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
  </p:notesMasterIdLst>
  <p:sldIdLst>
    <p:sldId id="267" r:id="rId3"/>
    <p:sldId id="291" r:id="rId4"/>
    <p:sldId id="306" r:id="rId5"/>
    <p:sldId id="283"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78"/>
  </p:normalViewPr>
  <p:slideViewPr>
    <p:cSldViewPr snapToGrid="0" snapToObjects="1">
      <p:cViewPr varScale="1">
        <p:scale>
          <a:sx n="64" d="100"/>
          <a:sy n="64" d="100"/>
        </p:scale>
        <p:origin x="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A26E9-4C2B-C441-A2A2-EB7937ECB904}" type="datetimeFigureOut">
              <a:rPr lang="vi-VN" smtClean="0"/>
              <a:t>15/04/2025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BFE5D-1DFB-BD42-A63A-DDE15FC2F904}" type="slidenum">
              <a:rPr lang="vi-VN" smtClean="0"/>
              <a:t>‹#›</a:t>
            </a:fld>
            <a:endParaRPr lang="vi-VN"/>
          </a:p>
        </p:txBody>
      </p:sp>
    </p:spTree>
    <p:extLst>
      <p:ext uri="{BB962C8B-B14F-4D97-AF65-F5344CB8AC3E}">
        <p14:creationId xmlns:p14="http://schemas.microsoft.com/office/powerpoint/2010/main" val="284345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549D337-4D6D-E046-A0EC-1554CDD2C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CD1BB0F-E124-A94F-B4A2-754C5F2D2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15364" name="Slide Number Placeholder 3">
            <a:extLst>
              <a:ext uri="{FF2B5EF4-FFF2-40B4-BE49-F238E27FC236}">
                <a16:creationId xmlns:a16="http://schemas.microsoft.com/office/drawing/2014/main" id="{655C0955-DAC7-4241-9758-A1E3BAD952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49BB65-FD45-9743-9134-A27ED8D6B510}" type="slidenum">
              <a:rPr lang="vi-VN" altLang="vi-VN"/>
              <a:pPr eaLnBrk="1" hangingPunct="1"/>
              <a:t>1</a:t>
            </a:fld>
            <a:endParaRPr lang="vi-VN" altLang="vi-VN"/>
          </a:p>
        </p:txBody>
      </p:sp>
    </p:spTree>
    <p:extLst>
      <p:ext uri="{BB962C8B-B14F-4D97-AF65-F5344CB8AC3E}">
        <p14:creationId xmlns:p14="http://schemas.microsoft.com/office/powerpoint/2010/main" val="355033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7A3E-7127-174F-B7B4-8E22B4089F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C10C724-85BF-FD40-964F-E00308548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F0E66E1-45BE-2947-BE01-B59114C9C234}"/>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5" name="Footer Placeholder 4">
            <a:extLst>
              <a:ext uri="{FF2B5EF4-FFF2-40B4-BE49-F238E27FC236}">
                <a16:creationId xmlns:a16="http://schemas.microsoft.com/office/drawing/2014/main" id="{959B306F-68CA-984D-9AE1-675F4DE109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6EBC38-A3E6-2342-98FB-A8F896D555A7}"/>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296935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0E5F-F1A3-3640-96AA-98AB041F371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AC15865-CA24-2C43-8D45-1DC362A51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36806E-E7AB-7149-AFAC-35D4A45DB089}"/>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5" name="Footer Placeholder 4">
            <a:extLst>
              <a:ext uri="{FF2B5EF4-FFF2-40B4-BE49-F238E27FC236}">
                <a16:creationId xmlns:a16="http://schemas.microsoft.com/office/drawing/2014/main" id="{E1757D58-5D9C-4948-961C-30BA99AAED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9BC779D-A4B8-9E43-80DA-4F512208600B}"/>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123487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A01ED-1166-1742-9438-9AE6BD92FB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623DF22-F754-9A41-A52D-D2A80E4A6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63626B-94A0-EB4F-9BE4-F14AD9857853}"/>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5" name="Footer Placeholder 4">
            <a:extLst>
              <a:ext uri="{FF2B5EF4-FFF2-40B4-BE49-F238E27FC236}">
                <a16:creationId xmlns:a16="http://schemas.microsoft.com/office/drawing/2014/main" id="{C9F85EAB-E588-EE4B-9E42-470743D9A0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BE3F09B-FC2A-DB4C-A89F-EF7AB0CF74E9}"/>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246371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29CA13A4-D3B9-4019-9622-21036042E4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AFC1B4-945C-4A27-B723-6DC4F03383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5563B3-6922-4ABD-9576-4891CEFE9A37}"/>
              </a:ext>
            </a:extLst>
          </p:cNvPr>
          <p:cNvSpPr>
            <a:spLocks noGrp="1" noChangeArrowheads="1"/>
          </p:cNvSpPr>
          <p:nvPr>
            <p:ph type="sldNum" sz="quarter" idx="12"/>
          </p:nvPr>
        </p:nvSpPr>
        <p:spPr>
          <a:ln/>
        </p:spPr>
        <p:txBody>
          <a:bodyPr/>
          <a:lstStyle>
            <a:lvl1pPr>
              <a:defRPr/>
            </a:lvl1pPr>
          </a:lstStyle>
          <a:p>
            <a:pPr>
              <a:defRPr/>
            </a:pPr>
            <a:fld id="{D135AE8D-E170-4F4A-BF1E-D27FB30C8F14}" type="slidenum">
              <a:rPr lang="en-US" altLang="en-US"/>
              <a:pPr>
                <a:defRPr/>
              </a:pPr>
              <a:t>‹#›</a:t>
            </a:fld>
            <a:endParaRPr lang="en-US" altLang="en-US"/>
          </a:p>
        </p:txBody>
      </p:sp>
    </p:spTree>
    <p:extLst>
      <p:ext uri="{BB962C8B-B14F-4D97-AF65-F5344CB8AC3E}">
        <p14:creationId xmlns:p14="http://schemas.microsoft.com/office/powerpoint/2010/main" val="1868592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C02ABC2-60A8-40FB-8FD7-AAA1118430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466F8F-6870-40F9-A031-B791145205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388419-4953-4120-B986-7F8118309BAE}"/>
              </a:ext>
            </a:extLst>
          </p:cNvPr>
          <p:cNvSpPr>
            <a:spLocks noGrp="1" noChangeArrowheads="1"/>
          </p:cNvSpPr>
          <p:nvPr>
            <p:ph type="sldNum" sz="quarter" idx="12"/>
          </p:nvPr>
        </p:nvSpPr>
        <p:spPr>
          <a:ln/>
        </p:spPr>
        <p:txBody>
          <a:bodyPr/>
          <a:lstStyle>
            <a:lvl1pPr>
              <a:defRPr/>
            </a:lvl1pPr>
          </a:lstStyle>
          <a:p>
            <a:pPr>
              <a:defRPr/>
            </a:pPr>
            <a:fld id="{94DDE00C-2C44-4DE1-A666-5169F02A2D85}" type="slidenum">
              <a:rPr lang="en-US" altLang="en-US"/>
              <a:pPr>
                <a:defRPr/>
              </a:pPr>
              <a:t>‹#›</a:t>
            </a:fld>
            <a:endParaRPr lang="en-US" altLang="en-US"/>
          </a:p>
        </p:txBody>
      </p:sp>
    </p:spTree>
    <p:extLst>
      <p:ext uri="{BB962C8B-B14F-4D97-AF65-F5344CB8AC3E}">
        <p14:creationId xmlns:p14="http://schemas.microsoft.com/office/powerpoint/2010/main" val="382561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221B7889-383C-4763-9B08-5A5162D709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B0BF06-8AA2-4910-B834-1B3DB0BA2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886E75-5CF2-4613-8F5D-4FFCBB04685F}"/>
              </a:ext>
            </a:extLst>
          </p:cNvPr>
          <p:cNvSpPr>
            <a:spLocks noGrp="1" noChangeArrowheads="1"/>
          </p:cNvSpPr>
          <p:nvPr>
            <p:ph type="sldNum" sz="quarter" idx="12"/>
          </p:nvPr>
        </p:nvSpPr>
        <p:spPr>
          <a:ln/>
        </p:spPr>
        <p:txBody>
          <a:bodyPr/>
          <a:lstStyle>
            <a:lvl1pPr>
              <a:defRPr/>
            </a:lvl1pPr>
          </a:lstStyle>
          <a:p>
            <a:pPr>
              <a:defRPr/>
            </a:pPr>
            <a:fld id="{D7CC676B-D216-4252-8E07-6DF14F573074}" type="slidenum">
              <a:rPr lang="en-US" altLang="en-US"/>
              <a:pPr>
                <a:defRPr/>
              </a:pPr>
              <a:t>‹#›</a:t>
            </a:fld>
            <a:endParaRPr lang="en-US" altLang="en-US"/>
          </a:p>
        </p:txBody>
      </p:sp>
    </p:spTree>
    <p:extLst>
      <p:ext uri="{BB962C8B-B14F-4D97-AF65-F5344CB8AC3E}">
        <p14:creationId xmlns:p14="http://schemas.microsoft.com/office/powerpoint/2010/main" val="342343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47332180-0B89-4881-B9A6-0A68662E72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F1D5E3-973E-4165-AB0C-C9F950EEEF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F0B2B9-07FD-4D26-A7ED-54B572C9B19D}"/>
              </a:ext>
            </a:extLst>
          </p:cNvPr>
          <p:cNvSpPr>
            <a:spLocks noGrp="1" noChangeArrowheads="1"/>
          </p:cNvSpPr>
          <p:nvPr>
            <p:ph type="sldNum" sz="quarter" idx="12"/>
          </p:nvPr>
        </p:nvSpPr>
        <p:spPr>
          <a:ln/>
        </p:spPr>
        <p:txBody>
          <a:bodyPr/>
          <a:lstStyle>
            <a:lvl1pPr>
              <a:defRPr/>
            </a:lvl1pPr>
          </a:lstStyle>
          <a:p>
            <a:pPr>
              <a:defRPr/>
            </a:pPr>
            <a:fld id="{E9106302-AEE1-4D5C-8AC8-75FCCB54CEB3}" type="slidenum">
              <a:rPr lang="en-US" altLang="en-US"/>
              <a:pPr>
                <a:defRPr/>
              </a:pPr>
              <a:t>‹#›</a:t>
            </a:fld>
            <a:endParaRPr lang="en-US" altLang="en-US"/>
          </a:p>
        </p:txBody>
      </p:sp>
    </p:spTree>
    <p:extLst>
      <p:ext uri="{BB962C8B-B14F-4D97-AF65-F5344CB8AC3E}">
        <p14:creationId xmlns:p14="http://schemas.microsoft.com/office/powerpoint/2010/main" val="154971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CC7A29AE-1118-4568-B173-2DA5DC3173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749A693-C608-4962-A281-829F47C19D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D4F2F4-D791-4576-8B6F-5D50F1AD5886}"/>
              </a:ext>
            </a:extLst>
          </p:cNvPr>
          <p:cNvSpPr>
            <a:spLocks noGrp="1" noChangeArrowheads="1"/>
          </p:cNvSpPr>
          <p:nvPr>
            <p:ph type="sldNum" sz="quarter" idx="12"/>
          </p:nvPr>
        </p:nvSpPr>
        <p:spPr>
          <a:ln/>
        </p:spPr>
        <p:txBody>
          <a:bodyPr/>
          <a:lstStyle>
            <a:lvl1pPr>
              <a:defRPr/>
            </a:lvl1pPr>
          </a:lstStyle>
          <a:p>
            <a:pPr>
              <a:defRPr/>
            </a:pPr>
            <a:fld id="{F19DB8BD-8F8E-43B5-806A-E3498973FAF6}" type="slidenum">
              <a:rPr lang="en-US" altLang="en-US"/>
              <a:pPr>
                <a:defRPr/>
              </a:pPr>
              <a:t>‹#›</a:t>
            </a:fld>
            <a:endParaRPr lang="en-US" altLang="en-US"/>
          </a:p>
        </p:txBody>
      </p:sp>
    </p:spTree>
    <p:extLst>
      <p:ext uri="{BB962C8B-B14F-4D97-AF65-F5344CB8AC3E}">
        <p14:creationId xmlns:p14="http://schemas.microsoft.com/office/powerpoint/2010/main" val="33581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56E8AAD3-A939-4466-82FE-C86F76C5EE8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76F652F-8BD8-4134-976D-9C4F47BED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400CA6-E1FE-4704-82A8-0FF1197D6DE6}"/>
              </a:ext>
            </a:extLst>
          </p:cNvPr>
          <p:cNvSpPr>
            <a:spLocks noGrp="1" noChangeArrowheads="1"/>
          </p:cNvSpPr>
          <p:nvPr>
            <p:ph type="sldNum" sz="quarter" idx="12"/>
          </p:nvPr>
        </p:nvSpPr>
        <p:spPr>
          <a:ln/>
        </p:spPr>
        <p:txBody>
          <a:bodyPr/>
          <a:lstStyle>
            <a:lvl1pPr>
              <a:defRPr/>
            </a:lvl1pPr>
          </a:lstStyle>
          <a:p>
            <a:pPr>
              <a:defRPr/>
            </a:pPr>
            <a:fld id="{0AF5DD7A-A76A-42DE-9E01-88352C7AF1F4}" type="slidenum">
              <a:rPr lang="en-US" altLang="en-US"/>
              <a:pPr>
                <a:defRPr/>
              </a:pPr>
              <a:t>‹#›</a:t>
            </a:fld>
            <a:endParaRPr lang="en-US" altLang="en-US"/>
          </a:p>
        </p:txBody>
      </p:sp>
    </p:spTree>
    <p:extLst>
      <p:ext uri="{BB962C8B-B14F-4D97-AF65-F5344CB8AC3E}">
        <p14:creationId xmlns:p14="http://schemas.microsoft.com/office/powerpoint/2010/main" val="2609650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920C9E-E4C7-4AB6-A488-DFF407C163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CEF6C39-1B2C-4064-BAD8-EA74DCDCB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DD4ED9-35AF-413E-8FEB-C9ED124C7631}"/>
              </a:ext>
            </a:extLst>
          </p:cNvPr>
          <p:cNvSpPr>
            <a:spLocks noGrp="1" noChangeArrowheads="1"/>
          </p:cNvSpPr>
          <p:nvPr>
            <p:ph type="sldNum" sz="quarter" idx="12"/>
          </p:nvPr>
        </p:nvSpPr>
        <p:spPr>
          <a:ln/>
        </p:spPr>
        <p:txBody>
          <a:bodyPr/>
          <a:lstStyle>
            <a:lvl1pPr>
              <a:defRPr/>
            </a:lvl1pPr>
          </a:lstStyle>
          <a:p>
            <a:pPr>
              <a:defRPr/>
            </a:pPr>
            <a:fld id="{9533BD0A-F944-419C-B51A-5C64DBA0AA62}" type="slidenum">
              <a:rPr lang="en-US" altLang="en-US"/>
              <a:pPr>
                <a:defRPr/>
              </a:pPr>
              <a:t>‹#›</a:t>
            </a:fld>
            <a:endParaRPr lang="en-US" altLang="en-US"/>
          </a:p>
        </p:txBody>
      </p:sp>
    </p:spTree>
    <p:extLst>
      <p:ext uri="{BB962C8B-B14F-4D97-AF65-F5344CB8AC3E}">
        <p14:creationId xmlns:p14="http://schemas.microsoft.com/office/powerpoint/2010/main" val="205088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425566DF-55FB-4EDF-8F59-309EA4B2DE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D6436E-0919-4B87-BD5F-11E368AF56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550019-BB26-4868-9294-767DA27EC3DD}"/>
              </a:ext>
            </a:extLst>
          </p:cNvPr>
          <p:cNvSpPr>
            <a:spLocks noGrp="1" noChangeArrowheads="1"/>
          </p:cNvSpPr>
          <p:nvPr>
            <p:ph type="sldNum" sz="quarter" idx="12"/>
          </p:nvPr>
        </p:nvSpPr>
        <p:spPr>
          <a:ln/>
        </p:spPr>
        <p:txBody>
          <a:bodyPr/>
          <a:lstStyle>
            <a:lvl1pPr>
              <a:defRPr/>
            </a:lvl1pPr>
          </a:lstStyle>
          <a:p>
            <a:pPr>
              <a:defRPr/>
            </a:pPr>
            <a:fld id="{FB45A1CF-DC68-4F7B-817B-44AD0A3E2A58}" type="slidenum">
              <a:rPr lang="en-US" altLang="en-US"/>
              <a:pPr>
                <a:defRPr/>
              </a:pPr>
              <a:t>‹#›</a:t>
            </a:fld>
            <a:endParaRPr lang="en-US" altLang="en-US"/>
          </a:p>
        </p:txBody>
      </p:sp>
    </p:spTree>
    <p:extLst>
      <p:ext uri="{BB962C8B-B14F-4D97-AF65-F5344CB8AC3E}">
        <p14:creationId xmlns:p14="http://schemas.microsoft.com/office/powerpoint/2010/main" val="95027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28BF4-98A1-604E-AD91-9A10F1B369D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D6020-03DA-E349-ACB7-B62E68EF4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D71AA1-BBCA-CA4D-8185-E19C64C04C5A}"/>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5" name="Footer Placeholder 4">
            <a:extLst>
              <a:ext uri="{FF2B5EF4-FFF2-40B4-BE49-F238E27FC236}">
                <a16:creationId xmlns:a16="http://schemas.microsoft.com/office/drawing/2014/main" id="{8B4E667B-05AB-1A4B-A16A-6E40B858CF8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A40538F-FB28-CF49-B6C0-AE1BB0E286FD}"/>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30666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vi-VN"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8E0CDCFE-7845-4A5C-95A6-1A3CCC553B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72B181-6F64-4ADB-BCDC-5844A78E71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7FC5C1-4A32-4881-B22C-A8CB740F387F}"/>
              </a:ext>
            </a:extLst>
          </p:cNvPr>
          <p:cNvSpPr>
            <a:spLocks noGrp="1" noChangeArrowheads="1"/>
          </p:cNvSpPr>
          <p:nvPr>
            <p:ph type="sldNum" sz="quarter" idx="12"/>
          </p:nvPr>
        </p:nvSpPr>
        <p:spPr>
          <a:ln/>
        </p:spPr>
        <p:txBody>
          <a:bodyPr/>
          <a:lstStyle>
            <a:lvl1pPr>
              <a:defRPr/>
            </a:lvl1pPr>
          </a:lstStyle>
          <a:p>
            <a:pPr>
              <a:defRPr/>
            </a:pPr>
            <a:fld id="{86D696FF-226B-494D-9F42-0B0B0745D46A}" type="slidenum">
              <a:rPr lang="en-US" altLang="en-US"/>
              <a:pPr>
                <a:defRPr/>
              </a:pPr>
              <a:t>‹#›</a:t>
            </a:fld>
            <a:endParaRPr lang="en-US" altLang="en-US"/>
          </a:p>
        </p:txBody>
      </p:sp>
    </p:spTree>
    <p:extLst>
      <p:ext uri="{BB962C8B-B14F-4D97-AF65-F5344CB8AC3E}">
        <p14:creationId xmlns:p14="http://schemas.microsoft.com/office/powerpoint/2010/main" val="1162558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E8BE2E5-D4E6-4BB3-8DCD-224C487329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5A05D0-9433-4F02-A09A-EFBE7C4AF1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A3A787-71CF-4B63-BA6D-E87FDFA35573}"/>
              </a:ext>
            </a:extLst>
          </p:cNvPr>
          <p:cNvSpPr>
            <a:spLocks noGrp="1" noChangeArrowheads="1"/>
          </p:cNvSpPr>
          <p:nvPr>
            <p:ph type="sldNum" sz="quarter" idx="12"/>
          </p:nvPr>
        </p:nvSpPr>
        <p:spPr>
          <a:ln/>
        </p:spPr>
        <p:txBody>
          <a:bodyPr/>
          <a:lstStyle>
            <a:lvl1pPr>
              <a:defRPr/>
            </a:lvl1pPr>
          </a:lstStyle>
          <a:p>
            <a:pPr>
              <a:defRPr/>
            </a:pPr>
            <a:fld id="{9ECD2E4C-841E-45AB-98BF-D9781EC3668B}" type="slidenum">
              <a:rPr lang="en-US" altLang="en-US"/>
              <a:pPr>
                <a:defRPr/>
              </a:pPr>
              <a:t>‹#›</a:t>
            </a:fld>
            <a:endParaRPr lang="en-US" altLang="en-US"/>
          </a:p>
        </p:txBody>
      </p:sp>
    </p:spTree>
    <p:extLst>
      <p:ext uri="{BB962C8B-B14F-4D97-AF65-F5344CB8AC3E}">
        <p14:creationId xmlns:p14="http://schemas.microsoft.com/office/powerpoint/2010/main" val="253667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AE115D9-74C0-4C8E-9AB2-3791BF3EFE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7BA2BA-490F-45C1-93C1-562B17799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26EF0D-C355-4BF5-AA51-053F385378A3}"/>
              </a:ext>
            </a:extLst>
          </p:cNvPr>
          <p:cNvSpPr>
            <a:spLocks noGrp="1" noChangeArrowheads="1"/>
          </p:cNvSpPr>
          <p:nvPr>
            <p:ph type="sldNum" sz="quarter" idx="12"/>
          </p:nvPr>
        </p:nvSpPr>
        <p:spPr>
          <a:ln/>
        </p:spPr>
        <p:txBody>
          <a:bodyPr/>
          <a:lstStyle>
            <a:lvl1pPr>
              <a:defRPr/>
            </a:lvl1pPr>
          </a:lstStyle>
          <a:p>
            <a:pPr>
              <a:defRPr/>
            </a:pPr>
            <a:fld id="{80CF5C75-49E6-43BC-9492-561F47ECF099}" type="slidenum">
              <a:rPr lang="en-US" altLang="en-US"/>
              <a:pPr>
                <a:defRPr/>
              </a:pPr>
              <a:t>‹#›</a:t>
            </a:fld>
            <a:endParaRPr lang="en-US" altLang="en-US"/>
          </a:p>
        </p:txBody>
      </p:sp>
    </p:spTree>
    <p:extLst>
      <p:ext uri="{BB962C8B-B14F-4D97-AF65-F5344CB8AC3E}">
        <p14:creationId xmlns:p14="http://schemas.microsoft.com/office/powerpoint/2010/main" val="428427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67A7-562E-D64D-A84E-DE924E9817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3EFF570-9645-144D-AC35-5283D2821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5C357B-97BA-D746-B30E-65460A394B0D}"/>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5" name="Footer Placeholder 4">
            <a:extLst>
              <a:ext uri="{FF2B5EF4-FFF2-40B4-BE49-F238E27FC236}">
                <a16:creationId xmlns:a16="http://schemas.microsoft.com/office/drawing/2014/main" id="{59298E96-96BD-F743-9A83-E8FDFB284AC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E40827-C61E-DC45-BC59-B1C52731C50B}"/>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415488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AC8E-DA38-2741-A65F-3493568B81F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166AE1D-E361-794B-BAD7-70EC11E6E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0227C29-F15A-CE4C-8050-62174A103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EE6935B-29FE-224B-BAD8-C94589C646E9}"/>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6" name="Footer Placeholder 5">
            <a:extLst>
              <a:ext uri="{FF2B5EF4-FFF2-40B4-BE49-F238E27FC236}">
                <a16:creationId xmlns:a16="http://schemas.microsoft.com/office/drawing/2014/main" id="{59D2E7DD-BCE6-5F41-A65F-F132956718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6397A8E-84C3-BD42-8FA6-FE850B7CD5F2}"/>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29549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FC83-C06A-7F43-8A7F-523551E7B74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1B25FE-0538-5D40-8528-EDE1D0F3A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913FAA-D338-4749-B2E7-51FC821AA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2F1DA82-DDFB-BD40-A250-CE94A8329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7C9F3-1792-F64A-AEE4-570FFBB804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05D7F24-427B-5040-94BF-F9FB514A0F5A}"/>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8" name="Footer Placeholder 7">
            <a:extLst>
              <a:ext uri="{FF2B5EF4-FFF2-40B4-BE49-F238E27FC236}">
                <a16:creationId xmlns:a16="http://schemas.microsoft.com/office/drawing/2014/main" id="{6D3E4DBE-E860-F344-9A54-E17E6801DE7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28195D4-3369-B544-BA85-B9FF20895D42}"/>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30784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20A0-8A04-984D-98FF-F4855EC388C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AFEC148-6B88-9847-BADA-720A8CBC0F06}"/>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4" name="Footer Placeholder 3">
            <a:extLst>
              <a:ext uri="{FF2B5EF4-FFF2-40B4-BE49-F238E27FC236}">
                <a16:creationId xmlns:a16="http://schemas.microsoft.com/office/drawing/2014/main" id="{B3C80292-6160-964B-9D9F-DFAE704C846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C39A2FD9-F27C-F748-80FB-C6FA99DFE4EA}"/>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311010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6BCCB-319C-8D4D-87AE-074D51D1F1E6}"/>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3" name="Footer Placeholder 2">
            <a:extLst>
              <a:ext uri="{FF2B5EF4-FFF2-40B4-BE49-F238E27FC236}">
                <a16:creationId xmlns:a16="http://schemas.microsoft.com/office/drawing/2014/main" id="{98F9D1E7-3DA0-6A43-B365-6AACAE65AA5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8BA882D-D0F1-4B4D-B86D-9DA4F00A7417}"/>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87420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8A87-2170-3B4F-81DB-ABA95148D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8B3FA5F-EC86-9149-83CC-B65C1BE86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2CEAED2-19E7-5F47-A9A3-D2DBED917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8FECD-A098-D548-A296-BB1F845B6BE5}"/>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6" name="Footer Placeholder 5">
            <a:extLst>
              <a:ext uri="{FF2B5EF4-FFF2-40B4-BE49-F238E27FC236}">
                <a16:creationId xmlns:a16="http://schemas.microsoft.com/office/drawing/2014/main" id="{9202551B-5ACB-3C4C-9679-328604FD27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26085E1-5C44-3A48-BEA2-18A73EAAEA92}"/>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76309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6F93-6AE1-C34E-8AC7-FF345682C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1C7088A-F85E-5542-B7E6-65C14F482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2C25E71-A7FC-E048-B331-8D24FF051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E8E20-52D5-0A42-989A-BA4E79EAA601}"/>
              </a:ext>
            </a:extLst>
          </p:cNvPr>
          <p:cNvSpPr>
            <a:spLocks noGrp="1"/>
          </p:cNvSpPr>
          <p:nvPr>
            <p:ph type="dt" sz="half" idx="10"/>
          </p:nvPr>
        </p:nvSpPr>
        <p:spPr/>
        <p:txBody>
          <a:bodyPr/>
          <a:lstStyle/>
          <a:p>
            <a:fld id="{209412AE-286C-7B40-8D9C-6385F7A69594}" type="datetimeFigureOut">
              <a:rPr lang="vi-VN" smtClean="0"/>
              <a:t>15/04/2025</a:t>
            </a:fld>
            <a:endParaRPr lang="vi-VN"/>
          </a:p>
        </p:txBody>
      </p:sp>
      <p:sp>
        <p:nvSpPr>
          <p:cNvPr id="6" name="Footer Placeholder 5">
            <a:extLst>
              <a:ext uri="{FF2B5EF4-FFF2-40B4-BE49-F238E27FC236}">
                <a16:creationId xmlns:a16="http://schemas.microsoft.com/office/drawing/2014/main" id="{4A8B3A05-94B6-5A4C-B91E-7A1115F578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9BBC5DE-4161-864A-8FAD-C544D95840CE}"/>
              </a:ext>
            </a:extLst>
          </p:cNvPr>
          <p:cNvSpPr>
            <a:spLocks noGrp="1"/>
          </p:cNvSpPr>
          <p:nvPr>
            <p:ph type="sldNum" sz="quarter" idx="12"/>
          </p:nvPr>
        </p:nvSpPr>
        <p:spPr/>
        <p:txBody>
          <a:bodyPr/>
          <a:lstStyle/>
          <a:p>
            <a:fld id="{9D9C44E9-65DD-BD49-9BFE-81F1DD9C6FBD}" type="slidenum">
              <a:rPr lang="vi-VN" smtClean="0"/>
              <a:t>‹#›</a:t>
            </a:fld>
            <a:endParaRPr lang="vi-VN"/>
          </a:p>
        </p:txBody>
      </p:sp>
    </p:spTree>
    <p:extLst>
      <p:ext uri="{BB962C8B-B14F-4D97-AF65-F5344CB8AC3E}">
        <p14:creationId xmlns:p14="http://schemas.microsoft.com/office/powerpoint/2010/main" val="370817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C04A6-6595-064D-8523-A4524C264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AC3C00A-A7AD-C349-B80D-988A3EA33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F8EC6B8-D968-6042-84AE-031EA553D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412AE-286C-7B40-8D9C-6385F7A69594}" type="datetimeFigureOut">
              <a:rPr lang="vi-VN" smtClean="0"/>
              <a:t>15/04/2025</a:t>
            </a:fld>
            <a:endParaRPr lang="vi-VN"/>
          </a:p>
        </p:txBody>
      </p:sp>
      <p:sp>
        <p:nvSpPr>
          <p:cNvPr id="5" name="Footer Placeholder 4">
            <a:extLst>
              <a:ext uri="{FF2B5EF4-FFF2-40B4-BE49-F238E27FC236}">
                <a16:creationId xmlns:a16="http://schemas.microsoft.com/office/drawing/2014/main" id="{CDB50725-EC05-DA48-9AF3-D8B5ECC70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4BA698-3C55-FA42-9364-3926D68BA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C44E9-65DD-BD49-9BFE-81F1DD9C6FBD}" type="slidenum">
              <a:rPr lang="vi-VN" smtClean="0"/>
              <a:t>‹#›</a:t>
            </a:fld>
            <a:endParaRPr lang="vi-VN"/>
          </a:p>
        </p:txBody>
      </p:sp>
    </p:spTree>
    <p:extLst>
      <p:ext uri="{BB962C8B-B14F-4D97-AF65-F5344CB8AC3E}">
        <p14:creationId xmlns:p14="http://schemas.microsoft.com/office/powerpoint/2010/main" val="236387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E373FF-7729-4355-B9E2-CC58D1798B65}"/>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46D1B5-3C63-4F08-A03F-9821A6D8FE6B}"/>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B2ABB3-810C-4323-B9A8-3798ECD3BAA6}"/>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4DF713D-44B2-4DA4-BFA0-72F76E0D96E6}"/>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CB2CA19-D2E5-49D2-846A-215937AF6C21}"/>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vl1pPr>
          </a:lstStyle>
          <a:p>
            <a:pPr>
              <a:defRPr/>
            </a:pPr>
            <a:fld id="{F873260F-8178-4729-AC16-4088FD234BD9}" type="slidenum">
              <a:rPr lang="en-US" altLang="en-US"/>
              <a:pPr>
                <a:defRPr/>
              </a:pPr>
              <a:t>‹#›</a:t>
            </a:fld>
            <a:endParaRPr lang="en-US" altLang="en-US"/>
          </a:p>
        </p:txBody>
      </p:sp>
    </p:spTree>
    <p:extLst>
      <p:ext uri="{BB962C8B-B14F-4D97-AF65-F5344CB8AC3E}">
        <p14:creationId xmlns:p14="http://schemas.microsoft.com/office/powerpoint/2010/main" val="1857569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4a"/><Relationship Id="rId7" Type="http://schemas.openxmlformats.org/officeDocument/2006/relationships/image" Target="../media/image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audio" Target="../media/media2.m4a"/><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file:///C:\Users\admin\Pictures\hi.m4a" TargetMode="External"/><Relationship Id="rId1" Type="http://schemas.microsoft.com/office/2007/relationships/media" Target="file:///C:\Users\admin\Pictures\hi.m4a"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descr="C:\Users\NMT\Downloads\anh-nen-powerpoint-de-thuong_114703267.jpg">
            <a:extLst>
              <a:ext uri="{FF2B5EF4-FFF2-40B4-BE49-F238E27FC236}">
                <a16:creationId xmlns:a16="http://schemas.microsoft.com/office/drawing/2014/main" id="{7ACA7A43-261A-0B40-AAC8-4FDCE72377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22164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479091-9413-464F-982F-A8F73F562D43}"/>
              </a:ext>
            </a:extLst>
          </p:cNvPr>
          <p:cNvSpPr/>
          <p:nvPr/>
        </p:nvSpPr>
        <p:spPr>
          <a:xfrm>
            <a:off x="1668134" y="228602"/>
            <a:ext cx="8932253" cy="124123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Phòng</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dục</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đào</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tạo</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quận</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Long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Biên</a:t>
            </a:r>
            <a:endPar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a:p>
            <a:pPr algn="ctr">
              <a:defRPr/>
            </a:pP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Trường</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mầm</a:t>
            </a:r>
            <a:r>
              <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non </a:t>
            </a:r>
            <a:r>
              <a:rPr lang="en-US" sz="3733" b="1" dirty="0" err="1"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Hoa</a:t>
            </a:r>
            <a:r>
              <a:rPr lang="en-US" sz="3733"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Hướng</a:t>
            </a:r>
            <a:r>
              <a:rPr lang="en-US" sz="3733"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733" b="1" dirty="0" err="1"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Dương</a:t>
            </a:r>
            <a:endParaRPr lang="en-US" sz="37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2895722B-C86A-7A4C-9187-24B143E73926}"/>
              </a:ext>
            </a:extLst>
          </p:cNvPr>
          <p:cNvSpPr/>
          <p:nvPr/>
        </p:nvSpPr>
        <p:spPr>
          <a:xfrm>
            <a:off x="2036825" y="2133602"/>
            <a:ext cx="8194871" cy="830997"/>
          </a:xfrm>
          <a:prstGeom prst="rect">
            <a:avLst/>
          </a:prstGeom>
          <a:noFill/>
        </p:spPr>
        <p:txBody>
          <a:bodyPr wrap="none">
            <a:spAutoFit/>
          </a:bodyPr>
          <a:lstStyle/>
          <a:p>
            <a:pPr algn="ctr">
              <a:defRPr/>
            </a:pPr>
            <a:r>
              <a:rPr lang="en-US" sz="4800" b="1" dirty="0" err="1">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Lĩnh</a:t>
            </a:r>
            <a:r>
              <a:rPr lang="en-US" sz="4800" b="1" dirty="0">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800" b="1" dirty="0" err="1">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vực</a:t>
            </a:r>
            <a:r>
              <a:rPr lang="en-US" sz="4800" b="1" dirty="0">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800" b="1" dirty="0" err="1">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Phát</a:t>
            </a:r>
            <a:r>
              <a:rPr lang="en-US" sz="4800" b="1" dirty="0">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800" b="1" dirty="0" err="1">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triển</a:t>
            </a:r>
            <a:r>
              <a:rPr lang="en-US" sz="4800" b="1" dirty="0">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800" b="1" dirty="0" err="1">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ngôn</a:t>
            </a:r>
            <a:r>
              <a:rPr lang="en-US" sz="4800" b="1" dirty="0">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800" b="1" dirty="0" err="1">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ngữ</a:t>
            </a:r>
            <a:endParaRPr lang="en-US" sz="4800" b="1" dirty="0">
              <a:ln w="12700">
                <a:solidFill>
                  <a:srgbClr val="FF0000"/>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1442370-5526-B349-BDBB-1DDA915E828D}"/>
              </a:ext>
            </a:extLst>
          </p:cNvPr>
          <p:cNvSpPr txBox="1">
            <a:spLocks noChangeArrowheads="1"/>
          </p:cNvSpPr>
          <p:nvPr/>
        </p:nvSpPr>
        <p:spPr bwMode="auto">
          <a:xfrm>
            <a:off x="4000501" y="3733800"/>
            <a:ext cx="42066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200" b="1" dirty="0" err="1">
                <a:latin typeface="Times New Roman" panose="02020603050405020304" pitchFamily="18" charset="0"/>
                <a:cs typeface="Times New Roman" panose="02020603050405020304" pitchFamily="18" charset="0"/>
              </a:rPr>
              <a:t>Đề</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tài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Đôi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mắt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của</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em</a:t>
            </a:r>
            <a:endParaRPr lang="en-US" altLang="vi-VN" sz="3200" b="1" dirty="0">
              <a:latin typeface="Times New Roman" panose="02020603050405020304" pitchFamily="18" charset="0"/>
              <a:cs typeface="Times New Roman" panose="02020603050405020304" pitchFamily="18" charset="0"/>
            </a:endParaRPr>
          </a:p>
          <a:p>
            <a:pPr eaLnBrk="1" hangingPunct="1"/>
            <a:r>
              <a:rPr lang="en-US" altLang="vi-VN" sz="3200" b="1" dirty="0" err="1">
                <a:latin typeface="Times New Roman" panose="02020603050405020304" pitchFamily="18" charset="0"/>
                <a:cs typeface="Times New Roman" panose="02020603050405020304" pitchFamily="18" charset="0"/>
              </a:rPr>
              <a:t>Lứa</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tuổi</a:t>
            </a:r>
            <a:r>
              <a:rPr lang="en-US" altLang="vi-VN" sz="3200" b="1" dirty="0">
                <a:latin typeface="Times New Roman" panose="02020603050405020304" pitchFamily="18" charset="0"/>
                <a:cs typeface="Times New Roman" panose="02020603050405020304" pitchFamily="18" charset="0"/>
              </a:rPr>
              <a:t>: 4 – 5 </a:t>
            </a:r>
            <a:r>
              <a:rPr lang="en-US" altLang="vi-VN" sz="3200" b="1" dirty="0" err="1">
                <a:latin typeface="Times New Roman" panose="02020603050405020304" pitchFamily="18" charset="0"/>
                <a:cs typeface="Times New Roman" panose="02020603050405020304" pitchFamily="18" charset="0"/>
              </a:rPr>
              <a:t>tuổi</a:t>
            </a:r>
            <a:endParaRPr lang="en-US" altLang="vi-VN" sz="3200" b="1" dirty="0">
              <a:latin typeface="Times New Roman" panose="02020603050405020304" pitchFamily="18" charset="0"/>
              <a:cs typeface="Times New Roman" panose="02020603050405020304" pitchFamily="18" charset="0"/>
            </a:endParaRPr>
          </a:p>
        </p:txBody>
      </p:sp>
      <p:pic>
        <p:nvPicPr>
          <p:cNvPr id="5" name="GT.m4a" descr="GT.m4a">
            <a:hlinkClick r:id="" action="ppaction://media"/>
            <a:extLst>
              <a:ext uri="{FF2B5EF4-FFF2-40B4-BE49-F238E27FC236}">
                <a16:creationId xmlns:a16="http://schemas.microsoft.com/office/drawing/2014/main" id="{31AB8FEB-FB36-1541-9C70-4BB8D943556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61687" y="7037388"/>
            <a:ext cx="812800" cy="812800"/>
          </a:xfrm>
          <a:prstGeom prst="rect">
            <a:avLst/>
          </a:prstGeom>
        </p:spPr>
      </p:pic>
      <p:pic>
        <p:nvPicPr>
          <p:cNvPr id="6" name="FILE_20211016_164828_Lời Chào ẻning">
            <a:hlinkClick r:id="" action="ppaction://media"/>
            <a:extLst>
              <a:ext uri="{FF2B5EF4-FFF2-40B4-BE49-F238E27FC236}">
                <a16:creationId xmlns:a16="http://schemas.microsoft.com/office/drawing/2014/main" id="{26299D3B-46E2-40E9-A71D-235FC74F9AC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207760" y="7215721"/>
            <a:ext cx="406400" cy="406400"/>
          </a:xfrm>
          <a:prstGeom prst="rect">
            <a:avLst/>
          </a:prstGeom>
        </p:spPr>
      </p:pic>
    </p:spTree>
    <p:extLst>
      <p:ext uri="{BB962C8B-B14F-4D97-AF65-F5344CB8AC3E}">
        <p14:creationId xmlns:p14="http://schemas.microsoft.com/office/powerpoint/2010/main" val="3023132725"/>
      </p:ext>
    </p:extLst>
  </p:cSld>
  <p:clrMapOvr>
    <a:masterClrMapping/>
  </p:clrMapOvr>
  <mc:AlternateContent xmlns:mc="http://schemas.openxmlformats.org/markup-compatibility/2006" xmlns:p14="http://schemas.microsoft.com/office/powerpoint/2010/main">
    <mc:Choice Requires="p14">
      <p:transition p14:dur="0" advTm="16000"/>
    </mc:Choice>
    <mc:Fallback xmlns="">
      <p:transition advTm="1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3397" fill="hold"/>
                                        <p:tgtEl>
                                          <p:spTgt spid="6"/>
                                        </p:tgtEl>
                                      </p:cBhvr>
                                    </p:cmd>
                                  </p:childTnLst>
                                </p:cTn>
                              </p:par>
                              <p:par>
                                <p:cTn id="7" presetID="16" presetClass="entr" presetSubtype="2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3000"/>
                                        <p:tgtEl>
                                          <p:spTgt spid="2"/>
                                        </p:tgtEl>
                                      </p:cBhvr>
                                    </p:animEffect>
                                  </p:childTnLst>
                                </p:cTn>
                              </p:par>
                              <p:par>
                                <p:cTn id="10" presetID="16" presetClass="entr" presetSubtype="21"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000"/>
                                        <p:tgtEl>
                                          <p:spTgt spid="3"/>
                                        </p:tgtEl>
                                      </p:cBhvr>
                                    </p:animEffect>
                                  </p:childTnLst>
                                </p:cTn>
                              </p:par>
                              <p:par>
                                <p:cTn id="13" presetID="16" presetClass="entr" presetSubtype="21" fill="hold" grpId="0"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20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audio>
              <p:cMediaNode vol="80000">
                <p:cTn id="20"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71E96BC2-415F-4017-BA58-742A9A3B3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0"/>
            <a:ext cx="1214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7">
            <a:extLst>
              <a:ext uri="{FF2B5EF4-FFF2-40B4-BE49-F238E27FC236}">
                <a16:creationId xmlns:a16="http://schemas.microsoft.com/office/drawing/2014/main" id="{10275FB0-D47B-4AAB-ACCA-B80ABC9AAF0D}"/>
              </a:ext>
            </a:extLst>
          </p:cNvPr>
          <p:cNvSpPr txBox="1">
            <a:spLocks noChangeArrowheads="1"/>
          </p:cNvSpPr>
          <p:nvPr/>
        </p:nvSpPr>
        <p:spPr bwMode="auto">
          <a:xfrm>
            <a:off x="3759200" y="482601"/>
            <a:ext cx="49784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buNone/>
            </a:pPr>
            <a:r>
              <a:rPr lang="vi-VN" altLang="en-US" sz="4267" b="1">
                <a:solidFill>
                  <a:srgbClr val="000000"/>
                </a:solidFill>
                <a:latin typeface="Times New Roman" panose="02020603050405020304" pitchFamily="18" charset="0"/>
                <a:cs typeface="Times New Roman" panose="02020603050405020304" pitchFamily="18" charset="0"/>
              </a:rPr>
              <a:t>Mục đích –Yêu cầu</a:t>
            </a:r>
            <a:endParaRPr lang="en-US" altLang="en-US" sz="4267" b="1">
              <a:solidFill>
                <a:srgbClr val="000000"/>
              </a:solidFill>
              <a:latin typeface="Times New Roman" panose="02020603050405020304" pitchFamily="18" charset="0"/>
              <a:cs typeface="Times New Roman" panose="02020603050405020304" pitchFamily="18" charset="0"/>
            </a:endParaRPr>
          </a:p>
        </p:txBody>
      </p:sp>
      <p:sp>
        <p:nvSpPr>
          <p:cNvPr id="5124" name="TextBox 9">
            <a:extLst>
              <a:ext uri="{FF2B5EF4-FFF2-40B4-BE49-F238E27FC236}">
                <a16:creationId xmlns:a16="http://schemas.microsoft.com/office/drawing/2014/main" id="{49C04459-F386-450B-8997-6F749E24A49C}"/>
              </a:ext>
            </a:extLst>
          </p:cNvPr>
          <p:cNvSpPr txBox="1">
            <a:spLocks noChangeArrowheads="1"/>
          </p:cNvSpPr>
          <p:nvPr/>
        </p:nvSpPr>
        <p:spPr bwMode="auto">
          <a:xfrm>
            <a:off x="1320800" y="1905000"/>
            <a:ext cx="10363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buNone/>
            </a:pPr>
            <a:r>
              <a:rPr lang="vi-VN" altLang="en-US" sz="2400" b="1" dirty="0">
                <a:solidFill>
                  <a:srgbClr val="000000"/>
                </a:solidFill>
                <a:latin typeface="Times New Roman" panose="02020603050405020304" pitchFamily="18" charset="0"/>
              </a:rPr>
              <a:t>1. Kiến thức:</a:t>
            </a:r>
            <a:endParaRPr lang="vi-VN" altLang="en-US" sz="2400" dirty="0">
              <a:solidFill>
                <a:srgbClr val="000000"/>
              </a:solidFill>
              <a:latin typeface="Times New Roman" panose="02020603050405020304" pitchFamily="18" charset="0"/>
            </a:endParaRPr>
          </a:p>
          <a:p>
            <a:pPr defTabSz="1219170" fontAlgn="base">
              <a:spcBef>
                <a:spcPct val="0"/>
              </a:spcBef>
              <a:spcAft>
                <a:spcPct val="0"/>
              </a:spcAft>
              <a:buNone/>
            </a:pPr>
            <a:r>
              <a:rPr lang="vi-VN" altLang="en-US" sz="2400" dirty="0">
                <a:solidFill>
                  <a:srgbClr val="000000"/>
                </a:solidFill>
                <a:latin typeface="Times New Roman" panose="02020603050405020304" pitchFamily="18" charset="0"/>
              </a:rPr>
              <a:t>- Trẻ biết tên bài thơ: “ Đôi mắt của em” . Tác giả: Nguyễn Thị Mỹ Phương</a:t>
            </a:r>
          </a:p>
          <a:p>
            <a:pPr defTabSz="1219170" fontAlgn="base">
              <a:spcBef>
                <a:spcPct val="0"/>
              </a:spcBef>
              <a:spcAft>
                <a:spcPct val="0"/>
              </a:spcAft>
              <a:buNone/>
            </a:pPr>
            <a:r>
              <a:rPr lang="vi-VN" altLang="en-US" sz="2400" dirty="0">
                <a:solidFill>
                  <a:srgbClr val="000000"/>
                </a:solidFill>
                <a:latin typeface="Times New Roman" panose="02020603050405020304" pitchFamily="18" charset="0"/>
              </a:rPr>
              <a:t>- Trẻ hiểu nội dung bài thơ nói về tầm quan trọng của đôi mắt đối với con người và khuyên chúng ta phải luôn giữ gìn vệ sinh và bảo vệ đôi mắt luôn sáng, đẹp.</a:t>
            </a:r>
          </a:p>
          <a:p>
            <a:pPr defTabSz="1219170" fontAlgn="base">
              <a:spcBef>
                <a:spcPct val="0"/>
              </a:spcBef>
              <a:spcAft>
                <a:spcPct val="0"/>
              </a:spcAft>
              <a:buNone/>
            </a:pPr>
            <a:r>
              <a:rPr lang="vi-VN" altLang="en-US" sz="2400" b="1" dirty="0">
                <a:solidFill>
                  <a:srgbClr val="000000"/>
                </a:solidFill>
                <a:latin typeface="Times New Roman" panose="02020603050405020304" pitchFamily="18" charset="0"/>
              </a:rPr>
              <a:t>2. Kỹ năng:</a:t>
            </a:r>
            <a:endParaRPr lang="vi-VN" altLang="en-US" sz="2400" dirty="0">
              <a:solidFill>
                <a:srgbClr val="000000"/>
              </a:solidFill>
              <a:latin typeface="Times New Roman" panose="02020603050405020304" pitchFamily="18" charset="0"/>
            </a:endParaRPr>
          </a:p>
          <a:p>
            <a:pPr defTabSz="1219170" fontAlgn="base">
              <a:spcBef>
                <a:spcPct val="0"/>
              </a:spcBef>
              <a:spcAft>
                <a:spcPct val="0"/>
              </a:spcAft>
              <a:buNone/>
            </a:pPr>
            <a:r>
              <a:rPr lang="vi-VN" altLang="en-US" sz="2400" dirty="0">
                <a:solidFill>
                  <a:srgbClr val="000000"/>
                </a:solidFill>
                <a:latin typeface="Times New Roman" panose="02020603050405020304" pitchFamily="18" charset="0"/>
              </a:rPr>
              <a:t>- Trẻ đọc thuộc đúng nhịp điệu bài thơ.</a:t>
            </a:r>
          </a:p>
          <a:p>
            <a:pPr defTabSz="1219170" fontAlgn="base">
              <a:spcBef>
                <a:spcPct val="0"/>
              </a:spcBef>
              <a:spcAft>
                <a:spcPct val="0"/>
              </a:spcAft>
              <a:buNone/>
            </a:pPr>
            <a:r>
              <a:rPr lang="vi-VN" altLang="en-US" sz="2400" dirty="0">
                <a:solidFill>
                  <a:srgbClr val="000000"/>
                </a:solidFill>
                <a:latin typeface="Times New Roman" panose="02020603050405020304" pitchFamily="18" charset="0"/>
              </a:rPr>
              <a:t>- Luyện kỹ năng nghe và hiểu ngôn ngữ văn học.</a:t>
            </a:r>
          </a:p>
          <a:p>
            <a:pPr defTabSz="1219170" fontAlgn="base">
              <a:spcBef>
                <a:spcPct val="0"/>
              </a:spcBef>
              <a:spcAft>
                <a:spcPct val="0"/>
              </a:spcAft>
              <a:buNone/>
            </a:pPr>
            <a:r>
              <a:rPr lang="vi-VN" altLang="en-US" sz="2400" b="1" dirty="0">
                <a:solidFill>
                  <a:srgbClr val="000000"/>
                </a:solidFill>
                <a:latin typeface="Times New Roman" panose="02020603050405020304" pitchFamily="18" charset="0"/>
              </a:rPr>
              <a:t>3. Thái độ:</a:t>
            </a:r>
            <a:endParaRPr lang="vi-VN" altLang="en-US" sz="2400" dirty="0">
              <a:solidFill>
                <a:srgbClr val="000000"/>
              </a:solidFill>
              <a:latin typeface="Times New Roman" panose="02020603050405020304" pitchFamily="18" charset="0"/>
            </a:endParaRPr>
          </a:p>
          <a:p>
            <a:pPr defTabSz="1219170" fontAlgn="base">
              <a:spcBef>
                <a:spcPct val="0"/>
              </a:spcBef>
              <a:spcAft>
                <a:spcPct val="0"/>
              </a:spcAft>
              <a:buNone/>
            </a:pPr>
            <a:r>
              <a:rPr lang="vi-VN" altLang="en-US" sz="2400" dirty="0">
                <a:solidFill>
                  <a:srgbClr val="000000"/>
                </a:solidFill>
                <a:latin typeface="Times New Roman" panose="02020603050405020304" pitchFamily="18" charset="0"/>
              </a:rPr>
              <a:t>- GD trẻ biết yêu thiên nhiên và bảo vệ môi trường.</a:t>
            </a:r>
          </a:p>
        </p:txBody>
      </p:sp>
      <p:pic>
        <p:nvPicPr>
          <p:cNvPr id="2" name="hi.m4a">
            <a:hlinkClick r:id="" action="ppaction://media"/>
            <a:extLst>
              <a:ext uri="{FF2B5EF4-FFF2-40B4-BE49-F238E27FC236}">
                <a16:creationId xmlns:a16="http://schemas.microsoft.com/office/drawing/2014/main" id="{FA55FCAE-920E-49F4-B625-FB4F2FAD043B}"/>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2313920" y="6192520"/>
            <a:ext cx="541867"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542"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5124"/>
                                        </p:tgtEl>
                                        <p:attrNameLst>
                                          <p:attrName>style.visibility</p:attrName>
                                        </p:attrNameLst>
                                      </p:cBhvr>
                                      <p:to>
                                        <p:strVal val="visible"/>
                                      </p:to>
                                    </p:set>
                                    <p:animEffect transition="in" filter="barn(inVertical)">
                                      <p:cBhvr>
                                        <p:cTn id="9"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5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ài thơ: Đôi mắt của 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9271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EE728-CF31-5146-B0A7-034E95EE066F}"/>
              </a:ext>
            </a:extLst>
          </p:cNvPr>
          <p:cNvPicPr>
            <a:picLocks noChangeAspect="1"/>
          </p:cNvPicPr>
          <p:nvPr/>
        </p:nvPicPr>
        <p:blipFill>
          <a:blip r:embed="rId4"/>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05EBCE-21E9-CF4E-AD0F-543C41F1261B}"/>
              </a:ext>
            </a:extLst>
          </p:cNvPr>
          <p:cNvSpPr/>
          <p:nvPr/>
        </p:nvSpPr>
        <p:spPr>
          <a:xfrm>
            <a:off x="1436726" y="2362201"/>
            <a:ext cx="9318577" cy="91300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Xin</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chào</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hẹn</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gặp</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lại</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3"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5333"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con</a:t>
            </a:r>
          </a:p>
        </p:txBody>
      </p:sp>
      <p:pic>
        <p:nvPicPr>
          <p:cNvPr id="4" name="FILE_20211008_161401_Thoại 014.m4a" descr="FILE_20211008_161401_Thoại 014.m4a">
            <a:hlinkClick r:id="" action="ppaction://media"/>
            <a:extLst>
              <a:ext uri="{FF2B5EF4-FFF2-40B4-BE49-F238E27FC236}">
                <a16:creationId xmlns:a16="http://schemas.microsoft.com/office/drawing/2014/main" id="{88188F8A-4421-D845-AFF7-0FB0F7C99D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3125" y="6858000"/>
            <a:ext cx="812800" cy="812800"/>
          </a:xfrm>
          <a:prstGeom prst="rect">
            <a:avLst/>
          </a:prstGeom>
        </p:spPr>
      </p:pic>
    </p:spTree>
    <p:extLst>
      <p:ext uri="{BB962C8B-B14F-4D97-AF65-F5344CB8AC3E}">
        <p14:creationId xmlns:p14="http://schemas.microsoft.com/office/powerpoint/2010/main" val="407020109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160</Words>
  <Application>Microsoft Office PowerPoint</Application>
  <PresentationFormat>Widescreen</PresentationFormat>
  <Paragraphs>16</Paragraphs>
  <Slides>4</Slides>
  <Notes>1</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Times New Roman</vt:lpstr>
      <vt:lpstr>Office Theme</vt:lpstr>
      <vt:lpstr>Default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 Nguyen</dc:creator>
  <cp:lastModifiedBy>Techsi.vn</cp:lastModifiedBy>
  <cp:revision>25</cp:revision>
  <dcterms:created xsi:type="dcterms:W3CDTF">2021-10-10T10:03:58Z</dcterms:created>
  <dcterms:modified xsi:type="dcterms:W3CDTF">2025-04-15T10:30:10Z</dcterms:modified>
</cp:coreProperties>
</file>