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58" r:id="rId5"/>
    <p:sldId id="273" r:id="rId6"/>
    <p:sldId id="261" r:id="rId7"/>
    <p:sldId id="262" r:id="rId8"/>
    <p:sldId id="263" r:id="rId9"/>
    <p:sldId id="259" r:id="rId10"/>
    <p:sldId id="274" r:id="rId11"/>
    <p:sldId id="264" r:id="rId12"/>
    <p:sldId id="265" r:id="rId13"/>
    <p:sldId id="266" r:id="rId14"/>
    <p:sldId id="260" r:id="rId15"/>
    <p:sldId id="275" r:id="rId16"/>
    <p:sldId id="267" r:id="rId17"/>
    <p:sldId id="276" r:id="rId18"/>
    <p:sldId id="278" r:id="rId19"/>
    <p:sldId id="279" r:id="rId2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BE02D-21E6-46F2-A2F8-3D466343B14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0B409-D21C-4085-9245-6C6704B90DD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91AF-C2A6-4108-A5F2-FCD1F7AA987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E67C-A699-447C-B504-F1769C4AB6E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0E13-1E92-4F61-8828-9F26894B767B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DFC27-3D85-4555-90E0-7F386DA2240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2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4C028-37FF-4BF4-A900-687257552C6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6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B1D1E-A817-47E3-A21B-2120F535FAA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A09C2-8EB6-41A6-BDF7-31C4ED55B5A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46765-609E-4F19-B683-5DB2AB31A5B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FBEE-0668-4005-8115-3CD4C369A18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FA2D46-F54E-40ED-B8C1-5BD2537FC0FE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337290-D00E-098F-421D-912D4710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79626" cy="6858978"/>
          </a:xfrm>
          <a:prstGeom prst="rect">
            <a:avLst/>
          </a:prstGeom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685800" y="3605033"/>
            <a:ext cx="8610600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6B028-FB3F-F855-54FB-19BB561BE870}"/>
              </a:ext>
            </a:extLst>
          </p:cNvPr>
          <p:cNvSpPr txBox="1"/>
          <p:nvPr/>
        </p:nvSpPr>
        <p:spPr>
          <a:xfrm>
            <a:off x="990600" y="186690"/>
            <a:ext cx="842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HƯỚNG DƯƠNG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F1FCC-4196-7D50-B03B-4F6A7FD4302F}"/>
              </a:ext>
            </a:extLst>
          </p:cNvPr>
          <p:cNvSpPr txBox="1"/>
          <p:nvPr/>
        </p:nvSpPr>
        <p:spPr>
          <a:xfrm>
            <a:off x="1905000" y="2492188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47257"/>
      </p:ext>
    </p:extLst>
  </p:cSld>
  <p:clrMapOvr>
    <a:masterClrMapping/>
  </p:clrMapOvr>
  <p:transition spd="slow" advTm="12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"/>
            <a:ext cx="857461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7887629" cy="59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kiwi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943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38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2932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4355933" cy="32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7620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5" y="2133600"/>
            <a:ext cx="4301836" cy="495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1"/>
            <a:ext cx="3629730" cy="458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8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22860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267420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029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6742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4636"/>
            <a:ext cx="5020236" cy="37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3886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819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2" y="1066800"/>
            <a:ext cx="8860329" cy="515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9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05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686800" cy="57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5218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97</Words>
  <Application>Microsoft Office PowerPoint</Application>
  <PresentationFormat>On-screen Show (4:3)</PresentationFormat>
  <Paragraphs>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14</cp:revision>
  <cp:lastPrinted>2024-01-16T11:47:30Z</cp:lastPrinted>
  <dcterms:created xsi:type="dcterms:W3CDTF">2006-08-16T00:00:00Z</dcterms:created>
  <dcterms:modified xsi:type="dcterms:W3CDTF">2025-04-15T09:48:18Z</dcterms:modified>
</cp:coreProperties>
</file>