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5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D5D-89D8-4064-866B-F3D5D4D6447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4581f21dff21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567089" cy="79873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  <a:endParaRPr lang="en-US" sz="3600" b="1" dirty="0">
              <a:ln w="11430"/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447800"/>
            <a:ext cx="7391399" cy="8382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115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76478"/>
            <a:ext cx="836671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 BÀI: TRUYỆN “CHÚ BÉ GIỌT NƯỚC”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8674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 TUỔI: MGN ( 4-5 TUỔI)</a:t>
            </a:r>
            <a:endParaRPr lang="en-US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yen-tap-30-hinh-nen-powerpoint-cam-on-cuoi-slide-tuyet-dep-148993769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0"/>
            <a:ext cx="119634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" y="251192"/>
            <a:ext cx="53943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Chú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Giọt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Nước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được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mẹ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Biển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Cả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sinh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ngày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cũng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dạo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khắp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vương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quốc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Dương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0"/>
            <a:ext cx="11353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304800" y="5380672"/>
            <a:ext cx="6598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Một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buổi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chú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ước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được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Mây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khắp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đó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đây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b="1" dirty="0" err="1">
                <a:solidFill>
                  <a:srgbClr val="FFFF00"/>
                </a:solidFill>
              </a:rPr>
              <a:t>Ông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Mặt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Trời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liền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cho</a:t>
            </a:r>
            <a:r>
              <a:rPr lang="en-US" b="1" dirty="0">
                <a:solidFill>
                  <a:srgbClr val="FFFF00"/>
                </a:solidFill>
              </a:rPr>
              <a:t> Tia </a:t>
            </a:r>
            <a:r>
              <a:rPr lang="en-US" b="1" dirty="0" err="1">
                <a:solidFill>
                  <a:srgbClr val="FFFF00"/>
                </a:solidFill>
              </a:rPr>
              <a:t>Nắng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xuống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rủ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Giọt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Nước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lên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chơi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b="1" dirty="0" err="1">
                <a:solidFill>
                  <a:srgbClr val="FFFF00"/>
                </a:solidFill>
              </a:rPr>
              <a:t>Thoắt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một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cái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chú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đã</a:t>
            </a:r>
            <a:r>
              <a:rPr lang="en-US" b="1" dirty="0">
                <a:solidFill>
                  <a:srgbClr val="FFFF00"/>
                </a:solidFill>
              </a:rPr>
              <a:t> ở </a:t>
            </a:r>
            <a:r>
              <a:rPr lang="en-US" b="1" dirty="0" err="1">
                <a:solidFill>
                  <a:srgbClr val="FFFF00"/>
                </a:solidFill>
              </a:rPr>
              <a:t>trên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Mây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Trắng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b="1" dirty="0" err="1">
                <a:solidFill>
                  <a:srgbClr val="FFFF00"/>
                </a:solidFill>
              </a:rPr>
              <a:t>Chú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thích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quá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quên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lối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về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nhà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b="1" dirty="0" err="1">
                <a:solidFill>
                  <a:srgbClr val="FFFF00"/>
                </a:solidFill>
              </a:rPr>
              <a:t>Mây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Trắng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vốn</a:t>
            </a:r>
            <a:r>
              <a:rPr lang="en-US" b="1" dirty="0">
                <a:solidFill>
                  <a:srgbClr val="FFFF00"/>
                </a:solidFill>
              </a:rPr>
              <a:t> ham </a:t>
            </a:r>
            <a:r>
              <a:rPr lang="en-US" b="1" dirty="0" err="1">
                <a:solidFill>
                  <a:srgbClr val="FFFF00"/>
                </a:solidFill>
              </a:rPr>
              <a:t>chơi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tới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đâu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cũng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kéo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Giọt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Nước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theo.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470326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hôm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trời</a:t>
            </a:r>
            <a:r>
              <a:rPr lang="en-US" dirty="0">
                <a:solidFill>
                  <a:schemeClr val="bg1"/>
                </a:solidFill>
              </a:rPr>
              <a:t> oi </a:t>
            </a:r>
            <a:r>
              <a:rPr lang="en-US" dirty="0" err="1">
                <a:solidFill>
                  <a:schemeClr val="bg1"/>
                </a:solidFill>
              </a:rPr>
              <a:t>bức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Mây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hùng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chặn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Mây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Trắng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thét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ầm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ầm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Mây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Trắng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chưa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kịp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nói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gì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thì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thấy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chớp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loáng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Sấm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ùng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ục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tối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sầm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lại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Chú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Giọt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Nước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quá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ngã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8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tỉnh</a:t>
            </a:r>
            <a:r>
              <a:rPr lang="en-US" b="1" dirty="0"/>
              <a:t> </a:t>
            </a:r>
            <a:r>
              <a:rPr lang="en-US" b="1" dirty="0" err="1"/>
              <a:t>dậy</a:t>
            </a:r>
            <a:r>
              <a:rPr lang="en-US" b="1" dirty="0"/>
              <a:t>, </a:t>
            </a:r>
            <a:r>
              <a:rPr lang="en-US" b="1" dirty="0" err="1"/>
              <a:t>chú</a:t>
            </a:r>
            <a:r>
              <a:rPr lang="en-US" b="1" dirty="0"/>
              <a:t> </a:t>
            </a:r>
            <a:r>
              <a:rPr lang="en-US" b="1" dirty="0" err="1"/>
              <a:t>ngơ</a:t>
            </a:r>
            <a:r>
              <a:rPr lang="en-US" b="1" dirty="0"/>
              <a:t> </a:t>
            </a:r>
            <a:r>
              <a:rPr lang="en-US" b="1" dirty="0" err="1"/>
              <a:t>ngác</a:t>
            </a:r>
            <a:r>
              <a:rPr lang="en-US" b="1" dirty="0"/>
              <a:t> </a:t>
            </a:r>
            <a:r>
              <a:rPr lang="en-US" b="1" dirty="0" err="1"/>
              <a:t>thấy</a:t>
            </a:r>
            <a:r>
              <a:rPr lang="en-US" b="1" dirty="0"/>
              <a:t> </a:t>
            </a:r>
            <a:r>
              <a:rPr lang="en-US" b="1" dirty="0" err="1"/>
              <a:t>mình</a:t>
            </a:r>
            <a:r>
              <a:rPr lang="en-US" b="1" dirty="0"/>
              <a:t> </a:t>
            </a:r>
            <a:r>
              <a:rPr lang="en-US" b="1" dirty="0" err="1"/>
              <a:t>đang</a:t>
            </a:r>
            <a:r>
              <a:rPr lang="en-US" b="1" dirty="0"/>
              <a:t> </a:t>
            </a:r>
            <a:r>
              <a:rPr lang="en-US" b="1" dirty="0" err="1"/>
              <a:t>treo</a:t>
            </a:r>
            <a:r>
              <a:rPr lang="en-US" b="1" dirty="0"/>
              <a:t> </a:t>
            </a:r>
            <a:r>
              <a:rPr lang="en-US" b="1" dirty="0" err="1"/>
              <a:t>lơ</a:t>
            </a:r>
            <a:r>
              <a:rPr lang="en-US" b="1" dirty="0"/>
              <a:t> </a:t>
            </a:r>
            <a:r>
              <a:rPr lang="en-US" b="1" dirty="0" err="1"/>
              <a:t>lửng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ngọn</a:t>
            </a:r>
            <a:r>
              <a:rPr lang="en-US" b="1" dirty="0"/>
              <a:t> </a:t>
            </a:r>
            <a:r>
              <a:rPr lang="en-US" b="1" dirty="0" err="1"/>
              <a:t>cỏ</a:t>
            </a:r>
            <a:r>
              <a:rPr lang="en-US" b="1" dirty="0"/>
              <a:t>, </a:t>
            </a:r>
            <a:r>
              <a:rPr lang="en-US" b="1" dirty="0" err="1"/>
              <a:t>bên</a:t>
            </a:r>
            <a:r>
              <a:rPr lang="en-US" b="1" dirty="0"/>
              <a:t>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tảng</a:t>
            </a:r>
            <a:r>
              <a:rPr lang="en-US" b="1" dirty="0"/>
              <a:t> </a:t>
            </a:r>
            <a:r>
              <a:rPr lang="en-US" b="1" dirty="0" err="1"/>
              <a:t>đá</a:t>
            </a:r>
            <a:r>
              <a:rPr lang="en-US" b="1" dirty="0"/>
              <a:t>.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Đá</a:t>
            </a:r>
            <a:r>
              <a:rPr lang="en-US" b="1" dirty="0"/>
              <a:t> </a:t>
            </a:r>
            <a:r>
              <a:rPr lang="en-US" b="1" dirty="0" err="1"/>
              <a:t>Thần</a:t>
            </a:r>
            <a:r>
              <a:rPr lang="en-US" b="1" dirty="0"/>
              <a:t>. </a:t>
            </a:r>
            <a:r>
              <a:rPr lang="en-US" b="1" dirty="0" err="1"/>
              <a:t>Bầy</a:t>
            </a:r>
            <a:r>
              <a:rPr lang="en-US" b="1" dirty="0"/>
              <a:t> </a:t>
            </a:r>
            <a:r>
              <a:rPr lang="en-US" b="1" dirty="0" err="1"/>
              <a:t>ong</a:t>
            </a:r>
            <a:r>
              <a:rPr lang="en-US" b="1" dirty="0"/>
              <a:t> </a:t>
            </a:r>
            <a:r>
              <a:rPr lang="en-US" b="1" dirty="0" err="1"/>
              <a:t>mang</a:t>
            </a:r>
            <a:r>
              <a:rPr lang="en-US" b="1" dirty="0"/>
              <a:t> </a:t>
            </a:r>
            <a:r>
              <a:rPr lang="en-US" b="1" dirty="0" err="1"/>
              <a:t>hũ</a:t>
            </a:r>
            <a:r>
              <a:rPr lang="en-US" b="1" dirty="0"/>
              <a:t> </a:t>
            </a:r>
            <a:r>
              <a:rPr lang="en-US" b="1" dirty="0" err="1"/>
              <a:t>mật</a:t>
            </a:r>
            <a:r>
              <a:rPr lang="en-US" b="1" dirty="0"/>
              <a:t> </a:t>
            </a:r>
            <a:r>
              <a:rPr lang="en-US" b="1" dirty="0" err="1"/>
              <a:t>thơm</a:t>
            </a:r>
            <a:r>
              <a:rPr lang="en-US" b="1" dirty="0"/>
              <a:t> </a:t>
            </a:r>
            <a:r>
              <a:rPr lang="en-US" b="1" dirty="0" err="1"/>
              <a:t>ngọt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thăm</a:t>
            </a:r>
            <a:r>
              <a:rPr lang="en-US" b="1" dirty="0"/>
              <a:t>. </a:t>
            </a:r>
            <a:r>
              <a:rPr lang="en-US" b="1" dirty="0" err="1"/>
              <a:t>Bác</a:t>
            </a:r>
            <a:r>
              <a:rPr lang="en-US" b="1" dirty="0"/>
              <a:t>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thả</a:t>
            </a:r>
            <a:r>
              <a:rPr lang="en-US" b="1" dirty="0"/>
              <a:t> </a:t>
            </a:r>
            <a:r>
              <a:rPr lang="en-US" b="1" dirty="0" err="1"/>
              <a:t>xuống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 </a:t>
            </a:r>
            <a:r>
              <a:rPr lang="en-US" b="1" dirty="0" err="1"/>
              <a:t>ngọt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 dirty="0"/>
              <a:t>. </a:t>
            </a:r>
            <a:r>
              <a:rPr lang="en-US" b="1" dirty="0" err="1"/>
              <a:t>Đàn</a:t>
            </a:r>
            <a:r>
              <a:rPr lang="en-US" b="1" dirty="0"/>
              <a:t> </a:t>
            </a:r>
            <a:r>
              <a:rPr lang="en-US" b="1" dirty="0" err="1"/>
              <a:t>chim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đâu</a:t>
            </a:r>
            <a:r>
              <a:rPr lang="en-US" b="1" dirty="0"/>
              <a:t> bay </a:t>
            </a:r>
            <a:r>
              <a:rPr lang="en-US" b="1" dirty="0" err="1"/>
              <a:t>tới</a:t>
            </a:r>
            <a:r>
              <a:rPr lang="en-US" b="1" dirty="0"/>
              <a:t> ca </a:t>
            </a:r>
            <a:r>
              <a:rPr lang="en-US" b="1" dirty="0" err="1"/>
              <a:t>hát</a:t>
            </a:r>
            <a:r>
              <a:rPr lang="en-US" b="1" dirty="0"/>
              <a:t>. </a:t>
            </a:r>
            <a:r>
              <a:rPr lang="en-US" b="1" dirty="0" err="1"/>
              <a:t>Nhưng</a:t>
            </a:r>
            <a:r>
              <a:rPr lang="en-US" b="1" dirty="0"/>
              <a:t> </a:t>
            </a:r>
            <a:r>
              <a:rPr lang="en-US" b="1" dirty="0" err="1"/>
              <a:t>Giọt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dirty="0" err="1"/>
              <a:t>vẫn</a:t>
            </a:r>
            <a:r>
              <a:rPr lang="en-US" b="1" dirty="0"/>
              <a:t> </a:t>
            </a:r>
            <a:r>
              <a:rPr lang="en-US" b="1" dirty="0" err="1"/>
              <a:t>buồn</a:t>
            </a:r>
            <a:r>
              <a:rPr lang="en-US" b="1" dirty="0"/>
              <a:t> </a:t>
            </a:r>
            <a:r>
              <a:rPr lang="en-US" b="1" dirty="0" err="1"/>
              <a:t>rầu</a:t>
            </a:r>
            <a:r>
              <a:rPr lang="en-US" b="1" dirty="0"/>
              <a:t>. </a:t>
            </a:r>
            <a:r>
              <a:rPr lang="en-US" b="1" dirty="0" err="1"/>
              <a:t>Đá</a:t>
            </a:r>
            <a:r>
              <a:rPr lang="en-US" b="1" dirty="0"/>
              <a:t> </a:t>
            </a:r>
            <a:r>
              <a:rPr lang="en-US" b="1" dirty="0" err="1"/>
              <a:t>Thần</a:t>
            </a:r>
            <a:r>
              <a:rPr lang="en-US" b="1" dirty="0"/>
              <a:t> </a:t>
            </a:r>
            <a:r>
              <a:rPr lang="en-US" b="1" dirty="0" err="1"/>
              <a:t>liền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:</a:t>
            </a:r>
          </a:p>
          <a:p>
            <a:r>
              <a:rPr lang="en-US" b="1" dirty="0"/>
              <a:t>- </a:t>
            </a:r>
            <a:r>
              <a:rPr lang="en-US" b="1" dirty="0" err="1"/>
              <a:t>Này</a:t>
            </a:r>
            <a:r>
              <a:rPr lang="en-US" b="1" dirty="0"/>
              <a:t> </a:t>
            </a:r>
            <a:r>
              <a:rPr lang="en-US" b="1" dirty="0" err="1"/>
              <a:t>chú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r>
              <a:rPr lang="en-US" b="1" dirty="0"/>
              <a:t>, ta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chú</a:t>
            </a:r>
            <a:r>
              <a:rPr lang="en-US" b="1" dirty="0"/>
              <a:t> </a:t>
            </a:r>
            <a:r>
              <a:rPr lang="en-US" b="1" dirty="0" err="1"/>
              <a:t>ba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ước</a:t>
            </a:r>
            <a:r>
              <a:rPr lang="en-US" b="1" dirty="0"/>
              <a:t>, </a:t>
            </a:r>
            <a:r>
              <a:rPr lang="en-US" b="1" dirty="0" err="1"/>
              <a:t>nhưng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ba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ước</a:t>
            </a:r>
            <a:r>
              <a:rPr lang="en-US" b="1" dirty="0"/>
              <a:t> </a:t>
            </a:r>
            <a:r>
              <a:rPr lang="en-US" b="1" dirty="0" err="1"/>
              <a:t>thôi</a:t>
            </a:r>
            <a:r>
              <a:rPr lang="en-US" b="1" dirty="0"/>
              <a:t> </a:t>
            </a:r>
            <a:r>
              <a:rPr lang="en-US" b="1" dirty="0" err="1"/>
              <a:t>đấy</a:t>
            </a:r>
            <a:r>
              <a:rPr lang="en-US" b="1" dirty="0"/>
              <a:t>!</a:t>
            </a:r>
          </a:p>
          <a:p>
            <a:r>
              <a:rPr lang="en-US" b="1" dirty="0"/>
              <a:t>- </a:t>
            </a:r>
            <a:r>
              <a:rPr lang="en-US" b="1" dirty="0" err="1"/>
              <a:t>Ước</a:t>
            </a:r>
            <a:r>
              <a:rPr lang="en-US" b="1" dirty="0"/>
              <a:t> </a:t>
            </a:r>
            <a:r>
              <a:rPr lang="en-US" b="1" dirty="0" err="1"/>
              <a:t>gì</a:t>
            </a:r>
            <a:r>
              <a:rPr lang="en-US" b="1" dirty="0"/>
              <a:t> ta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r>
              <a:rPr lang="en-US" b="1" dirty="0"/>
              <a:t>!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9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62600" cy="6858000"/>
          </a:xfr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05" y="245609"/>
            <a:ext cx="8913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err="1">
                <a:solidFill>
                  <a:srgbClr val="FF0000"/>
                </a:solidFill>
              </a:rPr>
              <a:t>Giọt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vừa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lời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đã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thấy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mình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dòng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nhỏ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ta </a:t>
            </a:r>
            <a:r>
              <a:rPr lang="en-US" b="1" dirty="0" err="1">
                <a:solidFill>
                  <a:srgbClr val="FF0000"/>
                </a:solidFill>
              </a:rPr>
              <a:t>lại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được</a:t>
            </a:r>
            <a:r>
              <a:rPr lang="en-US" b="1" dirty="0">
                <a:solidFill>
                  <a:srgbClr val="FF0000"/>
                </a:solidFill>
              </a:rPr>
              <a:t> bay </a:t>
            </a:r>
            <a:r>
              <a:rPr lang="en-US" b="1" dirty="0" err="1">
                <a:solidFill>
                  <a:srgbClr val="FF0000"/>
                </a:solidFill>
              </a:rPr>
              <a:t>lên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trời</a:t>
            </a:r>
            <a:r>
              <a:rPr lang="en-US" b="1" dirty="0">
                <a:solidFill>
                  <a:srgbClr val="FF0000"/>
                </a:solidFill>
              </a:rPr>
              <a:t>! – </a:t>
            </a:r>
            <a:r>
              <a:rPr lang="en-US" b="1" dirty="0" err="1">
                <a:solidFill>
                  <a:srgbClr val="FF0000"/>
                </a:solidFill>
              </a:rPr>
              <a:t>Vừa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nói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xong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chú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thấy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mình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ngọn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trước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Chú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quá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vẻ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buồn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hẳn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Bầy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kiếm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từ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giờ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Bác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xòe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thở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Đàn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vội</a:t>
            </a:r>
            <a:r>
              <a:rPr lang="en-US" b="1" dirty="0">
                <a:solidFill>
                  <a:srgbClr val="FF0000"/>
                </a:solidFill>
              </a:rPr>
              <a:t> bay </a:t>
            </a:r>
            <a:r>
              <a:rPr lang="en-US" b="1" dirty="0" err="1">
                <a:solidFill>
                  <a:srgbClr val="FF0000"/>
                </a:solidFill>
              </a:rPr>
              <a:t>đâu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mất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Chỉ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còn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cạnh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nhắc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khẽ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Này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chỉ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còn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nữa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đấy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022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2019-03-21_2318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278688"/>
            <a:ext cx="4033524" cy="2579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91947"/>
            <a:ext cx="481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Giọt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dirty="0" err="1"/>
              <a:t>suy</a:t>
            </a:r>
            <a:r>
              <a:rPr lang="en-US" b="1" dirty="0"/>
              <a:t> </a:t>
            </a:r>
            <a:r>
              <a:rPr lang="en-US" b="1" dirty="0" err="1"/>
              <a:t>nghĩ</a:t>
            </a:r>
            <a:r>
              <a:rPr lang="en-US" b="1" dirty="0"/>
              <a:t> </a:t>
            </a:r>
            <a:r>
              <a:rPr lang="en-US" b="1" dirty="0" err="1"/>
              <a:t>mãi</a:t>
            </a:r>
            <a:r>
              <a:rPr lang="en-US" b="1" dirty="0"/>
              <a:t>, </a:t>
            </a:r>
            <a:r>
              <a:rPr lang="en-US" b="1" dirty="0" err="1"/>
              <a:t>rồi</a:t>
            </a:r>
            <a:r>
              <a:rPr lang="en-US" b="1" dirty="0"/>
              <a:t> </a:t>
            </a:r>
            <a:r>
              <a:rPr lang="en-US" b="1" dirty="0" err="1"/>
              <a:t>lăn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ngủ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lúc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.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giấc</a:t>
            </a:r>
            <a:r>
              <a:rPr lang="en-US" b="1" dirty="0"/>
              <a:t> </a:t>
            </a:r>
            <a:r>
              <a:rPr lang="en-US" b="1" dirty="0" err="1"/>
              <a:t>ngủ</a:t>
            </a:r>
            <a:r>
              <a:rPr lang="en-US" b="1" dirty="0"/>
              <a:t> say </a:t>
            </a:r>
            <a:r>
              <a:rPr lang="en-US" b="1" dirty="0" err="1"/>
              <a:t>nồng</a:t>
            </a:r>
            <a:r>
              <a:rPr lang="en-US" b="1" dirty="0"/>
              <a:t>, </a:t>
            </a:r>
            <a:r>
              <a:rPr lang="en-US" b="1" dirty="0" err="1"/>
              <a:t>chú</a:t>
            </a:r>
            <a:r>
              <a:rPr lang="en-US" b="1" dirty="0"/>
              <a:t> </a:t>
            </a:r>
            <a:r>
              <a:rPr lang="en-US" b="1" dirty="0" err="1"/>
              <a:t>mơ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gặp</a:t>
            </a:r>
            <a:r>
              <a:rPr lang="en-US" b="1" dirty="0"/>
              <a:t> </a:t>
            </a:r>
            <a:r>
              <a:rPr lang="en-US" b="1" dirty="0" err="1"/>
              <a:t>mẹ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0" y="0"/>
            <a:ext cx="118871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5181600" y="152400"/>
            <a:ext cx="3692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Thật</a:t>
            </a:r>
            <a:r>
              <a:rPr lang="en-US" b="1" dirty="0"/>
              <a:t> </a:t>
            </a:r>
            <a:r>
              <a:rPr lang="en-US" b="1" dirty="0" err="1"/>
              <a:t>bất</a:t>
            </a:r>
            <a:r>
              <a:rPr lang="en-US" b="1" dirty="0"/>
              <a:t> </a:t>
            </a:r>
            <a:r>
              <a:rPr lang="en-US" b="1" dirty="0" err="1"/>
              <a:t>ngờ</a:t>
            </a:r>
            <a:r>
              <a:rPr lang="en-US" b="1" dirty="0"/>
              <a:t>, </a:t>
            </a:r>
            <a:r>
              <a:rPr lang="en-US" b="1" dirty="0" err="1"/>
              <a:t>vừa</a:t>
            </a:r>
            <a:r>
              <a:rPr lang="en-US" b="1" dirty="0"/>
              <a:t> </a:t>
            </a:r>
            <a:r>
              <a:rPr lang="en-US" b="1" dirty="0" err="1"/>
              <a:t>ngủ</a:t>
            </a:r>
            <a:r>
              <a:rPr lang="en-US" b="1" dirty="0"/>
              <a:t> </a:t>
            </a:r>
            <a:r>
              <a:rPr lang="en-US" b="1" dirty="0" err="1"/>
              <a:t>dậy</a:t>
            </a:r>
            <a:r>
              <a:rPr lang="en-US" b="1" dirty="0"/>
              <a:t>, </a:t>
            </a:r>
            <a:r>
              <a:rPr lang="en-US" b="1" dirty="0" err="1"/>
              <a:t>chú</a:t>
            </a:r>
            <a:r>
              <a:rPr lang="en-US" b="1" dirty="0"/>
              <a:t> </a:t>
            </a:r>
            <a:r>
              <a:rPr lang="en-US" b="1" dirty="0" err="1"/>
              <a:t>thấy</a:t>
            </a:r>
            <a:r>
              <a:rPr lang="en-US" b="1" dirty="0"/>
              <a:t> </a:t>
            </a:r>
            <a:r>
              <a:rPr lang="en-US" b="1" dirty="0" err="1"/>
              <a:t>mình</a:t>
            </a:r>
            <a:r>
              <a:rPr lang="en-US" b="1" dirty="0"/>
              <a:t> </a:t>
            </a:r>
            <a:r>
              <a:rPr lang="en-US" b="1" dirty="0" err="1"/>
              <a:t>đang</a:t>
            </a:r>
            <a:r>
              <a:rPr lang="en-US" b="1" dirty="0"/>
              <a:t> ở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sông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, </a:t>
            </a:r>
            <a:r>
              <a:rPr lang="en-US" b="1" dirty="0" err="1"/>
              <a:t>trước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vương</a:t>
            </a:r>
            <a:r>
              <a:rPr lang="en-US" b="1" dirty="0"/>
              <a:t> </a:t>
            </a:r>
            <a:r>
              <a:rPr lang="en-US" b="1" dirty="0" err="1"/>
              <a:t>quốc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 </a:t>
            </a:r>
            <a:r>
              <a:rPr lang="en-US" b="1" dirty="0" err="1"/>
              <a:t>lóng</a:t>
            </a:r>
            <a:r>
              <a:rPr lang="en-US" b="1" dirty="0"/>
              <a:t> </a:t>
            </a:r>
            <a:r>
              <a:rPr lang="en-US" b="1" dirty="0" err="1"/>
              <a:t>lánh</a:t>
            </a:r>
            <a:r>
              <a:rPr lang="en-US" b="1" dirty="0"/>
              <a:t> </a:t>
            </a:r>
            <a:r>
              <a:rPr lang="en-US" b="1" dirty="0" err="1"/>
              <a:t>bạc</a:t>
            </a:r>
            <a:r>
              <a:rPr lang="en-US" b="1" dirty="0"/>
              <a:t>. </a:t>
            </a:r>
            <a:r>
              <a:rPr lang="en-US" b="1" dirty="0" err="1"/>
              <a:t>Bà</a:t>
            </a:r>
            <a:r>
              <a:rPr lang="en-US" b="1" dirty="0"/>
              <a:t> </a:t>
            </a:r>
            <a:r>
              <a:rPr lang="en-US" b="1" dirty="0" err="1"/>
              <a:t>mẹ</a:t>
            </a:r>
            <a:r>
              <a:rPr lang="en-US" b="1" dirty="0"/>
              <a:t> </a:t>
            </a:r>
            <a:r>
              <a:rPr lang="en-US" b="1" dirty="0" err="1"/>
              <a:t>Biển</a:t>
            </a:r>
            <a:r>
              <a:rPr lang="en-US" b="1" dirty="0"/>
              <a:t> </a:t>
            </a:r>
            <a:r>
              <a:rPr lang="en-US" b="1" dirty="0" err="1"/>
              <a:t>Cả</a:t>
            </a:r>
            <a:r>
              <a:rPr lang="en-US" b="1" dirty="0"/>
              <a:t> </a:t>
            </a:r>
            <a:r>
              <a:rPr lang="en-US" b="1" dirty="0" err="1"/>
              <a:t>đang</a:t>
            </a:r>
            <a:r>
              <a:rPr lang="en-US" b="1" dirty="0"/>
              <a:t> </a:t>
            </a:r>
            <a:r>
              <a:rPr lang="en-US" b="1" dirty="0" err="1"/>
              <a:t>đứng</a:t>
            </a:r>
            <a:r>
              <a:rPr lang="en-US" b="1" dirty="0"/>
              <a:t> </a:t>
            </a:r>
            <a:r>
              <a:rPr lang="en-US" b="1" dirty="0" err="1"/>
              <a:t>đợi</a:t>
            </a:r>
            <a:r>
              <a:rPr lang="en-US" b="1" dirty="0"/>
              <a:t> ở </a:t>
            </a:r>
            <a:r>
              <a:rPr lang="en-US" b="1" dirty="0" err="1"/>
              <a:t>đó</a:t>
            </a:r>
            <a:r>
              <a:rPr lang="en-US" b="1" dirty="0"/>
              <a:t>. </a:t>
            </a:r>
            <a:r>
              <a:rPr lang="en-US" b="1" dirty="0" err="1"/>
              <a:t>Chú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r>
              <a:rPr lang="en-US" b="1" dirty="0"/>
              <a:t> </a:t>
            </a:r>
            <a:r>
              <a:rPr lang="en-US" b="1" dirty="0" err="1"/>
              <a:t>Giọt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dirty="0" err="1"/>
              <a:t>chạy</a:t>
            </a:r>
            <a:r>
              <a:rPr lang="en-US" b="1" dirty="0"/>
              <a:t> </a:t>
            </a:r>
            <a:r>
              <a:rPr lang="en-US" b="1" dirty="0" err="1"/>
              <a:t>lao</a:t>
            </a:r>
            <a:r>
              <a:rPr lang="en-US" b="1" dirty="0"/>
              <a:t> </a:t>
            </a:r>
            <a:r>
              <a:rPr lang="en-US" b="1" dirty="0" err="1"/>
              <a:t>tới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muốn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ôm</a:t>
            </a:r>
            <a:r>
              <a:rPr lang="en-US" b="1" dirty="0"/>
              <a:t> </a:t>
            </a:r>
            <a:r>
              <a:rPr lang="en-US" b="1" dirty="0" err="1"/>
              <a:t>chầm</a:t>
            </a:r>
            <a:r>
              <a:rPr lang="en-US" b="1" dirty="0"/>
              <a:t> </a:t>
            </a:r>
            <a:r>
              <a:rPr lang="en-US" b="1" dirty="0" err="1"/>
              <a:t>lấy</a:t>
            </a:r>
            <a:r>
              <a:rPr lang="en-US" b="1" dirty="0"/>
              <a:t> </a:t>
            </a:r>
            <a:r>
              <a:rPr lang="en-US" b="1" dirty="0" err="1"/>
              <a:t>mẹ</a:t>
            </a:r>
            <a:r>
              <a:rPr lang="en-US" b="1" dirty="0"/>
              <a:t>. </a:t>
            </a:r>
            <a:r>
              <a:rPr lang="en-US" b="1" dirty="0" err="1"/>
              <a:t>Chú</a:t>
            </a:r>
            <a:r>
              <a:rPr lang="en-US" b="1" dirty="0"/>
              <a:t> </a:t>
            </a:r>
            <a:r>
              <a:rPr lang="en-US" b="1" dirty="0" err="1"/>
              <a:t>gọi</a:t>
            </a:r>
            <a:r>
              <a:rPr lang="en-US" b="1" dirty="0"/>
              <a:t> to:</a:t>
            </a:r>
          </a:p>
          <a:p>
            <a:r>
              <a:rPr lang="en-US" b="1" dirty="0"/>
              <a:t>- </a:t>
            </a:r>
            <a:r>
              <a:rPr lang="en-US" b="1" dirty="0" err="1"/>
              <a:t>Mẹ</a:t>
            </a:r>
            <a:r>
              <a:rPr lang="en-US" b="1" dirty="0"/>
              <a:t>, </a:t>
            </a:r>
            <a:r>
              <a:rPr lang="en-US" b="1" dirty="0" err="1"/>
              <a:t>mẹ</a:t>
            </a:r>
            <a:r>
              <a:rPr lang="en-US" b="1" dirty="0"/>
              <a:t> </a:t>
            </a:r>
            <a:r>
              <a:rPr lang="en-US" b="1" dirty="0" err="1"/>
              <a:t>ơi</a:t>
            </a:r>
            <a:r>
              <a:rPr lang="en-US" b="1" dirty="0"/>
              <a:t>!...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471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Techsi.vn</cp:lastModifiedBy>
  <cp:revision>10</cp:revision>
  <dcterms:created xsi:type="dcterms:W3CDTF">2019-03-21T15:46:46Z</dcterms:created>
  <dcterms:modified xsi:type="dcterms:W3CDTF">2025-04-11T04:19:43Z</dcterms:modified>
</cp:coreProperties>
</file>