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2362202" y="268290"/>
            <a:ext cx="7216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UBND QUẬM LONG BIÊN</a:t>
            </a: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TRƯỜNG MẦM NON HOA HƯỚNG DƯƠNG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124201" y="1847850"/>
            <a:ext cx="5524500" cy="104775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2286000" y="2590801"/>
            <a:ext cx="7696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buổi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trưa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tối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Lứa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tuổi</a:t>
            </a:r>
            <a:r>
              <a:rPr lang="en-US" sz="2400" b="1" dirty="0">
                <a:solidFill>
                  <a:srgbClr val="FF0000"/>
                </a:solidFill>
              </a:rPr>
              <a:t>   : </a:t>
            </a:r>
            <a:r>
              <a:rPr lang="en-US" sz="2400" b="1" dirty="0" smtClean="0">
                <a:solidFill>
                  <a:srgbClr val="FF0000"/>
                </a:solidFill>
              </a:rPr>
              <a:t>MGN B3 (4-5 </a:t>
            </a:r>
            <a:r>
              <a:rPr lang="en-US" sz="2400" b="1" dirty="0" err="1" smtClean="0">
                <a:solidFill>
                  <a:srgbClr val="FF0000"/>
                </a:solidFill>
              </a:rPr>
              <a:t>tuổi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Giáo viên thực hiện: Nguyễn </a:t>
            </a:r>
            <a:r>
              <a:rPr lang="en-US" sz="2400" b="1" dirty="0" err="1">
                <a:solidFill>
                  <a:srgbClr val="FF0000"/>
                </a:solidFill>
              </a:rPr>
              <a:t>Thị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Hậu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0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 smtClean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 smtClean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5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4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722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[Nhảy cùng BiBi] Gà trống thổi kèn - D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220" y="5705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1524002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2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406</Words>
  <Application>Microsoft Office PowerPoint</Application>
  <PresentationFormat>Widescreen</PresentationFormat>
  <Paragraphs>131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.VnArial Narrow</vt:lpstr>
      <vt:lpstr>Arial</vt:lpstr>
      <vt:lpstr>Calibri</vt:lpstr>
      <vt:lpstr>Calibri Light</vt:lpstr>
      <vt:lpstr>Times New Roman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Techsi.vn</cp:lastModifiedBy>
  <cp:revision>4</cp:revision>
  <dcterms:created xsi:type="dcterms:W3CDTF">2024-04-04T16:18:03Z</dcterms:created>
  <dcterms:modified xsi:type="dcterms:W3CDTF">2025-03-19T08:22:59Z</dcterms:modified>
</cp:coreProperties>
</file>