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BD87-F8A2-416A-BFD9-B72E4B5F7F7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240D-4524-410E-AD04-C3170735D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9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BD87-F8A2-416A-BFD9-B72E4B5F7F7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240D-4524-410E-AD04-C3170735D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1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BD87-F8A2-416A-BFD9-B72E4B5F7F7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240D-4524-410E-AD04-C3170735D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09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BD87-F8A2-416A-BFD9-B72E4B5F7F7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240D-4524-410E-AD04-C3170735D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9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BD87-F8A2-416A-BFD9-B72E4B5F7F7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240D-4524-410E-AD04-C3170735D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7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BD87-F8A2-416A-BFD9-B72E4B5F7F7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240D-4524-410E-AD04-C3170735D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6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BD87-F8A2-416A-BFD9-B72E4B5F7F7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240D-4524-410E-AD04-C3170735D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75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BD87-F8A2-416A-BFD9-B72E4B5F7F7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240D-4524-410E-AD04-C3170735D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46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BD87-F8A2-416A-BFD9-B72E4B5F7F7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240D-4524-410E-AD04-C3170735D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0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BD87-F8A2-416A-BFD9-B72E4B5F7F7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240D-4524-410E-AD04-C3170735D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2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BD87-F8A2-416A-BFD9-B72E4B5F7F7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240D-4524-410E-AD04-C3170735D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1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CBD87-F8A2-416A-BFD9-B72E4B5F7F7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6240D-4524-410E-AD04-C3170735D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9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1797" y="1309005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HOẠT ĐỘNG LÀM QUEN VỚI TOÁN</a:t>
            </a:r>
          </a:p>
          <a:p>
            <a:r>
              <a:rPr lang="en-US" sz="32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Đề</a:t>
            </a:r>
            <a:r>
              <a:rPr lang="en-US" sz="3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2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tài</a:t>
            </a:r>
            <a:r>
              <a:rPr lang="en-US" sz="3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: </a:t>
            </a:r>
            <a:r>
              <a:rPr lang="en-US" sz="32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Nhận</a:t>
            </a:r>
            <a:r>
              <a:rPr lang="en-US" sz="3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2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biết</a:t>
            </a:r>
            <a:r>
              <a:rPr lang="en-US" sz="3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2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số</a:t>
            </a:r>
            <a:r>
              <a:rPr lang="en-US" sz="3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2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thứ</a:t>
            </a:r>
            <a:r>
              <a:rPr lang="en-US" sz="3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2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tự</a:t>
            </a:r>
            <a:r>
              <a:rPr lang="en-US" sz="3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2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trong</a:t>
            </a:r>
            <a:r>
              <a:rPr lang="en-US" sz="3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2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phạm</a:t>
            </a:r>
            <a:r>
              <a:rPr lang="en-US" sz="3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vi 4</a:t>
            </a:r>
          </a:p>
          <a:p>
            <a:r>
              <a:rPr lang="en-US" sz="32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Lớp</a:t>
            </a:r>
            <a:r>
              <a:rPr lang="en-US" sz="3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: MGN B3</a:t>
            </a:r>
            <a:endParaRPr lang="en-US" sz="32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7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32082" y="0"/>
            <a:ext cx="54110" cy="69759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6372893" y="881588"/>
            <a:ext cx="5026205" cy="991841"/>
            <a:chOff x="484384" y="1570818"/>
            <a:chExt cx="11073078" cy="1530941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4384" y="1570818"/>
              <a:ext cx="2632461" cy="153024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97923" y="1570818"/>
              <a:ext cx="2632461" cy="153024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1462" y="1570818"/>
              <a:ext cx="2632461" cy="153024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25001" y="1571519"/>
              <a:ext cx="2632461" cy="153024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6753690" y="3521763"/>
            <a:ext cx="4808108" cy="1025286"/>
            <a:chOff x="484384" y="1570818"/>
            <a:chExt cx="11073078" cy="1530941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4384" y="1570818"/>
              <a:ext cx="2632461" cy="153024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97923" y="1570818"/>
              <a:ext cx="2632461" cy="153024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1462" y="1570818"/>
              <a:ext cx="2632461" cy="153024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25001" y="1571519"/>
              <a:ext cx="2632461" cy="1530240"/>
            </a:xfrm>
            <a:prstGeom prst="rect">
              <a:avLst/>
            </a:prstGeom>
          </p:spPr>
        </p:pic>
      </p:grpSp>
      <p:sp>
        <p:nvSpPr>
          <p:cNvPr id="40" name="Right Arrow 39"/>
          <p:cNvSpPr/>
          <p:nvPr/>
        </p:nvSpPr>
        <p:spPr>
          <a:xfrm rot="10800000">
            <a:off x="11629751" y="3827908"/>
            <a:ext cx="419681" cy="4894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0560804" y="1917219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4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921488" y="242572"/>
            <a:ext cx="23913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sz="2000" b="1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000" b="1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trái</a:t>
            </a:r>
            <a:r>
              <a:rPr lang="en-US" sz="2000" b="1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sang </a:t>
            </a:r>
            <a:r>
              <a:rPr lang="en-US" sz="2000" b="1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phải</a:t>
            </a:r>
            <a:endParaRPr lang="en-US" sz="2000" dirty="0"/>
          </a:p>
        </p:txBody>
      </p:sp>
      <p:sp>
        <p:nvSpPr>
          <p:cNvPr id="49" name="Rectangle 48"/>
          <p:cNvSpPr/>
          <p:nvPr/>
        </p:nvSpPr>
        <p:spPr>
          <a:xfrm>
            <a:off x="7921488" y="2799856"/>
            <a:ext cx="2667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sz="2000" b="1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000" b="1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phải</a:t>
            </a:r>
            <a:r>
              <a:rPr lang="en-US" sz="2000" b="1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sang </a:t>
            </a:r>
            <a:r>
              <a:rPr lang="en-US" sz="2000" b="1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trái</a:t>
            </a:r>
            <a:endParaRPr lang="en-US" sz="2000" dirty="0"/>
          </a:p>
        </p:txBody>
      </p:sp>
      <p:sp>
        <p:nvSpPr>
          <p:cNvPr id="50" name="Rectangle 49"/>
          <p:cNvSpPr/>
          <p:nvPr/>
        </p:nvSpPr>
        <p:spPr>
          <a:xfrm>
            <a:off x="7045642" y="5874793"/>
            <a:ext cx="5445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SỐ THỨ TỰ THAY ĐỔI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669628" y="1931325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1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980333" y="1883511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2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270843" y="1858262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3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751910" y="4490695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4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860734" y="4504801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1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171439" y="4456987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2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461949" y="4431738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3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59" name="Right Arrow 58"/>
          <p:cNvSpPr/>
          <p:nvPr/>
        </p:nvSpPr>
        <p:spPr>
          <a:xfrm rot="21448691">
            <a:off x="6057614" y="1258852"/>
            <a:ext cx="356574" cy="3788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0857474" y="577968"/>
            <a:ext cx="189315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  <a:endParaRPr lang="en-US" sz="88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409781" y="3326930"/>
            <a:ext cx="189315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  <a:endParaRPr lang="en-US" sz="88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94708" y="881588"/>
            <a:ext cx="4915073" cy="1035631"/>
            <a:chOff x="484384" y="1570818"/>
            <a:chExt cx="11073078" cy="1530941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4384" y="1570818"/>
              <a:ext cx="2632461" cy="1530240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97923" y="1570818"/>
              <a:ext cx="2632461" cy="1530240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1462" y="1570818"/>
              <a:ext cx="2632461" cy="1530240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25001" y="1571519"/>
              <a:ext cx="2632461" cy="1530240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712805" y="3537562"/>
            <a:ext cx="4808108" cy="1025286"/>
            <a:chOff x="484384" y="1570818"/>
            <a:chExt cx="11073078" cy="1530941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4384" y="1570818"/>
              <a:ext cx="2632461" cy="1530240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97923" y="1570818"/>
              <a:ext cx="2632461" cy="1530240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1462" y="1570818"/>
              <a:ext cx="2632461" cy="1530240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25001" y="1571519"/>
              <a:ext cx="2632461" cy="1530240"/>
            </a:xfrm>
            <a:prstGeom prst="rect">
              <a:avLst/>
            </a:prstGeom>
          </p:spPr>
        </p:pic>
      </p:grpSp>
      <p:sp>
        <p:nvSpPr>
          <p:cNvPr id="72" name="Right Arrow 71"/>
          <p:cNvSpPr/>
          <p:nvPr/>
        </p:nvSpPr>
        <p:spPr>
          <a:xfrm rot="10800000">
            <a:off x="5485395" y="3906070"/>
            <a:ext cx="419681" cy="4894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682619" y="1917219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4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043303" y="242572"/>
            <a:ext cx="23913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sz="2000" b="1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000" b="1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trái</a:t>
            </a:r>
            <a:r>
              <a:rPr lang="en-US" sz="2000" b="1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sang </a:t>
            </a:r>
            <a:r>
              <a:rPr lang="en-US" sz="2000" b="1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phải</a:t>
            </a:r>
            <a:endParaRPr lang="en-US" sz="2000" dirty="0"/>
          </a:p>
        </p:txBody>
      </p:sp>
      <p:sp>
        <p:nvSpPr>
          <p:cNvPr id="75" name="Rectangle 74"/>
          <p:cNvSpPr/>
          <p:nvPr/>
        </p:nvSpPr>
        <p:spPr>
          <a:xfrm>
            <a:off x="2043303" y="2799856"/>
            <a:ext cx="2667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sz="2000" b="1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000" b="1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phải</a:t>
            </a:r>
            <a:r>
              <a:rPr lang="en-US" sz="2000" b="1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sang </a:t>
            </a:r>
            <a:r>
              <a:rPr lang="en-US" sz="2000" b="1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trái</a:t>
            </a:r>
            <a:endParaRPr lang="en-US" sz="2000" dirty="0"/>
          </a:p>
        </p:txBody>
      </p:sp>
      <p:sp>
        <p:nvSpPr>
          <p:cNvPr id="76" name="Rectangle 75"/>
          <p:cNvSpPr/>
          <p:nvPr/>
        </p:nvSpPr>
        <p:spPr>
          <a:xfrm>
            <a:off x="152132" y="5900042"/>
            <a:ext cx="6333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SỐ </a:t>
            </a:r>
            <a:r>
              <a:rPr lang="en-US" sz="2800" b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LƯỢNG KHÔNG THAY </a:t>
            </a:r>
            <a:r>
              <a:rPr lang="en-US" sz="2800" b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ĐỔI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91443" y="1931325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1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102148" y="1883511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2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392658" y="1858262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3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873725" y="4490695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4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982549" y="4504801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1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293254" y="4456987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2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583764" y="4431738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3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84" name="Right Arrow 83"/>
          <p:cNvSpPr/>
          <p:nvPr/>
        </p:nvSpPr>
        <p:spPr>
          <a:xfrm rot="21448691">
            <a:off x="64462" y="1146863"/>
            <a:ext cx="419681" cy="4894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806246" y="622151"/>
            <a:ext cx="189315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  <a:endParaRPr lang="en-US" sz="88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-569658" y="3301559"/>
            <a:ext cx="189315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  <a:endParaRPr lang="en-US" sz="88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1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84" y="1570818"/>
            <a:ext cx="2632461" cy="1530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923" y="1570818"/>
            <a:ext cx="2632461" cy="1530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462" y="1570818"/>
            <a:ext cx="2632461" cy="15302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001" y="1571519"/>
            <a:ext cx="2632461" cy="1530240"/>
          </a:xfrm>
          <a:prstGeom prst="rect">
            <a:avLst/>
          </a:prstGeom>
        </p:spPr>
      </p:pic>
      <p:pic>
        <p:nvPicPr>
          <p:cNvPr id="13" name="Picture 12" descr="https://i.pinimg.com/736x/40/81/37/4081374ef6d08b1bd34ae2c8a2a4b436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4565" y1="82030" x2="94565" y2="82030"/>
                        <a14:backgroundMark x1="26087" y1="22222" x2="26087" y2="22222"/>
                        <a14:backgroundMark x1="85054" y1="27160" x2="85054" y2="27160"/>
                        <a14:backgroundMark x1="56929" y1="90261" x2="56929" y2="90261"/>
                        <a14:backgroundMark x1="16712" y1="96296" x2="16712" y2="96296"/>
                        <a14:backgroundMark x1="9783" y1="17833" x2="9783" y2="17833"/>
                        <a14:backgroundMark x1="47554" y1="4801" x2="47554" y2="4801"/>
                        <a14:backgroundMark x1="56522" y1="59945" x2="56522" y2="59945"/>
                        <a14:backgroundMark x1="94158" y1="63237" x2="94158" y2="63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84" y="3538173"/>
            <a:ext cx="2242332" cy="2173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ttps://i.pinimg.com/736x/40/81/37/4081374ef6d08b1bd34ae2c8a2a4b436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4565" y1="82030" x2="94565" y2="82030"/>
                        <a14:backgroundMark x1="26087" y1="22222" x2="26087" y2="22222"/>
                        <a14:backgroundMark x1="85054" y1="27160" x2="85054" y2="27160"/>
                        <a14:backgroundMark x1="56929" y1="90261" x2="56929" y2="90261"/>
                        <a14:backgroundMark x1="16712" y1="96296" x2="16712" y2="96296"/>
                        <a14:backgroundMark x1="9783" y1="17833" x2="9783" y2="17833"/>
                        <a14:backgroundMark x1="47554" y1="4801" x2="47554" y2="4801"/>
                        <a14:backgroundMark x1="56522" y1="59945" x2="56522" y2="59945"/>
                        <a14:backgroundMark x1="94158" y1="63237" x2="94158" y2="63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845" y="3538173"/>
            <a:ext cx="2242332" cy="2173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ttps://i.pinimg.com/736x/40/81/37/4081374ef6d08b1bd34ae2c8a2a4b436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4565" y1="82030" x2="94565" y2="82030"/>
                        <a14:backgroundMark x1="26087" y1="22222" x2="26087" y2="22222"/>
                        <a14:backgroundMark x1="85054" y1="27160" x2="85054" y2="27160"/>
                        <a14:backgroundMark x1="56929" y1="90261" x2="56929" y2="90261"/>
                        <a14:backgroundMark x1="16712" y1="96296" x2="16712" y2="96296"/>
                        <a14:backgroundMark x1="9783" y1="17833" x2="9783" y2="17833"/>
                        <a14:backgroundMark x1="47554" y1="4801" x2="47554" y2="4801"/>
                        <a14:backgroundMark x1="56522" y1="59945" x2="56522" y2="59945"/>
                        <a14:backgroundMark x1="94158" y1="63237" x2="94158" y2="63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306" y="3538173"/>
            <a:ext cx="2242332" cy="2173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67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84" y="1570818"/>
            <a:ext cx="2632461" cy="1530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923" y="1570818"/>
            <a:ext cx="2632461" cy="1530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462" y="1570818"/>
            <a:ext cx="2632461" cy="1530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001" y="1571519"/>
            <a:ext cx="2632461" cy="1530240"/>
          </a:xfrm>
          <a:prstGeom prst="rect">
            <a:avLst/>
          </a:prstGeom>
        </p:spPr>
      </p:pic>
      <p:pic>
        <p:nvPicPr>
          <p:cNvPr id="8" name="Picture 7" descr="https://i.pinimg.com/736x/40/81/37/4081374ef6d08b1bd34ae2c8a2a4b436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4565" y1="82030" x2="94565" y2="82030"/>
                        <a14:backgroundMark x1="26087" y1="22222" x2="26087" y2="22222"/>
                        <a14:backgroundMark x1="85054" y1="27160" x2="85054" y2="27160"/>
                        <a14:backgroundMark x1="56929" y1="90261" x2="56929" y2="90261"/>
                        <a14:backgroundMark x1="16712" y1="96296" x2="16712" y2="96296"/>
                        <a14:backgroundMark x1="9783" y1="17833" x2="9783" y2="17833"/>
                        <a14:backgroundMark x1="47554" y1="4801" x2="47554" y2="4801"/>
                        <a14:backgroundMark x1="56522" y1="59945" x2="56522" y2="59945"/>
                        <a14:backgroundMark x1="94158" y1="63237" x2="94158" y2="63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84" y="3538173"/>
            <a:ext cx="2242332" cy="2173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s://i.pinimg.com/736x/40/81/37/4081374ef6d08b1bd34ae2c8a2a4b436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4565" y1="82030" x2="94565" y2="82030"/>
                        <a14:backgroundMark x1="26087" y1="22222" x2="26087" y2="22222"/>
                        <a14:backgroundMark x1="85054" y1="27160" x2="85054" y2="27160"/>
                        <a14:backgroundMark x1="56929" y1="90261" x2="56929" y2="90261"/>
                        <a14:backgroundMark x1="16712" y1="96296" x2="16712" y2="96296"/>
                        <a14:backgroundMark x1="9783" y1="17833" x2="9783" y2="17833"/>
                        <a14:backgroundMark x1="47554" y1="4801" x2="47554" y2="4801"/>
                        <a14:backgroundMark x1="56522" y1="59945" x2="56522" y2="59945"/>
                        <a14:backgroundMark x1="94158" y1="63237" x2="94158" y2="63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845" y="3538173"/>
            <a:ext cx="2242332" cy="2173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i.pinimg.com/736x/40/81/37/4081374ef6d08b1bd34ae2c8a2a4b436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4565" y1="82030" x2="94565" y2="82030"/>
                        <a14:backgroundMark x1="26087" y1="22222" x2="26087" y2="22222"/>
                        <a14:backgroundMark x1="85054" y1="27160" x2="85054" y2="27160"/>
                        <a14:backgroundMark x1="56929" y1="90261" x2="56929" y2="90261"/>
                        <a14:backgroundMark x1="16712" y1="96296" x2="16712" y2="96296"/>
                        <a14:backgroundMark x1="9783" y1="17833" x2="9783" y2="17833"/>
                        <a14:backgroundMark x1="47554" y1="4801" x2="47554" y2="4801"/>
                        <a14:backgroundMark x1="56522" y1="59945" x2="56522" y2="59945"/>
                        <a14:backgroundMark x1="94158" y1="63237" x2="94158" y2="63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306" y="3538173"/>
            <a:ext cx="2242332" cy="2173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s://i.pinimg.com/736x/40/81/37/4081374ef6d08b1bd34ae2c8a2a4b436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4565" y1="82030" x2="94565" y2="82030"/>
                        <a14:backgroundMark x1="26087" y1="22222" x2="26087" y2="22222"/>
                        <a14:backgroundMark x1="85054" y1="27160" x2="85054" y2="27160"/>
                        <a14:backgroundMark x1="56929" y1="90261" x2="56929" y2="90261"/>
                        <a14:backgroundMark x1="16712" y1="96296" x2="16712" y2="96296"/>
                        <a14:backgroundMark x1="9783" y1="17833" x2="9783" y2="17833"/>
                        <a14:backgroundMark x1="47554" y1="4801" x2="47554" y2="4801"/>
                        <a14:backgroundMark x1="56522" y1="59945" x2="56522" y2="59945"/>
                        <a14:backgroundMark x1="94158" y1="63237" x2="94158" y2="63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416" y="3538173"/>
            <a:ext cx="2242332" cy="2173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1983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40859" y="-867192"/>
            <a:ext cx="3722494" cy="77251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9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  <a:endParaRPr lang="en-US" sz="49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8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84" y="2161662"/>
            <a:ext cx="2205849" cy="1280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1966" y="2161662"/>
            <a:ext cx="2205849" cy="1280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547" y="2161662"/>
            <a:ext cx="2205849" cy="1280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129" y="2162249"/>
            <a:ext cx="2205849" cy="1280692"/>
          </a:xfrm>
          <a:prstGeom prst="rect">
            <a:avLst/>
          </a:prstGeom>
        </p:spPr>
      </p:pic>
      <p:pic>
        <p:nvPicPr>
          <p:cNvPr id="8" name="Picture 7" descr="https://i.pinimg.com/736x/40/81/37/4081374ef6d08b1bd34ae2c8a2a4b436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4565" y1="82030" x2="94565" y2="82030"/>
                        <a14:backgroundMark x1="26087" y1="22222" x2="26087" y2="22222"/>
                        <a14:backgroundMark x1="85054" y1="27160" x2="85054" y2="27160"/>
                        <a14:backgroundMark x1="56929" y1="90261" x2="56929" y2="90261"/>
                        <a14:backgroundMark x1="16712" y1="96296" x2="16712" y2="96296"/>
                        <a14:backgroundMark x1="9783" y1="17833" x2="9783" y2="17833"/>
                        <a14:backgroundMark x1="47554" y1="4801" x2="47554" y2="4801"/>
                        <a14:backgroundMark x1="56522" y1="59945" x2="56522" y2="59945"/>
                        <a14:backgroundMark x1="94158" y1="63237" x2="94158" y2="63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84" y="3808185"/>
            <a:ext cx="1878944" cy="181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s://i.pinimg.com/736x/40/81/37/4081374ef6d08b1bd34ae2c8a2a4b436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4565" y1="82030" x2="94565" y2="82030"/>
                        <a14:backgroundMark x1="26087" y1="22222" x2="26087" y2="22222"/>
                        <a14:backgroundMark x1="85054" y1="27160" x2="85054" y2="27160"/>
                        <a14:backgroundMark x1="56929" y1="90261" x2="56929" y2="90261"/>
                        <a14:backgroundMark x1="16712" y1="96296" x2="16712" y2="96296"/>
                        <a14:backgroundMark x1="9783" y1="17833" x2="9783" y2="17833"/>
                        <a14:backgroundMark x1="47554" y1="4801" x2="47554" y2="4801"/>
                        <a14:backgroundMark x1="56522" y1="59945" x2="56522" y2="59945"/>
                        <a14:backgroundMark x1="94158" y1="63237" x2="94158" y2="63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236" y="3808185"/>
            <a:ext cx="1878944" cy="181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i.pinimg.com/736x/40/81/37/4081374ef6d08b1bd34ae2c8a2a4b436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4565" y1="82030" x2="94565" y2="82030"/>
                        <a14:backgroundMark x1="26087" y1="22222" x2="26087" y2="22222"/>
                        <a14:backgroundMark x1="85054" y1="27160" x2="85054" y2="27160"/>
                        <a14:backgroundMark x1="56929" y1="90261" x2="56929" y2="90261"/>
                        <a14:backgroundMark x1="16712" y1="96296" x2="16712" y2="96296"/>
                        <a14:backgroundMark x1="9783" y1="17833" x2="9783" y2="17833"/>
                        <a14:backgroundMark x1="47554" y1="4801" x2="47554" y2="4801"/>
                        <a14:backgroundMark x1="56522" y1="59945" x2="56522" y2="59945"/>
                        <a14:backgroundMark x1="94158" y1="63237" x2="94158" y2="63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332" y="3808185"/>
            <a:ext cx="1878944" cy="181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s://i.pinimg.com/736x/40/81/37/4081374ef6d08b1bd34ae2c8a2a4b436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4565" y1="82030" x2="94565" y2="82030"/>
                        <a14:backgroundMark x1="26087" y1="22222" x2="26087" y2="22222"/>
                        <a14:backgroundMark x1="85054" y1="27160" x2="85054" y2="27160"/>
                        <a14:backgroundMark x1="56929" y1="90261" x2="56929" y2="90261"/>
                        <a14:backgroundMark x1="16712" y1="96296" x2="16712" y2="96296"/>
                        <a14:backgroundMark x1="9783" y1="17833" x2="9783" y2="17833"/>
                        <a14:backgroundMark x1="47554" y1="4801" x2="47554" y2="4801"/>
                        <a14:backgroundMark x1="56522" y1="59945" x2="56522" y2="59945"/>
                        <a14:backgroundMark x1="94158" y1="63237" x2="94158" y2="63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939" y="3808185"/>
            <a:ext cx="1878944" cy="181889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10123791" y="1157076"/>
            <a:ext cx="150773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  <a:endParaRPr lang="en-US" sz="166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123791" y="3250817"/>
            <a:ext cx="150773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  <a:endParaRPr lang="en-US" sz="166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31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89" y="1880309"/>
            <a:ext cx="2165716" cy="1354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578" y="1880309"/>
            <a:ext cx="2165716" cy="1354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266" y="1880309"/>
            <a:ext cx="2165716" cy="1354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955" y="1880930"/>
            <a:ext cx="2165716" cy="135464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53174" y="3416370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1</a:t>
            </a:r>
            <a:endParaRPr lang="en-US" sz="9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0" y="2278966"/>
            <a:ext cx="801858" cy="5908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89118" y="3445635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2</a:t>
            </a:r>
            <a:endParaRPr lang="en-US" sz="9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82549" y="3445635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3</a:t>
            </a:r>
            <a:endParaRPr lang="en-US" sz="9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97238" y="3445635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4</a:t>
            </a:r>
            <a:endParaRPr lang="en-US" sz="9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263643" y="1128941"/>
            <a:ext cx="150773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  <a:endParaRPr lang="en-US" sz="166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789118" y="106992"/>
            <a:ext cx="9776782" cy="1111983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trái</a:t>
            </a:r>
            <a:r>
              <a:rPr lang="en-US" sz="3600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sang </a:t>
            </a:r>
            <a:r>
              <a:rPr lang="en-US" sz="3600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phải</a:t>
            </a:r>
            <a:endParaRPr lang="en-US" sz="3600" b="1" dirty="0">
              <a:solidFill>
                <a:srgbClr val="FF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011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 animBg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20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phải</a:t>
            </a:r>
            <a:r>
              <a:rPr lang="en-US" sz="3600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sang </a:t>
            </a:r>
            <a:r>
              <a:rPr lang="en-US" sz="3600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trái</a:t>
            </a:r>
            <a:endParaRPr lang="en-US" sz="3600" b="1" dirty="0">
              <a:solidFill>
                <a:srgbClr val="FF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491" y="1979547"/>
            <a:ext cx="2165716" cy="1354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180" y="1979547"/>
            <a:ext cx="2165716" cy="1354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868" y="1979547"/>
            <a:ext cx="2165716" cy="13546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557" y="1980168"/>
            <a:ext cx="2165716" cy="13546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3761" y="1038318"/>
            <a:ext cx="150773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  <a:endParaRPr lang="en-US" sz="166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67882" y="3598035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4</a:t>
            </a:r>
            <a:endParaRPr lang="en-US" sz="9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54463" y="3598035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3</a:t>
            </a:r>
            <a:endParaRPr lang="en-US" sz="9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40649" y="3598035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2</a:t>
            </a:r>
            <a:endParaRPr lang="en-US" sz="9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83840" y="3609047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1</a:t>
            </a:r>
            <a:endParaRPr lang="en-US" sz="9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11390142" y="2361757"/>
            <a:ext cx="801858" cy="5908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700" y="638235"/>
            <a:ext cx="2045318" cy="1196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709" y="638235"/>
            <a:ext cx="2045318" cy="1196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717" y="638235"/>
            <a:ext cx="2045318" cy="1196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726" y="638783"/>
            <a:ext cx="2045318" cy="11967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52071" y="1641288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1</a:t>
            </a:r>
            <a:endParaRPr lang="en-US" sz="6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35508" y="-221558"/>
            <a:ext cx="150773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  <a:endParaRPr lang="en-US" sz="166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00410" y="860041"/>
            <a:ext cx="801858" cy="5908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612" y="3521592"/>
            <a:ext cx="1994799" cy="12370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627" y="3521592"/>
            <a:ext cx="1994799" cy="12370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642" y="3521592"/>
            <a:ext cx="1994799" cy="12370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657" y="3522159"/>
            <a:ext cx="1994799" cy="1237084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 rot="10800000">
            <a:off x="11198174" y="3926450"/>
            <a:ext cx="801858" cy="5908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7970" y="2898432"/>
            <a:ext cx="150773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  <a:endParaRPr lang="en-US" sz="166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08061" y="4517293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4</a:t>
            </a:r>
            <a:endParaRPr lang="en-US" sz="6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73133" y="1577463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2</a:t>
            </a:r>
            <a:endParaRPr lang="en-US" sz="6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22392" y="1570557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3</a:t>
            </a:r>
            <a:endParaRPr lang="en-US" sz="6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760550" y="1641229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4</a:t>
            </a:r>
            <a:endParaRPr lang="en-US" sz="6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085078" y="4538282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1</a:t>
            </a:r>
            <a:endParaRPr lang="en-US" sz="6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033071" y="4538282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2</a:t>
            </a:r>
            <a:endParaRPr lang="en-US" sz="6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27512" y="4517293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3</a:t>
            </a:r>
            <a:endParaRPr lang="en-US" sz="6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91627" y="0"/>
            <a:ext cx="393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sz="3200" b="1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b="1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trái</a:t>
            </a:r>
            <a:r>
              <a:rPr lang="en-US" sz="3200" b="1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sang </a:t>
            </a:r>
            <a:r>
              <a:rPr lang="en-US" sz="3200" b="1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phải</a:t>
            </a:r>
            <a:endParaRPr lang="en-US" sz="3200" dirty="0"/>
          </a:p>
        </p:txBody>
      </p:sp>
      <p:sp>
        <p:nvSpPr>
          <p:cNvPr id="34" name="Rectangle 33"/>
          <p:cNvSpPr/>
          <p:nvPr/>
        </p:nvSpPr>
        <p:spPr>
          <a:xfrm>
            <a:off x="4113035" y="2685459"/>
            <a:ext cx="393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sz="3200" b="1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b="1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phải</a:t>
            </a:r>
            <a:r>
              <a:rPr lang="en-US" sz="3200" b="1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sang </a:t>
            </a:r>
            <a:r>
              <a:rPr lang="en-US" sz="3200" b="1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trái</a:t>
            </a:r>
            <a:endParaRPr lang="en-US" sz="3200" dirty="0"/>
          </a:p>
        </p:txBody>
      </p:sp>
      <p:sp>
        <p:nvSpPr>
          <p:cNvPr id="35" name="Rectangle 34"/>
          <p:cNvSpPr/>
          <p:nvPr/>
        </p:nvSpPr>
        <p:spPr>
          <a:xfrm>
            <a:off x="2955540" y="5859979"/>
            <a:ext cx="7018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SỐ LƯỢNG KHÔNG THAY ĐỔI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36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700" y="638235"/>
            <a:ext cx="2045318" cy="1196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709" y="638235"/>
            <a:ext cx="2045318" cy="1196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717" y="638235"/>
            <a:ext cx="2045318" cy="1196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726" y="638783"/>
            <a:ext cx="2045318" cy="11967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52071" y="1641288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1</a:t>
            </a:r>
            <a:endParaRPr lang="en-US" sz="6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00410" y="860041"/>
            <a:ext cx="801858" cy="5908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612" y="3521592"/>
            <a:ext cx="1994799" cy="12370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627" y="3521592"/>
            <a:ext cx="1994799" cy="12370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642" y="3521592"/>
            <a:ext cx="1994799" cy="12370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657" y="3522159"/>
            <a:ext cx="1994799" cy="1237084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 rot="10800000">
            <a:off x="11198174" y="3926450"/>
            <a:ext cx="801858" cy="5908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970" y="2898432"/>
            <a:ext cx="150773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  <a:endParaRPr lang="en-US" sz="166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08061" y="4517293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4</a:t>
            </a:r>
            <a:endParaRPr lang="en-US" sz="6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73133" y="1577463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2</a:t>
            </a:r>
            <a:endParaRPr lang="en-US" sz="6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22392" y="1570557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3</a:t>
            </a:r>
            <a:endParaRPr lang="en-US" sz="6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60550" y="1641229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4</a:t>
            </a:r>
            <a:endParaRPr lang="en-US" sz="6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85078" y="4538282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1</a:t>
            </a:r>
            <a:endParaRPr lang="en-US" sz="6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33071" y="4538282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2</a:t>
            </a:r>
            <a:endParaRPr lang="en-US" sz="6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27512" y="4517293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3</a:t>
            </a:r>
            <a:endParaRPr lang="en-US" sz="6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91627" y="0"/>
            <a:ext cx="393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sz="3200" b="1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b="1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trái</a:t>
            </a:r>
            <a:r>
              <a:rPr lang="en-US" sz="3200" b="1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sang </a:t>
            </a:r>
            <a:r>
              <a:rPr lang="en-US" sz="3200" b="1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phải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4113035" y="2685459"/>
            <a:ext cx="393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sz="3200" b="1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b="1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phải</a:t>
            </a:r>
            <a:r>
              <a:rPr lang="en-US" sz="3200" b="1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sang </a:t>
            </a:r>
            <a:r>
              <a:rPr lang="en-US" sz="3200" b="1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trái</a:t>
            </a:r>
            <a:endParaRPr lang="en-US" sz="3200" dirty="0"/>
          </a:p>
        </p:txBody>
      </p:sp>
      <p:sp>
        <p:nvSpPr>
          <p:cNvPr id="27" name="Rectangle 26"/>
          <p:cNvSpPr/>
          <p:nvPr/>
        </p:nvSpPr>
        <p:spPr>
          <a:xfrm>
            <a:off x="3264010" y="5798423"/>
            <a:ext cx="7018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SỐ THỨ TỰ THAY ĐỔI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289735" y="-11754"/>
            <a:ext cx="150773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  <a:endParaRPr lang="en-US" sz="166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439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6" grpId="0" animBg="1"/>
      <p:bldP spid="17" grpId="0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135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.VnArial</vt:lpstr>
      <vt:lpstr>Arial</vt:lpstr>
      <vt:lpstr>AvantGarde</vt:lpstr>
      <vt:lpstr>Calibri</vt:lpstr>
      <vt:lpstr>Calibri Light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Từ trái sang phải</vt:lpstr>
      <vt:lpstr>Từ phải sang trái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12</cp:revision>
  <dcterms:created xsi:type="dcterms:W3CDTF">2025-03-10T14:59:51Z</dcterms:created>
  <dcterms:modified xsi:type="dcterms:W3CDTF">2025-03-11T05:52:09Z</dcterms:modified>
</cp:coreProperties>
</file>