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4" r:id="rId3"/>
    <p:sldId id="285" r:id="rId4"/>
    <p:sldId id="341" r:id="rId5"/>
    <p:sldId id="276" r:id="rId6"/>
    <p:sldId id="289" r:id="rId7"/>
    <p:sldId id="308" r:id="rId8"/>
    <p:sldId id="291" r:id="rId9"/>
    <p:sldId id="342" r:id="rId10"/>
    <p:sldId id="290" r:id="rId11"/>
    <p:sldId id="309" r:id="rId12"/>
    <p:sldId id="298" r:id="rId13"/>
    <p:sldId id="299" r:id="rId14"/>
    <p:sldId id="310" r:id="rId15"/>
    <p:sldId id="315" r:id="rId16"/>
    <p:sldId id="343" r:id="rId17"/>
    <p:sldId id="345" r:id="rId18"/>
    <p:sldId id="344" r:id="rId19"/>
    <p:sldId id="353" r:id="rId20"/>
    <p:sldId id="347" r:id="rId21"/>
    <p:sldId id="346" r:id="rId22"/>
    <p:sldId id="301" r:id="rId23"/>
    <p:sldId id="300" r:id="rId24"/>
    <p:sldId id="303" r:id="rId25"/>
    <p:sldId id="354" r:id="rId26"/>
    <p:sldId id="349" r:id="rId27"/>
    <p:sldId id="355" r:id="rId28"/>
    <p:sldId id="297" r:id="rId29"/>
    <p:sldId id="266" r:id="rId30"/>
    <p:sldId id="256" r:id="rId31"/>
    <p:sldId id="296" r:id="rId32"/>
    <p:sldId id="352" r:id="rId33"/>
    <p:sldId id="302" r:id="rId34"/>
    <p:sldId id="351" r:id="rId35"/>
    <p:sldId id="304" r:id="rId36"/>
    <p:sldId id="350" r:id="rId37"/>
    <p:sldId id="305" r:id="rId38"/>
    <p:sldId id="339" r:id="rId39"/>
    <p:sldId id="333" r:id="rId40"/>
    <p:sldId id="334" r:id="rId41"/>
    <p:sldId id="318" r:id="rId42"/>
    <p:sldId id="320" r:id="rId43"/>
    <p:sldId id="321" r:id="rId44"/>
    <p:sldId id="322" r:id="rId45"/>
    <p:sldId id="340" r:id="rId46"/>
    <p:sldId id="326" r:id="rId47"/>
    <p:sldId id="323" r:id="rId48"/>
    <p:sldId id="324" r:id="rId49"/>
    <p:sldId id="327" r:id="rId50"/>
    <p:sldId id="325" r:id="rId51"/>
    <p:sldId id="328" r:id="rId52"/>
    <p:sldId id="329" r:id="rId53"/>
    <p:sldId id="332" r:id="rId54"/>
    <p:sldId id="335" r:id="rId55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0000"/>
    <a:srgbClr val="FFCCFF"/>
    <a:srgbClr val="FFFF66"/>
    <a:srgbClr val="0000FF"/>
    <a:srgbClr val="E5F9A5"/>
    <a:srgbClr val="C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9" autoAdjust="0"/>
    <p:restoredTop sz="94660"/>
  </p:normalViewPr>
  <p:slideViewPr>
    <p:cSldViewPr>
      <p:cViewPr varScale="1">
        <p:scale>
          <a:sx n="69" d="100"/>
          <a:sy n="69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A6B-9CAE-4BCD-98C7-A3E3E21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A1A9-C634-466C-88A9-2A08E8BF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916C-D373-494D-9957-924DFFF1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6B1-57C6-4CA9-A4B1-42E7D9AB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66EF-CB09-4939-9C6A-C88BB84B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184-4F93-4C49-8A6A-24741A6B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5D37-A84D-4501-8F57-C2836632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292-CD0E-4D7E-804A-D31DDCE2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89C-EDEA-4A5C-AF41-DA6B1FA2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9081-D56B-43B3-84A9-E4F77E03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5DB6-7A0D-4E51-8F30-52DA6CD9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2AAC04-DEF9-41D9-8FFB-5E5DD87A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1.jpeg"/><Relationship Id="rId7" Type="http://schemas.openxmlformats.org/officeDocument/2006/relationships/image" Target="../media/image46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image" Target="../media/image51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0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3086100" y="2181225"/>
            <a:ext cx="3314700" cy="11239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2375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Bài</a:t>
            </a:r>
            <a:r>
              <a:rPr lang="en-US" sz="32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 </a:t>
            </a:r>
            <a:r>
              <a:rPr lang="en-US" sz="32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giảng</a:t>
            </a:r>
            <a:r>
              <a:rPr lang="en-US" sz="32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 </a:t>
            </a:r>
            <a:r>
              <a:rPr lang="en-US" sz="32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điện</a:t>
            </a:r>
            <a:r>
              <a:rPr lang="en-US" sz="32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 </a:t>
            </a:r>
            <a:r>
              <a:rPr lang="en-US" sz="32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rus-Black"/>
              </a:rPr>
              <a:t>tử</a:t>
            </a:r>
            <a:endParaRPr lang="en-US" sz="32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sx="125000" sy="125000" algn="br" rotWithShape="0">
                  <a:srgbClr val="868686">
                    <a:alpha val="50000"/>
                  </a:srgbClr>
                </a:outerShdw>
              </a:effectLst>
              <a:latin typeface="Arrus-Black"/>
            </a:endParaRP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852487" y="3810000"/>
            <a:ext cx="6905625" cy="914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Trò chuyện về chú bộ đội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abia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225549" y="4965253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20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22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0150" y="622012"/>
            <a:ext cx="718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UBND QUẬN LONG BIÊN</a:t>
            </a:r>
            <a:endParaRPr lang="vi-VN" sz="24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HƯỚNG DƯƠNG</a:t>
            </a:r>
            <a:endParaRPr lang="en-US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67" grpId="0" animBg="1"/>
      <p:bldP spid="276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rgbClr val="FF0000"/>
                </a:solidFill>
              </a:rPr>
              <a:t>Ba lô</a:t>
            </a:r>
          </a:p>
        </p:txBody>
      </p:sp>
      <p:pic>
        <p:nvPicPr>
          <p:cNvPr id="11268" name="Picture 13" descr="226b65fc-feec-4f35-bb72-04a3f354fc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</a:rPr>
              <a:t>Chiếc võng</a:t>
            </a:r>
          </a:p>
        </p:txBody>
      </p:sp>
      <p:pic>
        <p:nvPicPr>
          <p:cNvPr id="12292" name="Picture 7" descr="tải xuống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FF0000"/>
                </a:solidFill>
              </a:rPr>
              <a:t>súng</a:t>
            </a:r>
          </a:p>
        </p:txBody>
      </p:sp>
      <p:pic>
        <p:nvPicPr>
          <p:cNvPr id="13316" name="Picture 12" descr="ak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FF0000"/>
                </a:solidFill>
              </a:rPr>
              <a:t>Xe tăng</a:t>
            </a:r>
          </a:p>
        </p:txBody>
      </p:sp>
      <p:pic>
        <p:nvPicPr>
          <p:cNvPr id="14340" name="Picture 12" descr="Tank1_soh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</a:rPr>
              <a:t>Xe vận tải</a:t>
            </a:r>
          </a:p>
        </p:txBody>
      </p:sp>
      <p:pic>
        <p:nvPicPr>
          <p:cNvPr id="15364" name="Picture 9" descr="zil_131_l2-c50e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</a:rPr>
              <a:t>Xe quân đội</a:t>
            </a:r>
          </a:p>
        </p:txBody>
      </p:sp>
      <p:pic>
        <p:nvPicPr>
          <p:cNvPr id="16388" name="Picture 6" descr="puc13824559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9144000" cy="25146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Công việc của </a:t>
            </a:r>
            <a:br>
              <a:rPr lang="en-US" sz="6000" b="1" smtClean="0">
                <a:solidFill>
                  <a:srgbClr val="0000FF"/>
                </a:solidFill>
              </a:rPr>
            </a:br>
            <a:r>
              <a:rPr lang="en-US" sz="6000" b="1" smtClean="0">
                <a:solidFill>
                  <a:srgbClr val="0000FF"/>
                </a:solidFill>
              </a:rPr>
              <a:t>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hành quân</a:t>
            </a:r>
          </a:p>
        </p:txBody>
      </p:sp>
      <p:pic>
        <p:nvPicPr>
          <p:cNvPr id="18435" name="Picture 4" descr="310711tonha04102356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tập bắn súng</a:t>
            </a: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Các chú bộ đội tập võ</a:t>
            </a:r>
          </a:p>
        </p:txBody>
      </p:sp>
      <p:pic>
        <p:nvPicPr>
          <p:cNvPr id="20483" name="Picture 6" descr="4_VLT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600200" y="426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.VnAvantH" pitchFamily="34" charset="0"/>
            </a:endParaRPr>
          </a:p>
        </p:txBody>
      </p:sp>
      <p:pic>
        <p:nvPicPr>
          <p:cNvPr id="3075" name="Picture 11" descr="81551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Doanh trại quân đội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đang tuần tra </a:t>
            </a:r>
          </a:p>
        </p:txBody>
      </p:sp>
      <p:pic>
        <p:nvPicPr>
          <p:cNvPr id="21507" name="Picture 4" descr="bp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diễu binh</a:t>
            </a:r>
          </a:p>
        </p:txBody>
      </p:sp>
      <p:pic>
        <p:nvPicPr>
          <p:cNvPr id="22531" name="Picture 4" descr="bo-tu-lenh-tphcm-6a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334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Giúp dân cứu lũ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Giúp dân làm đường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5" name="Picture 7" descr="luluongvutrangtinhgiupdanlamduonggiaoth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2667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Sinh hoạt đời thường </a:t>
            </a:r>
            <a:br>
              <a:rPr lang="en-US" sz="5400" b="1" smtClean="0">
                <a:solidFill>
                  <a:srgbClr val="0000FF"/>
                </a:solidFill>
              </a:rPr>
            </a:br>
            <a:r>
              <a:rPr lang="en-US" sz="5400" b="1" smtClean="0">
                <a:solidFill>
                  <a:srgbClr val="0000FF"/>
                </a:solidFill>
              </a:rPr>
              <a:t>của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Chú bộ đội đang tập thể dục</a:t>
            </a:r>
          </a:p>
        </p:txBody>
      </p:sp>
      <p:pic>
        <p:nvPicPr>
          <p:cNvPr id="27651" name="Picture 4" descr="images823275_P1070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Chú bộ đội phơi, giặt quần áo</a:t>
            </a:r>
          </a:p>
        </p:txBody>
      </p:sp>
      <p:pic>
        <p:nvPicPr>
          <p:cNvPr id="28675" name="Picture 6" descr="do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28800" y="56388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Tăng gia sản xuất</a:t>
            </a:r>
          </a:p>
        </p:txBody>
      </p:sp>
      <p:pic>
        <p:nvPicPr>
          <p:cNvPr id="29700" name="Picture 13" descr="untitled-2-2012-10-25-17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685800"/>
            <a:ext cx="4724400" cy="4629150"/>
          </a:xfrm>
          <a:noFill/>
        </p:spPr>
      </p:pic>
      <p:pic>
        <p:nvPicPr>
          <p:cNvPr id="29701" name="Picture 14" descr="IMG_vuon-r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43434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133600" y="55626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</a:rPr>
              <a:t>   Văn nghệ</a:t>
            </a:r>
          </a:p>
        </p:txBody>
      </p:sp>
      <p:sp>
        <p:nvSpPr>
          <p:cNvPr id="3072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17" descr="83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0" y="228600"/>
            <a:ext cx="2286000" cy="64008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</a:rPr>
              <a:t>Chú Bộ Đội</a:t>
            </a:r>
          </a:p>
        </p:txBody>
      </p:sp>
      <p:pic>
        <p:nvPicPr>
          <p:cNvPr id="4100" name="Picture 14" descr="t5483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10200" cy="68580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600200" y="5791200"/>
            <a:ext cx="586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  Thể dục thể thao</a:t>
            </a:r>
          </a:p>
        </p:txBody>
      </p:sp>
      <p:sp>
        <p:nvSpPr>
          <p:cNvPr id="31748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9" name="Picture 27" descr="hinh-anh-hoat-dong-ngoai-khoa-cua-bo-d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Giúp đỡ nhân dân</a:t>
            </a:r>
          </a:p>
        </p:txBody>
      </p:sp>
      <p:pic>
        <p:nvPicPr>
          <p:cNvPr id="32772" name="Picture 6" descr="wTT91Z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038600" cy="4648200"/>
          </a:xfrm>
          <a:noFill/>
        </p:spPr>
      </p:pic>
      <p:pic>
        <p:nvPicPr>
          <p:cNvPr id="32773" name="Picture 10" descr="7-2014-03-02-18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2672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5867400"/>
            <a:ext cx="784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       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</a:rPr>
              <a:t>Bộ đội hải quân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1" name="Picture 9" descr="32797936201301041452251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153400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Bộ đội hải quân đánh bộ</a:t>
            </a:r>
          </a:p>
        </p:txBody>
      </p:sp>
      <p:pic>
        <p:nvPicPr>
          <p:cNvPr id="35843" name="Picture 6" descr="1368428012883-13738775701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90600" y="6096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Bộ đội không quân</a:t>
            </a:r>
          </a:p>
        </p:txBody>
      </p:sp>
      <p:pic>
        <p:nvPicPr>
          <p:cNvPr id="36868" name="Picture 7" descr="clip_image001_thumb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2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Bộ đội tên lửa</a:t>
            </a:r>
          </a:p>
        </p:txBody>
      </p:sp>
      <p:pic>
        <p:nvPicPr>
          <p:cNvPr id="37891" name="Picture 6" descr="images732199_images732139_2_bo_doi_ten_lua_Viet_Nam_tap_ban_phunuto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       Bộ đội đặc công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Picture 7" descr="anh 10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19812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2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981200" cy="2438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0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5" name="Picture 5" descr="BORBS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26670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0"/>
              <a:t>  </a:t>
            </a:r>
            <a:r>
              <a:rPr lang="en-US" sz="156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947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25908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5600" b="0">
                <a:solidFill>
                  <a:srgbClr val="FF0000"/>
                </a:solidFill>
              </a:rPr>
              <a:t>2</a:t>
            </a:r>
            <a:r>
              <a:rPr lang="en-US" sz="1800" b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445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8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2192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4478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12954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1" name="Picture 13" descr="cái m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0" b="60811"/>
          <a:stretch>
            <a:fillRect/>
          </a:stretch>
        </p:blipFill>
        <p:spPr bwMode="auto">
          <a:xfrm>
            <a:off x="19812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2" name="Picture 14" descr="images[79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Oval 15"/>
          <p:cNvSpPr>
            <a:spLocks noChangeArrowheads="1"/>
          </p:cNvSpPr>
          <p:nvPr/>
        </p:nvSpPr>
        <p:spPr bwMode="auto">
          <a:xfrm>
            <a:off x="4114800" y="990600"/>
            <a:ext cx="4038600" cy="1524000"/>
          </a:xfrm>
          <a:prstGeom prst="ellipse">
            <a:avLst/>
          </a:prstGeom>
          <a:solidFill>
            <a:schemeClr val="folHlink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4267200" y="1600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TRANG PHỤC CHÚ ĐÂU ?</a:t>
            </a:r>
          </a:p>
        </p:txBody>
      </p:sp>
      <p:sp>
        <p:nvSpPr>
          <p:cNvPr id="10446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7620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905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Trang phục</a:t>
            </a:r>
            <a:br>
              <a:rPr lang="en-US" sz="6000" b="1" smtClean="0">
                <a:solidFill>
                  <a:srgbClr val="0000FF"/>
                </a:solidFill>
              </a:rPr>
            </a:br>
            <a:r>
              <a:rPr lang="en-US" sz="6000" b="1" smtClean="0">
                <a:solidFill>
                  <a:srgbClr val="0000FF"/>
                </a:solidFill>
              </a:rPr>
              <a:t> của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19"/>
          <p:cNvSpPr>
            <a:spLocks noChangeArrowheads="1"/>
          </p:cNvSpPr>
          <p:nvPr/>
        </p:nvSpPr>
        <p:spPr bwMode="auto">
          <a:xfrm>
            <a:off x="3124200" y="609600"/>
            <a:ext cx="2286000" cy="121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Oval 18"/>
          <p:cNvSpPr>
            <a:spLocks noChangeArrowheads="1"/>
          </p:cNvSpPr>
          <p:nvPr/>
        </p:nvSpPr>
        <p:spPr bwMode="auto">
          <a:xfrm>
            <a:off x="2819400" y="762000"/>
            <a:ext cx="2590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5477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1981200" cy="2667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3" name="Picture 11" descr="images[72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00200" cy="1647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5" name="Picture 13" descr="images[3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447800" cy="1609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6" name="Picture 14" descr="images[26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371600" cy="167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7" name="Picture 15" descr="himh anhbô đô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1524000" cy="1657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8" name="Picture 16" descr="Picture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1676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3657600" y="609600"/>
            <a:ext cx="3124200" cy="1371600"/>
          </a:xfrm>
          <a:prstGeom prst="ellipse">
            <a:avLst/>
          </a:prstGeom>
          <a:solidFill>
            <a:srgbClr val="E5F9A5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886200" y="914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  TÌM BẠN</a:t>
            </a:r>
          </a:p>
        </p:txBody>
      </p:sp>
      <p:sp>
        <p:nvSpPr>
          <p:cNvPr id="105494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7620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09 L 0.00417 -0.331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625 L 0.00417 -0.3395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5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5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7"/>
                  </p:tgtEl>
                </p:cond>
              </p:nextCondLst>
            </p:seq>
          </p:childTnLst>
        </p:cTn>
      </p:par>
    </p:tnLst>
    <p:bldLst>
      <p:bldP spid="105492" grpId="0" animBg="1"/>
      <p:bldP spid="10549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14400" y="609600"/>
            <a:ext cx="73152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Mục đích yêu cầu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200" u="sng">
                <a:solidFill>
                  <a:srgbClr val="FF00FF"/>
                </a:solidFill>
                <a:latin typeface="Times New Roman" pitchFamily="18" charset="0"/>
              </a:rPr>
              <a:t>Kiến thức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Trẻ biết được chú bộ đội làm nhiệm vụ bảo vệ tổ quốc và sản xuất giúp dân 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Trẻ biết ngày 22/12 là ngày thành lập quân đội nhân dân Việt Nam 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Trẻ biết kính trọng và mơ ước làm chú bộ đội 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3200" u="sng">
                <a:solidFill>
                  <a:srgbClr val="FF00FF"/>
                </a:solidFill>
                <a:latin typeface="Times New Roman" pitchFamily="18" charset="0"/>
              </a:rPr>
              <a:t>Kỹ năng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- Trẻ biết được công việc của chú bộ đội khi luyện tập hành quân và những đồ dùng của chú bộ đội khi đi hành quân 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3200" u="sng">
                <a:solidFill>
                  <a:srgbClr val="FF00FF"/>
                </a:solidFill>
                <a:latin typeface="Times New Roman" pitchFamily="18" charset="0"/>
              </a:rPr>
              <a:t>Giáo dục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Trẻ biết quý trọng và biết ơn chú bộ đội 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Trẻ có mơ ước sau này lớn lên làm chú bộ đội</a:t>
            </a:r>
            <a:r>
              <a:rPr lang="en-US" sz="2400" b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92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Chuẩn bị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siled hình ảnh về chú bộ đội , một số đồ dùng , trang phục của chú bộ đội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5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001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III/ </a:t>
            </a: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Tiến hành hoạt động có chủ đích: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600" u="sng">
                <a:solidFill>
                  <a:srgbClr val="FF00FF"/>
                </a:solidFill>
                <a:latin typeface="Times New Roman" pitchFamily="18" charset="0"/>
              </a:rPr>
              <a:t>Hoạt động mở đầu: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Trẻ chơi trò chơi dân gian :Kéo cưa lừa xẻ.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Cô tổ chức cho c/c hát bài “ Làm chú  bộ đội ”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Cho trẻ làm tập làm chú bộ đội luyện tập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318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38200" y="1524000"/>
            <a:ext cx="7543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Hoạt động trọng tâm: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Cô trò chuyện với trẻ về chú bộ đội.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Cho trẻ xem hình ảnh chú bộ đội bộ binh .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( Cô gợi ý cho trẻ trả lời về trang phục của chú bộ đội như : Áo , quần , dép, mũ, ba lô…)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2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219200" y="1828800"/>
            <a:ext cx="7010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Hình ảnh chú bộ đội các con vừa xem là chú bộ đội gì ?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7285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447800" y="2590800"/>
            <a:ext cx="6208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Trang phục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421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219200" y="22860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Nhiệm vụ của chú bộ đội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37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39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Khi đi hành quân chú bộ đội cần mang theo những thứ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830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85800" y="1460500"/>
            <a:ext cx="7848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>
              <a:buFont typeface="Times New Roman" pitchFamily="18" charset="0"/>
              <a:buNone/>
              <a:tabLst>
                <a:tab pos="323850" algn="l"/>
                <a:tab pos="342900" algn="l"/>
                <a:tab pos="4752975" algn="l"/>
              </a:tabLst>
            </a:pPr>
            <a:r>
              <a:rPr lang="en-US" sz="4400">
                <a:solidFill>
                  <a:srgbClr val="0000FF"/>
                </a:solidFill>
              </a:rPr>
              <a:t>Khi đi chiến đấu chú bộđội bộ binh đi bằng phương tiện gì ?</a:t>
            </a:r>
          </a:p>
          <a:p>
            <a:pPr>
              <a:buFont typeface="Times New Roman" pitchFamily="18" charset="0"/>
              <a:buChar char="-"/>
              <a:tabLst>
                <a:tab pos="323850" algn="l"/>
                <a:tab pos="342900" algn="l"/>
                <a:tab pos="4752975" algn="l"/>
              </a:tabLst>
            </a:pPr>
            <a:endParaRPr lang="en-US" sz="4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10200" cy="5638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8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58674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Áo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6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7696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Times New Roman" pitchFamily="18" charset="0"/>
              </a:rPr>
              <a:t>Ngoài việc chiến đấu bảo vệ Tổ quốc thì chú bộ đội còn làm gì nữa?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933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8001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Ngoài chú bộ đội bội binh ra thì còn có chú bộ đội nào nữa ?    </a:t>
            </a:r>
            <a:r>
              <a:rPr lang="pt-PT" sz="4400">
                <a:solidFill>
                  <a:srgbClr val="0000FF"/>
                </a:solidFill>
                <a:latin typeface="Times New Roman" pitchFamily="18" charset="0"/>
              </a:rPr>
              <a:t>Cô gợi ý cho trẻ kể . </a:t>
            </a:r>
            <a:endParaRPr lang="en-US" sz="4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0357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447800" y="1143000"/>
            <a:ext cx="6418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Trò chơi :</a:t>
            </a: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 Thử tài chiến sĩ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7620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FF00FF"/>
                </a:solidFill>
              </a:rPr>
              <a:t>Trò chơi 1</a:t>
            </a:r>
            <a:r>
              <a:rPr lang="en-US" sz="2800">
                <a:solidFill>
                  <a:srgbClr val="FF00FF"/>
                </a:solidFill>
              </a:rPr>
              <a:t> :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Cho trẻ chơi ai nói nhanh nói đúng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-   Cho cháu thi nhau nói nhanh nói đúng như : Cô nói bộ đội bộ binh thì trẻ nói chiến đấu sản xuất . Cô nói bộ đội hải quân thì trẻ nói canh giữ bờ biển . Cô nói bộ đội không quân thì cháu nói canh giữ bầu trời …Sau đó cho trẻ nói ngược lại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-   Cô cho thi đua 3 tổ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342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7543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00FF"/>
                </a:solidFill>
              </a:rPr>
              <a:t>Trò chơi 2</a:t>
            </a:r>
            <a:r>
              <a:rPr lang="en-US" sz="2800">
                <a:solidFill>
                  <a:srgbClr val="FF00FF"/>
                </a:solidFill>
              </a:rPr>
              <a:t> :</a:t>
            </a:r>
            <a:r>
              <a:rPr lang="en-US" sz="2800">
                <a:solidFill>
                  <a:srgbClr val="0000FF"/>
                </a:solidFill>
              </a:rPr>
              <a:t>1/ CHỌN TRANG PHỤC ĐÚNG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                   2/ TÌM BẠN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7620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Times New Roman" pitchFamily="18" charset="0"/>
              </a:rPr>
              <a:t>Cách chơi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: Chia trẻ thành 2 đội thi đua 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Từng đội lên chọn ô số cho đội mình , khi ô số xuất hiện chú bộ đội bộ binh thì chọn trang phục phù hợp với chú bộ đội đó . Khi ô số xuất hiện chú bộ đội hải quân thì chọn hình ảnh bộ đội Hải quân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650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914400" y="990600"/>
            <a:ext cx="7543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Kết thúc hoạt động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Trẻ hát và vận động theo bài hát: “Chú bộ đội”.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52400"/>
            <a:ext cx="8991600" cy="6705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4648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4648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257800"/>
            <a:ext cx="8229600" cy="1189038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Mũ tai bèo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Mũ cối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638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Đôi giày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3230563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Phương tiện làm việc</a:t>
            </a:r>
            <a:br>
              <a:rPr lang="en-US" sz="6000" b="1" smtClean="0">
                <a:solidFill>
                  <a:srgbClr val="0000FF"/>
                </a:solidFill>
              </a:rPr>
            </a:br>
            <a:r>
              <a:rPr lang="en-US" sz="6000" b="1" smtClean="0">
                <a:solidFill>
                  <a:srgbClr val="0000FF"/>
                </a:solidFill>
              </a:rPr>
              <a:t> của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 - &amp;quot;Doanh trại quân đội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Chú Bộ Đội&amp;quot;&quot;/&gt;&lt;property id=&quot;20307&quot; value=&quot;285&quot;/&gt;&lt;/object&gt;&lt;object type=&quot;3&quot; unique_id=&quot;10007&quot;&gt;&lt;property id=&quot;20148&quot; value=&quot;5&quot;/&gt;&lt;property id=&quot;20300&quot; value=&quot;Slide 4 - &amp;quot;Trang phục&amp;#x0D;&amp;#x0A; của chú bộ đội&amp;quot;&quot;/&gt;&lt;property id=&quot;20307&quot; value=&quot;341&quot;/&gt;&lt;/object&gt;&lt;object type=&quot;3&quot; unique_id=&quot;10008&quot;&gt;&lt;property id=&quot;20148&quot; value=&quot;5&quot;/&gt;&lt;property id=&quot;20300&quot; value=&quot;Slide 5 - &amp;quot;Áo bộ đội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Mũ tai bèo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Mũ cối&amp;quot;&quot;/&gt;&lt;property id=&quot;20307&quot; value=&quot;308&quot;/&gt;&lt;/object&gt;&lt;object type=&quot;3&quot; unique_id=&quot;10011&quot;&gt;&lt;property id=&quot;20148&quot; value=&quot;5&quot;/&gt;&lt;property id=&quot;20300&quot; value=&quot;Slide 8 - &amp;quot;Đôi giày&amp;quot;&quot;/&gt;&lt;property id=&quot;20307&quot; value=&quot;291&quot;/&gt;&lt;/object&gt;&lt;object type=&quot;3&quot; unique_id=&quot;10012&quot;&gt;&lt;property id=&quot;20148&quot; value=&quot;5&quot;/&gt;&lt;property id=&quot;20300&quot; value=&quot;Slide 9 - &amp;quot;Phương tiện làm việc&amp;#x0D;&amp;#x0A; của chú bộ đội&amp;quot;&quot;/&gt;&lt;property id=&quot;20307&quot; value=&quot;342&quot;/&gt;&lt;/object&gt;&lt;object type=&quot;3&quot; unique_id=&quot;10013&quot;&gt;&lt;property id=&quot;20148&quot; value=&quot;5&quot;/&gt;&lt;property id=&quot;20300&quot; value=&quot;Slide 10 - &amp;quot;Ba lô&amp;quot;&quot;/&gt;&lt;property id=&quot;20307&quot; value=&quot;290&quot;/&gt;&lt;/object&gt;&lt;object type=&quot;3&quot; unique_id=&quot;10014&quot;&gt;&lt;property id=&quot;20148&quot; value=&quot;5&quot;/&gt;&lt;property id=&quot;20300&quot; value=&quot;Slide 11 - &amp;quot;Chiếc võng&amp;quot;&quot;/&gt;&lt;property id=&quot;20307&quot; value=&quot;309&quot;/&gt;&lt;/object&gt;&lt;object type=&quot;3&quot; unique_id=&quot;10015&quot;&gt;&lt;property id=&quot;20148&quot; value=&quot;5&quot;/&gt;&lt;property id=&quot;20300&quot; value=&quot;Slide 12 - &amp;quot;súng&amp;quot;&quot;/&gt;&lt;property id=&quot;20307&quot; value=&quot;298&quot;/&gt;&lt;/object&gt;&lt;object type=&quot;3&quot; unique_id=&quot;10016&quot;&gt;&lt;property id=&quot;20148&quot; value=&quot;5&quot;/&gt;&lt;property id=&quot;20300&quot; value=&quot;Slide 13 - &amp;quot;Xe tăng&amp;quot;&quot;/&gt;&lt;property id=&quot;20307&quot; value=&quot;299&quot;/&gt;&lt;/object&gt;&lt;object type=&quot;3&quot; unique_id=&quot;10017&quot;&gt;&lt;property id=&quot;20148&quot; value=&quot;5&quot;/&gt;&lt;property id=&quot;20300&quot; value=&quot;Slide 14 - &amp;quot;Xe vận tải&amp;quot;&quot;/&gt;&lt;property id=&quot;20307&quot; value=&quot;310&quot;/&gt;&lt;/object&gt;&lt;object type=&quot;3&quot; unique_id=&quot;10018&quot;&gt;&lt;property id=&quot;20148&quot; value=&quot;5&quot;/&gt;&lt;property id=&quot;20300&quot; value=&quot;Slide 15 - &amp;quot;Xe quân đội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Công việc của &amp;#x0D;&amp;#x0A;chú bộ đội&amp;quot;&quot;/&gt;&lt;property id=&quot;20307&quot; value=&quot;343&quot;/&gt;&lt;/object&gt;&lt;object type=&quot;3&quot; unique_id=&quot;10020&quot;&gt;&lt;property id=&quot;20148&quot; value=&quot;5&quot;/&gt;&lt;property id=&quot;20300&quot; value=&quot;Slide 17 - &amp;quot;Chú bộ đội hành quân&amp;quot;&quot;/&gt;&lt;property id=&quot;20307&quot; value=&quot;345&quot;/&gt;&lt;/object&gt;&lt;object type=&quot;3&quot; unique_id=&quot;10021&quot;&gt;&lt;property id=&quot;20148&quot; value=&quot;5&quot;/&gt;&lt;property id=&quot;20300&quot; value=&quot;Slide 18 - &amp;quot;Chú bộ đội tập bắn súng&amp;quot;&quot;/&gt;&lt;property id=&quot;20307&quot; value=&quot;344&quot;/&gt;&lt;/object&gt;&lt;object type=&quot;3&quot; unique_id=&quot;10022&quot;&gt;&lt;property id=&quot;20148&quot; value=&quot;5&quot;/&gt;&lt;property id=&quot;20300&quot; value=&quot;Slide 19 - &amp;quot;Các chú bộ đội tập võ&amp;quot;&quot;/&gt;&lt;property id=&quot;20307&quot; value=&quot;353&quot;/&gt;&lt;/object&gt;&lt;object type=&quot;3&quot; unique_id=&quot;10023&quot;&gt;&lt;property id=&quot;20148&quot; value=&quot;5&quot;/&gt;&lt;property id=&quot;20300&quot; value=&quot;Slide 20 - &amp;quot;Chú bộ đội đang tuần tra &amp;quot;&quot;/&gt;&lt;property id=&quot;20307&quot; value=&quot;347&quot;/&gt;&lt;/object&gt;&lt;object type=&quot;3&quot; unique_id=&quot;10024&quot;&gt;&lt;property id=&quot;20148&quot; value=&quot;5&quot;/&gt;&lt;property id=&quot;20300&quot; value=&quot;Slide 21 - &amp;quot;Chú bộ đội diễu binh&amp;quot;&quot;/&gt;&lt;property id=&quot;20307&quot; value=&quot;346&quot;/&gt;&lt;/object&gt;&lt;object type=&quot;3&quot; unique_id=&quot;10025&quot;&gt;&lt;property id=&quot;20148&quot; value=&quot;5&quot;/&gt;&lt;property id=&quot;20300&quot; value=&quot;Slide 22&quot;/&gt;&lt;property id=&quot;20307&quot; value=&quot;301&quot;/&gt;&lt;/object&gt;&lt;object type=&quot;3&quot; unique_id=&quot;10026&quot;&gt;&lt;property id=&quot;20148&quot; value=&quot;5&quot;/&gt;&lt;property id=&quot;20300&quot; value=&quot;Slide 23&quot;/&gt;&lt;property id=&quot;20307&quot; value=&quot;300&quot;/&gt;&lt;/object&gt;&lt;object type=&quot;3&quot; unique_id=&quot;10027&quot;&gt;&lt;property id=&quot;20148&quot; value=&quot;5&quot;/&gt;&lt;property id=&quot;20300&quot; value=&quot;Slide 24&quot;/&gt;&lt;property id=&quot;20307&quot; value=&quot;303&quot;/&gt;&lt;/object&gt;&lt;object type=&quot;3&quot; unique_id=&quot;10028&quot;&gt;&lt;property id=&quot;20148&quot; value=&quot;5&quot;/&gt;&lt;property id=&quot;20300&quot; value=&quot;Slide 25 - &amp;quot;Sinh hoạt đời thường &amp;#x0D;&amp;#x0A;của chú bộ đội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Chú bộ đội đang tập thể dục&amp;quot;&quot;/&gt;&lt;property id=&quot;20307&quot; value=&quot;349&quot;/&gt;&lt;/object&gt;&lt;object type=&quot;3&quot; unique_id=&quot;10030&quot;&gt;&lt;property id=&quot;20148&quot; value=&quot;5&quot;/&gt;&lt;property id=&quot;20300&quot; value=&quot;Slide 27 - &amp;quot;Chú bộ đội phơi, giặt quần áo&amp;quot;&quot;/&gt;&lt;property id=&quot;20307&quot; value=&quot;355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266&quot;/&gt;&lt;/object&gt;&lt;object type=&quot;3&quot; unique_id=&quot;10033&quot;&gt;&lt;property id=&quot;20148&quot; value=&quot;5&quot;/&gt;&lt;property id=&quot;20300&quot; value=&quot;Slide 30&quot;/&gt;&lt;property id=&quot;20307&quot; value=&quot;256&quot;/&gt;&lt;/object&gt;&lt;object type=&quot;3&quot; unique_id=&quot;10034&quot;&gt;&lt;property id=&quot;20148&quot; value=&quot;5&quot;/&gt;&lt;property id=&quot;20300&quot; value=&quot;Slide 31 - &amp;quot;Giúp đỡ nhân dân&amp;quot;&quot;/&gt;&lt;property id=&quot;20307&quot; value=&quot;296&quot;/&gt;&lt;/object&gt;&lt;object type=&quot;3&quot; unique_id=&quot;10035&quot;&gt;&lt;property id=&quot;20148&quot; value=&quot;5&quot;/&gt;&lt;property id=&quot;20300&quot; value=&quot;Slide 32 - &amp;quot;Mở rộng&amp;quot;&quot;/&gt;&lt;property id=&quot;20307&quot; value=&quot;352&quot;/&gt;&lt;/object&gt;&lt;object type=&quot;3&quot; unique_id=&quot;10036&quot;&gt;&lt;property id=&quot;20148&quot; value=&quot;5&quot;/&gt;&lt;property id=&quot;20300&quot; value=&quot;Slide 33&quot;/&gt;&lt;property id=&quot;20307&quot; value=&quot;302&quot;/&gt;&lt;/object&gt;&lt;object type=&quot;3&quot; unique_id=&quot;10037&quot;&gt;&lt;property id=&quot;20148&quot; value=&quot;5&quot;/&gt;&lt;property id=&quot;20300&quot; value=&quot;Slide 34 - &amp;quot;Bộ đội hải quân đánh bộ&amp;quot;&quot;/&gt;&lt;property id=&quot;20307&quot; value=&quot;351&quot;/&gt;&lt;/object&gt;&lt;object type=&quot;3&quot; unique_id=&quot;10038&quot;&gt;&lt;property id=&quot;20148&quot; value=&quot;5&quot;/&gt;&lt;property id=&quot;20300&quot; value=&quot;Slide 35&quot;/&gt;&lt;property id=&quot;20307&quot; value=&quot;304&quot;/&gt;&lt;/object&gt;&lt;object type=&quot;3&quot; unique_id=&quot;10039&quot;&gt;&lt;property id=&quot;20148&quot; value=&quot;5&quot;/&gt;&lt;property id=&quot;20300&quot; value=&quot;Slide 36 - &amp;quot;Bộ đội tên lửa&amp;quot;&quot;/&gt;&lt;property id=&quot;20307&quot; value=&quot;350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339&quot;/&gt;&lt;/object&gt;&lt;object type=&quot;3&quot; unique_id=&quot;10042&quot;&gt;&lt;property id=&quot;20148&quot; value=&quot;5&quot;/&gt;&lt;property id=&quot;20300&quot; value=&quot;Slide 39&quot;/&gt;&lt;property id=&quot;20307&quot; value=&quot;333&quot;/&gt;&lt;/object&gt;&lt;object type=&quot;3&quot; unique_id=&quot;10043&quot;&gt;&lt;property id=&quot;20148&quot; value=&quot;5&quot;/&gt;&lt;property id=&quot;20300&quot; value=&quot;Slide 40&quot;/&gt;&lt;property id=&quot;20307&quot; value=&quot;334&quot;/&gt;&lt;/object&gt;&lt;object type=&quot;3&quot; unique_id=&quot;10044&quot;&gt;&lt;property id=&quot;20148&quot; value=&quot;5&quot;/&gt;&lt;property id=&quot;20300&quot; value=&quot;Slide 41&quot;/&gt;&lt;property id=&quot;20307&quot; value=&quot;318&quot;/&gt;&lt;/object&gt;&lt;object type=&quot;3&quot; unique_id=&quot;10045&quot;&gt;&lt;property id=&quot;20148&quot; value=&quot;5&quot;/&gt;&lt;property id=&quot;20300&quot; value=&quot;Slide 42&quot;/&gt;&lt;property id=&quot;20307&quot; value=&quot;320&quot;/&gt;&lt;/object&gt;&lt;object type=&quot;3&quot; unique_id=&quot;10046&quot;&gt;&lt;property id=&quot;20148&quot; value=&quot;5&quot;/&gt;&lt;property id=&quot;20300&quot; value=&quot;Slide 43&quot;/&gt;&lt;property id=&quot;20307&quot; value=&quot;321&quot;/&gt;&lt;/object&gt;&lt;object type=&quot;3&quot; unique_id=&quot;10047&quot;&gt;&lt;property id=&quot;20148&quot; value=&quot;5&quot;/&gt;&lt;property id=&quot;20300&quot; value=&quot;Slide 44&quot;/&gt;&lt;property id=&quot;20307&quot; value=&quot;322&quot;/&gt;&lt;/object&gt;&lt;object type=&quot;3&quot; unique_id=&quot;10048&quot;&gt;&lt;property id=&quot;20148&quot; value=&quot;5&quot;/&gt;&lt;property id=&quot;20300&quot; value=&quot;Slide 45&quot;/&gt;&lt;property id=&quot;20307&quot; value=&quot;340&quot;/&gt;&lt;/object&gt;&lt;object type=&quot;3&quot; unique_id=&quot;10049&quot;&gt;&lt;property id=&quot;20148&quot; value=&quot;5&quot;/&gt;&lt;property id=&quot;20300&quot; value=&quot;Slide 46&quot;/&gt;&lt;property id=&quot;20307&quot; value=&quot;326&quot;/&gt;&lt;/object&gt;&lt;object type=&quot;3&quot; unique_id=&quot;10050&quot;&gt;&lt;property id=&quot;20148&quot; value=&quot;5&quot;/&gt;&lt;property id=&quot;20300&quot; value=&quot;Slide 47&quot;/&gt;&lt;property id=&quot;20307&quot; value=&quot;323&quot;/&gt;&lt;/object&gt;&lt;object type=&quot;3&quot; unique_id=&quot;10051&quot;&gt;&lt;property id=&quot;20148&quot; value=&quot;5&quot;/&gt;&lt;property id=&quot;20300&quot; value=&quot;Slide 48&quot;/&gt;&lt;property id=&quot;20307&quot; value=&quot;324&quot;/&gt;&lt;/object&gt;&lt;object type=&quot;3&quot; unique_id=&quot;10052&quot;&gt;&lt;property id=&quot;20148&quot; value=&quot;5&quot;/&gt;&lt;property id=&quot;20300&quot; value=&quot;Slide 49&quot;/&gt;&lt;property id=&quot;20307&quot; value=&quot;327&quot;/&gt;&lt;/object&gt;&lt;object type=&quot;3&quot; unique_id=&quot;10053&quot;&gt;&lt;property id=&quot;20148&quot; value=&quot;5&quot;/&gt;&lt;property id=&quot;20300&quot; value=&quot;Slide 50&quot;/&gt;&lt;property id=&quot;20307&quot; value=&quot;325&quot;/&gt;&lt;/object&gt;&lt;object type=&quot;3&quot; unique_id=&quot;10054&quot;&gt;&lt;property id=&quot;20148&quot; value=&quot;5&quot;/&gt;&lt;property id=&quot;20300&quot; value=&quot;Slide 51&quot;/&gt;&lt;property id=&quot;20307&quot; value=&quot;328&quot;/&gt;&lt;/object&gt;&lt;object type=&quot;3&quot; unique_id=&quot;10055&quot;&gt;&lt;property id=&quot;20148&quot; value=&quot;5&quot;/&gt;&lt;property id=&quot;20300&quot; value=&quot;Slide 52&quot;/&gt;&lt;property id=&quot;20307&quot; value=&quot;329&quot;/&gt;&lt;/object&gt;&lt;object type=&quot;3&quot; unique_id=&quot;10056&quot;&gt;&lt;property id=&quot;20148&quot; value=&quot;5&quot;/&gt;&lt;property id=&quot;20300&quot; value=&quot;Slide 53&quot;/&gt;&lt;property id=&quot;20307&quot; value=&quot;332&quot;/&gt;&lt;/object&gt;&lt;object type=&quot;3&quot; unique_id=&quot;10057&quot;&gt;&lt;property id=&quot;20148&quot; value=&quot;5&quot;/&gt;&lt;property id=&quot;20300&quot; value=&quot;Slide 54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725</Words>
  <Application>Microsoft Office PowerPoint</Application>
  <PresentationFormat>On-screen Show (4:3)</PresentationFormat>
  <Paragraphs>83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.VnAvantH</vt:lpstr>
      <vt:lpstr>Arabia</vt:lpstr>
      <vt:lpstr>Arial</vt:lpstr>
      <vt:lpstr>Arrus-Black</vt:lpstr>
      <vt:lpstr>Times New Roman</vt:lpstr>
      <vt:lpstr>Default Design</vt:lpstr>
      <vt:lpstr>PowerPoint Presentation</vt:lpstr>
      <vt:lpstr>Doanh trại quân đội</vt:lpstr>
      <vt:lpstr>Chú Bộ Đội</vt:lpstr>
      <vt:lpstr>Trang phục  của chú bộ đội</vt:lpstr>
      <vt:lpstr>Áo bộ đội</vt:lpstr>
      <vt:lpstr>Mũ tai bèo</vt:lpstr>
      <vt:lpstr>Mũ cối</vt:lpstr>
      <vt:lpstr>Đôi giày</vt:lpstr>
      <vt:lpstr>Phương tiện làm việc  của chú bộ đội</vt:lpstr>
      <vt:lpstr>Ba lô</vt:lpstr>
      <vt:lpstr>Chiếc võng</vt:lpstr>
      <vt:lpstr>súng</vt:lpstr>
      <vt:lpstr>Xe tăng</vt:lpstr>
      <vt:lpstr>Xe vận tải</vt:lpstr>
      <vt:lpstr>Xe quân đội</vt:lpstr>
      <vt:lpstr>Công việc của  chú bộ đội</vt:lpstr>
      <vt:lpstr>Chú bộ đội hành quân</vt:lpstr>
      <vt:lpstr>Chú bộ đội tập bắn súng</vt:lpstr>
      <vt:lpstr>Các chú bộ đội tập võ</vt:lpstr>
      <vt:lpstr>Chú bộ đội đang tuần tra </vt:lpstr>
      <vt:lpstr>Chú bộ đội diễu binh</vt:lpstr>
      <vt:lpstr>PowerPoint Presentation</vt:lpstr>
      <vt:lpstr>PowerPoint Presentation</vt:lpstr>
      <vt:lpstr>PowerPoint Presentation</vt:lpstr>
      <vt:lpstr>Sinh hoạt đời thường  của chú bộ đội</vt:lpstr>
      <vt:lpstr>Chú bộ đội đang tập thể dục</vt:lpstr>
      <vt:lpstr>Chú bộ đội phơi, giặt quần áo</vt:lpstr>
      <vt:lpstr>PowerPoint Presentation</vt:lpstr>
      <vt:lpstr>PowerPoint Presentation</vt:lpstr>
      <vt:lpstr>PowerPoint Presentation</vt:lpstr>
      <vt:lpstr>Giúp đỡ nhân dân</vt:lpstr>
      <vt:lpstr>Mở rộng</vt:lpstr>
      <vt:lpstr>PowerPoint Presentation</vt:lpstr>
      <vt:lpstr>Bộ đội hải quân đánh bộ</vt:lpstr>
      <vt:lpstr>PowerPoint Presentation</vt:lpstr>
      <vt:lpstr>Bộ đội tên lửa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55</cp:revision>
  <dcterms:created xsi:type="dcterms:W3CDTF">2009-11-30T22:59:09Z</dcterms:created>
  <dcterms:modified xsi:type="dcterms:W3CDTF">2024-12-17T07:38:38Z</dcterms:modified>
</cp:coreProperties>
</file>