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6A30-8B27-44A5-84AE-8AFDEF372E3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A9CD-0B31-4A87-B9E3-E266E932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97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6A30-8B27-44A5-84AE-8AFDEF372E3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A9CD-0B31-4A87-B9E3-E266E932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9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6A30-8B27-44A5-84AE-8AFDEF372E3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A9CD-0B31-4A87-B9E3-E266E932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03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6A30-8B27-44A5-84AE-8AFDEF372E3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A9CD-0B31-4A87-B9E3-E266E932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0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6A30-8B27-44A5-84AE-8AFDEF372E3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A9CD-0B31-4A87-B9E3-E266E932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29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6A30-8B27-44A5-84AE-8AFDEF372E3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A9CD-0B31-4A87-B9E3-E266E932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11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6A30-8B27-44A5-84AE-8AFDEF372E3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A9CD-0B31-4A87-B9E3-E266E932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14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6A30-8B27-44A5-84AE-8AFDEF372E3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A9CD-0B31-4A87-B9E3-E266E932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97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6A30-8B27-44A5-84AE-8AFDEF372E3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A9CD-0B31-4A87-B9E3-E266E932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59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6A30-8B27-44A5-84AE-8AFDEF372E3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A9CD-0B31-4A87-B9E3-E266E932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06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6A30-8B27-44A5-84AE-8AFDEF372E3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EA9CD-0B31-4A87-B9E3-E266E932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13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F6A30-8B27-44A5-84AE-8AFDEF372E3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EA9CD-0B31-4A87-B9E3-E266E932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4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1 mẫu nền ppt đẹp mẫu nền ppt đẹp được tải về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27927" y="6766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UỶ BAN NHÂN DÂN QUÂN LONG BIÊN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TRƯỜNG MẦM NON HOA HƯỚNG DƯƠNG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05" y="1483025"/>
            <a:ext cx="1033298" cy="10332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43350" y="3124509"/>
            <a:ext cx="2621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HOẠT ĐỘNG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NHẬN THỨC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28291" y="409501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Đề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tài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: </a:t>
            </a:r>
            <a:r>
              <a:rPr lang="en-US" dirty="0" err="1" smtClean="0">
                <a:solidFill>
                  <a:srgbClr val="C00000"/>
                </a:solidFill>
              </a:rPr>
              <a:t>Ôn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nhận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biết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phân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biệt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hình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tròn</a:t>
            </a:r>
            <a:r>
              <a:rPr lang="en-US" dirty="0" smtClean="0">
                <a:solidFill>
                  <a:srgbClr val="C00000"/>
                </a:solidFill>
              </a:rPr>
              <a:t> ,</a:t>
            </a:r>
            <a:r>
              <a:rPr lang="en-US" dirty="0" err="1" smtClean="0">
                <a:solidFill>
                  <a:srgbClr val="C00000"/>
                </a:solidFill>
              </a:rPr>
              <a:t>hình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vuông</a:t>
            </a:r>
            <a:r>
              <a:rPr lang="en-US" dirty="0" smtClean="0">
                <a:solidFill>
                  <a:srgbClr val="C00000"/>
                </a:solidFill>
              </a:rPr>
              <a:t> , </a:t>
            </a:r>
            <a:r>
              <a:rPr lang="en-US" dirty="0" err="1" smtClean="0">
                <a:solidFill>
                  <a:srgbClr val="C00000"/>
                </a:solidFill>
              </a:rPr>
              <a:t>hình</a:t>
            </a:r>
            <a:r>
              <a:rPr lang="en-US" dirty="0" smtClean="0">
                <a:solidFill>
                  <a:srgbClr val="C00000"/>
                </a:solidFill>
              </a:rPr>
              <a:t> tam </a:t>
            </a:r>
            <a:r>
              <a:rPr lang="en-US" dirty="0" err="1" smtClean="0">
                <a:solidFill>
                  <a:srgbClr val="C00000"/>
                </a:solidFill>
              </a:rPr>
              <a:t>giác</a:t>
            </a:r>
            <a:r>
              <a:rPr lang="en-US" dirty="0" smtClean="0">
                <a:solidFill>
                  <a:srgbClr val="C00000"/>
                </a:solidFill>
              </a:rPr>
              <a:t> , </a:t>
            </a:r>
            <a:r>
              <a:rPr lang="en-US" dirty="0" err="1" smtClean="0">
                <a:solidFill>
                  <a:srgbClr val="C00000"/>
                </a:solidFill>
              </a:rPr>
              <a:t>hình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chữ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nhật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dirty="0" err="1" smtClean="0">
                <a:solidFill>
                  <a:srgbClr val="C00000"/>
                </a:solidFill>
              </a:rPr>
              <a:t>Lứa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tuổi</a:t>
            </a:r>
            <a:r>
              <a:rPr lang="en-US" dirty="0" smtClean="0">
                <a:solidFill>
                  <a:srgbClr val="C00000"/>
                </a:solidFill>
              </a:rPr>
              <a:t>: 4-5 </a:t>
            </a:r>
            <a:r>
              <a:rPr lang="en-US" dirty="0" err="1" smtClean="0">
                <a:solidFill>
                  <a:srgbClr val="C00000"/>
                </a:solidFill>
              </a:rPr>
              <a:t>tuổi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err="1" smtClean="0">
                <a:solidFill>
                  <a:srgbClr val="C00000"/>
                </a:solidFill>
              </a:rPr>
              <a:t>Người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dạy</a:t>
            </a:r>
            <a:r>
              <a:rPr lang="en-US" dirty="0" smtClean="0">
                <a:solidFill>
                  <a:srgbClr val="C00000"/>
                </a:solidFill>
              </a:rPr>
              <a:t> : </a:t>
            </a:r>
            <a:r>
              <a:rPr lang="en-US" dirty="0" err="1" smtClean="0">
                <a:solidFill>
                  <a:srgbClr val="C00000"/>
                </a:solidFill>
              </a:rPr>
              <a:t>Hà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Thị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Thanh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smtClean="0">
                <a:solidFill>
                  <a:srgbClr val="C00000"/>
                </a:solidFill>
              </a:rPr>
              <a:t>Hoài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4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Process 4"/>
          <p:cNvSpPr/>
          <p:nvPr/>
        </p:nvSpPr>
        <p:spPr>
          <a:xfrm>
            <a:off x="1205345" y="1525254"/>
            <a:ext cx="4765964" cy="2660072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62546" y="5064249"/>
            <a:ext cx="315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Hình</a:t>
            </a:r>
            <a:r>
              <a:rPr lang="en-US" sz="3600" dirty="0" smtClean="0"/>
              <a:t> </a:t>
            </a:r>
            <a:r>
              <a:rPr lang="en-US" sz="3600" dirty="0" err="1" smtClean="0"/>
              <a:t>chữ</a:t>
            </a:r>
            <a:r>
              <a:rPr lang="en-US" sz="3600" dirty="0" smtClean="0"/>
              <a:t> </a:t>
            </a:r>
            <a:r>
              <a:rPr lang="en-US" sz="3600" dirty="0" err="1" smtClean="0"/>
              <a:t>nhật</a:t>
            </a:r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1205345" y="1558108"/>
            <a:ext cx="4765964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214582" y="4173579"/>
            <a:ext cx="4765964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05345" y="1590965"/>
            <a:ext cx="0" cy="258387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971309" y="1601456"/>
            <a:ext cx="0" cy="258387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Process 16"/>
          <p:cNvSpPr/>
          <p:nvPr/>
        </p:nvSpPr>
        <p:spPr>
          <a:xfrm>
            <a:off x="7553190" y="350981"/>
            <a:ext cx="3842327" cy="2189018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Process 17"/>
          <p:cNvSpPr/>
          <p:nvPr/>
        </p:nvSpPr>
        <p:spPr>
          <a:xfrm>
            <a:off x="7536873" y="3592945"/>
            <a:ext cx="3833091" cy="2041237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7536872" y="2189017"/>
            <a:ext cx="600364" cy="350982"/>
          </a:xfrm>
          <a:prstGeom prst="triangle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10800000" flipV="1">
            <a:off x="10738084" y="2116363"/>
            <a:ext cx="641116" cy="423636"/>
          </a:xfrm>
          <a:prstGeom prst="triangle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 rot="10800000">
            <a:off x="10795153" y="352756"/>
            <a:ext cx="600364" cy="350982"/>
          </a:xfrm>
          <a:prstGeom prst="triangle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 rot="10800000" flipH="1">
            <a:off x="7553190" y="350981"/>
            <a:ext cx="692377" cy="412873"/>
          </a:xfrm>
          <a:prstGeom prst="triangle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13"/>
            <a:ext cx="12191999" cy="68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36291" y="230909"/>
            <a:ext cx="3888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Kết</a:t>
            </a:r>
            <a:r>
              <a:rPr lang="en-US" sz="4000" dirty="0" smtClean="0"/>
              <a:t> </a:t>
            </a:r>
            <a:r>
              <a:rPr lang="en-US" sz="4000" dirty="0" err="1" smtClean="0"/>
              <a:t>luận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6" name="Flowchart: Connector 5"/>
          <p:cNvSpPr/>
          <p:nvPr/>
        </p:nvSpPr>
        <p:spPr>
          <a:xfrm>
            <a:off x="7860145" y="1006764"/>
            <a:ext cx="2068946" cy="169949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44073" y="4119418"/>
            <a:ext cx="1551709" cy="12561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Process 7"/>
          <p:cNvSpPr/>
          <p:nvPr/>
        </p:nvSpPr>
        <p:spPr>
          <a:xfrm>
            <a:off x="4128655" y="4119418"/>
            <a:ext cx="2733963" cy="1283855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8192655" y="3657600"/>
            <a:ext cx="1967346" cy="1745673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30399" y="5722123"/>
            <a:ext cx="71304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vuông</a:t>
            </a:r>
            <a:r>
              <a:rPr lang="en-US" sz="2800" dirty="0" smtClean="0"/>
              <a:t> ,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chữ</a:t>
            </a:r>
            <a:r>
              <a:rPr lang="en-US" sz="2800" dirty="0" smtClean="0"/>
              <a:t> </a:t>
            </a:r>
            <a:r>
              <a:rPr lang="en-US" sz="2800" dirty="0" err="1" smtClean="0"/>
              <a:t>nhật</a:t>
            </a:r>
            <a:r>
              <a:rPr lang="en-US" sz="2800" dirty="0" smtClean="0"/>
              <a:t> , </a:t>
            </a:r>
            <a:r>
              <a:rPr lang="en-US" sz="2800" dirty="0" err="1" smtClean="0"/>
              <a:t>hình</a:t>
            </a:r>
            <a:r>
              <a:rPr lang="en-US" sz="2800" dirty="0" smtClean="0"/>
              <a:t> tam </a:t>
            </a:r>
            <a:r>
              <a:rPr lang="en-US" sz="2800" dirty="0" err="1" smtClean="0"/>
              <a:t>giác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đường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thẳng</a:t>
            </a:r>
            <a:r>
              <a:rPr lang="en-US" sz="2800" dirty="0" smtClean="0"/>
              <a:t> ,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cạnh</a:t>
            </a:r>
            <a:r>
              <a:rPr lang="en-US" sz="2800" dirty="0" smtClean="0"/>
              <a:t> ,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góc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930399" y="1239981"/>
            <a:ext cx="5070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tròn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đường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bao</a:t>
            </a:r>
            <a:r>
              <a:rPr lang="en-US" sz="2400" dirty="0" smtClean="0"/>
              <a:t> </a:t>
            </a:r>
            <a:r>
              <a:rPr lang="en-US" sz="2400" dirty="0" err="1" smtClean="0"/>
              <a:t>cong</a:t>
            </a:r>
            <a:r>
              <a:rPr lang="en-US" sz="2400" dirty="0" smtClean="0"/>
              <a:t> </a:t>
            </a:r>
            <a:r>
              <a:rPr lang="en-US" sz="2400" dirty="0" err="1" smtClean="0"/>
              <a:t>tròn</a:t>
            </a:r>
            <a:r>
              <a:rPr lang="en-US" sz="2400" dirty="0" smtClean="0"/>
              <a:t> , </a:t>
            </a:r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cạnh</a:t>
            </a:r>
            <a:r>
              <a:rPr lang="en-US" sz="2400" dirty="0" smtClean="0"/>
              <a:t> , </a:t>
            </a:r>
            <a:r>
              <a:rPr lang="en-US" sz="2400" dirty="0" err="1" smtClean="0"/>
              <a:t>góc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183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1" y="-92363"/>
            <a:ext cx="12191999" cy="68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89382" y="2504583"/>
            <a:ext cx="741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Trò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chơi</a:t>
            </a:r>
            <a:r>
              <a:rPr lang="en-US" sz="4800" dirty="0" smtClean="0">
                <a:solidFill>
                  <a:srgbClr val="FF0000"/>
                </a:solidFill>
              </a:rPr>
              <a:t> : Que </a:t>
            </a:r>
            <a:r>
              <a:rPr lang="en-US" sz="4800" dirty="0" err="1" smtClean="0">
                <a:solidFill>
                  <a:srgbClr val="FF0000"/>
                </a:solidFill>
              </a:rPr>
              <a:t>diêm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kỳ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diệu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68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558" y="0"/>
            <a:ext cx="12506558" cy="68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8110">
            <a:off x="1976581" y="1237673"/>
            <a:ext cx="1726433" cy="16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23349">
            <a:off x="3192124" y="2448044"/>
            <a:ext cx="1726433" cy="16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7324">
            <a:off x="774303" y="2457963"/>
            <a:ext cx="1726433" cy="16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8110">
            <a:off x="1976580" y="3599385"/>
            <a:ext cx="1726433" cy="16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01220">
            <a:off x="4393309" y="2671914"/>
            <a:ext cx="1845032" cy="180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90646">
            <a:off x="5539238" y="4011031"/>
            <a:ext cx="1726433" cy="16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20382">
            <a:off x="7842657" y="3959800"/>
            <a:ext cx="1726433" cy="16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34667">
            <a:off x="9062086" y="2617671"/>
            <a:ext cx="1814253" cy="177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8110">
            <a:off x="7896821" y="1390075"/>
            <a:ext cx="1726433" cy="16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8110">
            <a:off x="5674033" y="1395226"/>
            <a:ext cx="1726433" cy="16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19" y="-12910"/>
            <a:ext cx="12506558" cy="68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91" y="2189019"/>
            <a:ext cx="1726433" cy="16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46826" y="2307567"/>
            <a:ext cx="1552788" cy="152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8110">
            <a:off x="2298181" y="2794007"/>
            <a:ext cx="2219430" cy="21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1970">
            <a:off x="7999794" y="2910563"/>
            <a:ext cx="1726433" cy="16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1810">
            <a:off x="8000672" y="2608844"/>
            <a:ext cx="1726433" cy="16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9821">
            <a:off x="7790031" y="2032057"/>
            <a:ext cx="1726433" cy="16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1458">
            <a:off x="7196276" y="1542472"/>
            <a:ext cx="1726433" cy="16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3595">
            <a:off x="6737134" y="1496752"/>
            <a:ext cx="1899866" cy="186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557">
            <a:off x="5266444" y="2467185"/>
            <a:ext cx="1726433" cy="16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66366">
            <a:off x="5592276" y="3486443"/>
            <a:ext cx="1726433" cy="16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26107">
            <a:off x="6731124" y="3693059"/>
            <a:ext cx="1726433" cy="16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69323">
            <a:off x="7428944" y="3438688"/>
            <a:ext cx="1726433" cy="16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9651" flipV="1">
            <a:off x="7949550" y="3506151"/>
            <a:ext cx="1407393" cy="138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ơn 10000 hình minh họa Người Que và Que Diêm miễn phí - Pixab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217">
            <a:off x="5546469" y="1433760"/>
            <a:ext cx="1726433" cy="189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31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558" y="0"/>
            <a:ext cx="12506558" cy="68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49964" y="350982"/>
            <a:ext cx="507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Vận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</a:rPr>
              <a:t> : </a:t>
            </a:r>
            <a:r>
              <a:rPr lang="en-US" sz="2400" dirty="0" err="1" smtClean="0">
                <a:solidFill>
                  <a:srgbClr val="FF0000"/>
                </a:solidFill>
              </a:rPr>
              <a:t>Bài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hát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bé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học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khối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61880039050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018" y="1191491"/>
            <a:ext cx="9458037" cy="552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0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618802412019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4869" y="1671783"/>
            <a:ext cx="7411931" cy="37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1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7" y="0"/>
            <a:ext cx="121852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39491" y="4719782"/>
            <a:ext cx="3685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75000"/>
                  </a:schemeClr>
                </a:solidFill>
              </a:rPr>
              <a:t>tròn</a:t>
            </a:r>
            <a:endParaRPr lang="en-US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4507346" y="1681018"/>
            <a:ext cx="2937163" cy="253076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6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Connector 5"/>
          <p:cNvSpPr/>
          <p:nvPr/>
        </p:nvSpPr>
        <p:spPr>
          <a:xfrm>
            <a:off x="2329314" y="1463039"/>
            <a:ext cx="2820202" cy="2550696"/>
          </a:xfrm>
          <a:prstGeom prst="flowChartConnector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6843563" y="1453415"/>
            <a:ext cx="2743200" cy="24063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2521819" y="1645920"/>
            <a:ext cx="2435192" cy="221381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417 L 0.12812 0.03889 C 0.15482 0.04861 0.19492 0.05393 0.23698 0.05393 C 0.28476 0.05393 0.32305 0.04861 0.34974 0.03889 L 0.47799 -0.00417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93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22255" y="1736436"/>
            <a:ext cx="49229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Hình</a:t>
            </a:r>
            <a:r>
              <a:rPr lang="en-US" sz="4000" dirty="0" smtClean="0"/>
              <a:t> </a:t>
            </a:r>
            <a:r>
              <a:rPr lang="en-US" sz="4000" dirty="0" err="1" smtClean="0"/>
              <a:t>gì</a:t>
            </a:r>
            <a:r>
              <a:rPr lang="en-US" sz="4000" dirty="0" smtClean="0"/>
              <a:t> </a:t>
            </a:r>
            <a:r>
              <a:rPr lang="en-US" sz="4000" dirty="0" err="1" smtClean="0"/>
              <a:t>vuông</a:t>
            </a:r>
            <a:r>
              <a:rPr lang="en-US" sz="4000" dirty="0" smtClean="0"/>
              <a:t> </a:t>
            </a:r>
            <a:r>
              <a:rPr lang="en-US" sz="4000" dirty="0" err="1" smtClean="0"/>
              <a:t>vắn</a:t>
            </a:r>
            <a:endParaRPr lang="en-US" sz="4000" dirty="0" smtClean="0"/>
          </a:p>
          <a:p>
            <a:r>
              <a:rPr lang="en-US" sz="4000" dirty="0" err="1" smtClean="0"/>
              <a:t>Bốn</a:t>
            </a:r>
            <a:r>
              <a:rPr lang="en-US" sz="4000" dirty="0" smtClean="0"/>
              <a:t> </a:t>
            </a:r>
            <a:r>
              <a:rPr lang="en-US" sz="4000" dirty="0" err="1" smtClean="0"/>
              <a:t>cạnh</a:t>
            </a:r>
            <a:r>
              <a:rPr lang="en-US" sz="4000" dirty="0" smtClean="0"/>
              <a:t> </a:t>
            </a:r>
            <a:r>
              <a:rPr lang="en-US" sz="4000" dirty="0" err="1" smtClean="0"/>
              <a:t>bằng</a:t>
            </a:r>
            <a:r>
              <a:rPr lang="en-US" sz="4000" dirty="0" smtClean="0"/>
              <a:t> </a:t>
            </a:r>
            <a:r>
              <a:rPr lang="en-US" sz="4000" dirty="0" err="1" smtClean="0"/>
              <a:t>nhau</a:t>
            </a:r>
            <a:endParaRPr lang="en-US" sz="4000" dirty="0" smtClean="0"/>
          </a:p>
          <a:p>
            <a:r>
              <a:rPr lang="en-US" sz="4000" dirty="0" err="1" smtClean="0"/>
              <a:t>Bé</a:t>
            </a:r>
            <a:r>
              <a:rPr lang="en-US" sz="4000" dirty="0" smtClean="0"/>
              <a:t> </a:t>
            </a:r>
            <a:r>
              <a:rPr lang="en-US" sz="4000" dirty="0" err="1" smtClean="0"/>
              <a:t>hãy</a:t>
            </a:r>
            <a:r>
              <a:rPr lang="en-US" sz="4000" dirty="0" smtClean="0"/>
              <a:t> </a:t>
            </a:r>
            <a:r>
              <a:rPr lang="en-US" sz="4000" dirty="0" err="1" smtClean="0"/>
              <a:t>đoán</a:t>
            </a:r>
            <a:r>
              <a:rPr lang="en-US" sz="4000" dirty="0" smtClean="0"/>
              <a:t> </a:t>
            </a:r>
            <a:r>
              <a:rPr lang="en-US" sz="4000" dirty="0" err="1" smtClean="0"/>
              <a:t>mau</a:t>
            </a:r>
            <a:r>
              <a:rPr lang="en-US" sz="4000" dirty="0" smtClean="0"/>
              <a:t> </a:t>
            </a:r>
          </a:p>
          <a:p>
            <a:r>
              <a:rPr lang="en-US" sz="4000" dirty="0" err="1" smtClean="0"/>
              <a:t>Là</a:t>
            </a:r>
            <a:r>
              <a:rPr lang="en-US" sz="4000" dirty="0" smtClean="0"/>
              <a:t> </a:t>
            </a:r>
            <a:r>
              <a:rPr lang="en-US" sz="4000" dirty="0" err="1" smtClean="0"/>
              <a:t>hình</a:t>
            </a:r>
            <a:r>
              <a:rPr lang="en-US" sz="4000" dirty="0" smtClean="0"/>
              <a:t> </a:t>
            </a:r>
            <a:r>
              <a:rPr lang="en-US" sz="4000" dirty="0" err="1" smtClean="0"/>
              <a:t>gì</a:t>
            </a:r>
            <a:r>
              <a:rPr lang="en-US" sz="4000" dirty="0" smtClean="0"/>
              <a:t> </a:t>
            </a:r>
            <a:r>
              <a:rPr lang="en-US" sz="4000" dirty="0" err="1" smtClean="0"/>
              <a:t>đấy</a:t>
            </a:r>
            <a:r>
              <a:rPr lang="en-US" sz="4000" dirty="0" smtClean="0"/>
              <a:t> 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162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Process 3"/>
          <p:cNvSpPr/>
          <p:nvPr/>
        </p:nvSpPr>
        <p:spPr>
          <a:xfrm>
            <a:off x="3685309" y="1892124"/>
            <a:ext cx="2715488" cy="2410691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54398" y="5027350"/>
            <a:ext cx="317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</a:rPr>
              <a:t>vuông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85309" y="1701670"/>
            <a:ext cx="2484582" cy="184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668652" y="2037485"/>
            <a:ext cx="18472" cy="21982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514440" y="1948873"/>
            <a:ext cx="9236" cy="22813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606798" y="4532394"/>
            <a:ext cx="2724726" cy="92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93489" y="1160357"/>
            <a:ext cx="591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913420" y="2895477"/>
            <a:ext cx="63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738253" y="4651132"/>
            <a:ext cx="69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812475" y="2710811"/>
            <a:ext cx="415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7998686" y="1778001"/>
            <a:ext cx="2484581" cy="239209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6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8" grpId="0"/>
      <p:bldP spid="29" grpId="0"/>
      <p:bldP spid="30" grpId="0"/>
      <p:bldP spid="32" grpId="0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5401"/>
            <a:ext cx="12191999" cy="68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79418" y="461818"/>
            <a:ext cx="6991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</a:t>
            </a:r>
            <a:r>
              <a:rPr lang="en-US" sz="3200" dirty="0" err="1" smtClean="0"/>
              <a:t>Hình</a:t>
            </a:r>
            <a:r>
              <a:rPr lang="en-US" sz="3200" dirty="0" smtClean="0"/>
              <a:t> tam </a:t>
            </a:r>
            <a:r>
              <a:rPr lang="en-US" sz="3200" dirty="0" err="1" smtClean="0"/>
              <a:t>giác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mấy</a:t>
            </a:r>
            <a:r>
              <a:rPr lang="en-US" sz="3200" dirty="0" smtClean="0"/>
              <a:t> </a:t>
            </a:r>
            <a:r>
              <a:rPr lang="en-US" sz="3200" dirty="0" err="1" smtClean="0"/>
              <a:t>cạnh</a:t>
            </a:r>
            <a:r>
              <a:rPr lang="en-US" sz="3200" dirty="0" smtClean="0"/>
              <a:t> ?</a:t>
            </a:r>
            <a:endParaRPr lang="en-US" sz="3200" dirty="0"/>
          </a:p>
        </p:txBody>
      </p:sp>
      <p:sp>
        <p:nvSpPr>
          <p:cNvPr id="6" name="Isosceles Triangle 5"/>
          <p:cNvSpPr/>
          <p:nvPr/>
        </p:nvSpPr>
        <p:spPr>
          <a:xfrm>
            <a:off x="7546109" y="1228437"/>
            <a:ext cx="2937164" cy="250305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918691" y="1865745"/>
            <a:ext cx="2050473" cy="61421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cạnh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918691" y="2971225"/>
            <a:ext cx="2087419" cy="65578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r>
              <a:rPr lang="en-US" dirty="0" smtClean="0"/>
              <a:t> </a:t>
            </a:r>
            <a:r>
              <a:rPr lang="en-US" dirty="0" err="1" smtClean="0"/>
              <a:t>cạnh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881745" y="3982606"/>
            <a:ext cx="2087419" cy="65578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r>
              <a:rPr lang="en-US" dirty="0" smtClean="0"/>
              <a:t> </a:t>
            </a:r>
            <a:r>
              <a:rPr lang="en-US" dirty="0" err="1" smtClean="0"/>
              <a:t>cạnh</a:t>
            </a:r>
            <a:endParaRPr lang="en-US" dirty="0"/>
          </a:p>
        </p:txBody>
      </p:sp>
      <p:sp>
        <p:nvSpPr>
          <p:cNvPr id="10" name="Smiley Face 9"/>
          <p:cNvSpPr/>
          <p:nvPr/>
        </p:nvSpPr>
        <p:spPr>
          <a:xfrm>
            <a:off x="2059709" y="3057236"/>
            <a:ext cx="554182" cy="49876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9107054" y="1411144"/>
            <a:ext cx="1237673" cy="214485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559964" y="1380837"/>
            <a:ext cx="1403927" cy="232756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730836" y="3731491"/>
            <a:ext cx="2752437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87854" y="1948873"/>
            <a:ext cx="374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719127" y="3982606"/>
            <a:ext cx="563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836727" y="1948873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6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76945" y="489527"/>
            <a:ext cx="626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Hình</a:t>
            </a:r>
            <a:r>
              <a:rPr lang="en-US" sz="3200" dirty="0" smtClean="0"/>
              <a:t> tam </a:t>
            </a:r>
            <a:r>
              <a:rPr lang="en-US" sz="3200" dirty="0" err="1" smtClean="0"/>
              <a:t>giác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lăn</a:t>
            </a:r>
            <a:r>
              <a:rPr lang="en-US" sz="3200" dirty="0" smtClean="0"/>
              <a:t>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không</a:t>
            </a:r>
            <a:r>
              <a:rPr lang="en-US" sz="3200" dirty="0" smtClean="0"/>
              <a:t> ?</a:t>
            </a:r>
            <a:endParaRPr lang="en-US" sz="3200" dirty="0"/>
          </a:p>
        </p:txBody>
      </p:sp>
      <p:sp>
        <p:nvSpPr>
          <p:cNvPr id="6" name="Isosceles Triangle 5"/>
          <p:cNvSpPr/>
          <p:nvPr/>
        </p:nvSpPr>
        <p:spPr>
          <a:xfrm>
            <a:off x="4470399" y="1828799"/>
            <a:ext cx="2817091" cy="23275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4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9818" y="646545"/>
            <a:ext cx="535709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Ve</a:t>
            </a:r>
            <a:r>
              <a:rPr lang="en-US" sz="4400" dirty="0" smtClean="0"/>
              <a:t> </a:t>
            </a:r>
            <a:r>
              <a:rPr lang="en-US" sz="4400" dirty="0" err="1" smtClean="0"/>
              <a:t>vẻ</a:t>
            </a:r>
            <a:r>
              <a:rPr lang="en-US" sz="4400" dirty="0" smtClean="0"/>
              <a:t> </a:t>
            </a:r>
            <a:r>
              <a:rPr lang="en-US" sz="4400" dirty="0" err="1" smtClean="0"/>
              <a:t>vè</a:t>
            </a:r>
            <a:r>
              <a:rPr lang="en-US" sz="4400" dirty="0" smtClean="0"/>
              <a:t> </a:t>
            </a:r>
            <a:r>
              <a:rPr lang="en-US" sz="4400" dirty="0" err="1" smtClean="0"/>
              <a:t>vè</a:t>
            </a:r>
            <a:endParaRPr lang="en-US" sz="4400" dirty="0" smtClean="0"/>
          </a:p>
          <a:p>
            <a:pPr algn="ctr"/>
            <a:r>
              <a:rPr lang="en-US" sz="4400" dirty="0" err="1" smtClean="0"/>
              <a:t>Nghe</a:t>
            </a:r>
            <a:r>
              <a:rPr lang="en-US" sz="4400" dirty="0" smtClean="0"/>
              <a:t> </a:t>
            </a:r>
            <a:r>
              <a:rPr lang="en-US" sz="4400" dirty="0" err="1" smtClean="0"/>
              <a:t>vè</a:t>
            </a:r>
            <a:r>
              <a:rPr lang="en-US" sz="4400" dirty="0" smtClean="0"/>
              <a:t> </a:t>
            </a:r>
            <a:r>
              <a:rPr lang="en-US" sz="4400" dirty="0" err="1" smtClean="0"/>
              <a:t>câu</a:t>
            </a:r>
            <a:r>
              <a:rPr lang="en-US" sz="4400" dirty="0" smtClean="0"/>
              <a:t> </a:t>
            </a:r>
            <a:r>
              <a:rPr lang="en-US" sz="4400" dirty="0" err="1" smtClean="0"/>
              <a:t>đố</a:t>
            </a:r>
            <a:r>
              <a:rPr lang="en-US" sz="4400" dirty="0" smtClean="0"/>
              <a:t> </a:t>
            </a:r>
          </a:p>
          <a:p>
            <a:pPr algn="ctr"/>
            <a:r>
              <a:rPr lang="en-US" sz="4400" dirty="0" err="1" smtClean="0"/>
              <a:t>Có</a:t>
            </a:r>
            <a:r>
              <a:rPr lang="en-US" sz="4400" dirty="0" smtClean="0"/>
              <a:t> </a:t>
            </a:r>
            <a:r>
              <a:rPr lang="en-US" sz="4400" dirty="0" err="1" smtClean="0"/>
              <a:t>hai</a:t>
            </a:r>
            <a:r>
              <a:rPr lang="en-US" sz="4400" dirty="0" smtClean="0"/>
              <a:t> </a:t>
            </a:r>
            <a:r>
              <a:rPr lang="en-US" sz="4400" dirty="0" err="1" smtClean="0"/>
              <a:t>cạnh</a:t>
            </a:r>
            <a:r>
              <a:rPr lang="en-US" sz="4400" dirty="0" smtClean="0"/>
              <a:t> </a:t>
            </a:r>
            <a:r>
              <a:rPr lang="en-US" sz="4400" dirty="0" err="1" smtClean="0"/>
              <a:t>dài</a:t>
            </a:r>
            <a:r>
              <a:rPr lang="en-US" sz="4400" dirty="0" smtClean="0"/>
              <a:t> </a:t>
            </a:r>
          </a:p>
          <a:p>
            <a:pPr algn="ctr"/>
            <a:r>
              <a:rPr lang="en-US" sz="4400" dirty="0" err="1" smtClean="0"/>
              <a:t>Và</a:t>
            </a:r>
            <a:r>
              <a:rPr lang="en-US" sz="4400" dirty="0" smtClean="0"/>
              <a:t> </a:t>
            </a:r>
            <a:r>
              <a:rPr lang="en-US" sz="4400" dirty="0" err="1" smtClean="0"/>
              <a:t>hai</a:t>
            </a:r>
            <a:r>
              <a:rPr lang="en-US" sz="4400" dirty="0" smtClean="0"/>
              <a:t> </a:t>
            </a:r>
            <a:r>
              <a:rPr lang="en-US" sz="4400" dirty="0" err="1" smtClean="0"/>
              <a:t>cạnh</a:t>
            </a:r>
            <a:r>
              <a:rPr lang="en-US" sz="4400" dirty="0" smtClean="0"/>
              <a:t> </a:t>
            </a:r>
            <a:r>
              <a:rPr lang="en-US" sz="4400" dirty="0" err="1" smtClean="0"/>
              <a:t>ngắn</a:t>
            </a:r>
            <a:endParaRPr lang="en-US" sz="4400" dirty="0" smtClean="0"/>
          </a:p>
          <a:p>
            <a:pPr algn="ctr"/>
            <a:r>
              <a:rPr lang="en-US" sz="4400" dirty="0" err="1" smtClean="0"/>
              <a:t>Xinh</a:t>
            </a:r>
            <a:r>
              <a:rPr lang="en-US" sz="4400" dirty="0" smtClean="0"/>
              <a:t> </a:t>
            </a:r>
            <a:r>
              <a:rPr lang="en-US" sz="4400" dirty="0" err="1" smtClean="0"/>
              <a:t>xắn</a:t>
            </a:r>
            <a:r>
              <a:rPr lang="en-US" sz="4400" dirty="0" smtClean="0"/>
              <a:t> </a:t>
            </a:r>
            <a:r>
              <a:rPr lang="en-US" sz="4400" dirty="0" err="1" smtClean="0"/>
              <a:t>làm</a:t>
            </a:r>
            <a:r>
              <a:rPr lang="en-US" sz="4400" dirty="0" smtClean="0"/>
              <a:t> </a:t>
            </a:r>
            <a:r>
              <a:rPr lang="en-US" sz="4400" dirty="0" err="1" smtClean="0"/>
              <a:t>sao</a:t>
            </a:r>
            <a:r>
              <a:rPr lang="en-US" sz="4400" dirty="0" smtClean="0"/>
              <a:t> </a:t>
            </a:r>
          </a:p>
          <a:p>
            <a:pPr algn="ctr"/>
            <a:r>
              <a:rPr lang="en-US" sz="4400" dirty="0" err="1" smtClean="0"/>
              <a:t>Bé</a:t>
            </a:r>
            <a:r>
              <a:rPr lang="en-US" sz="4400" dirty="0" smtClean="0"/>
              <a:t> </a:t>
            </a:r>
            <a:r>
              <a:rPr lang="en-US" sz="4400" dirty="0" err="1" smtClean="0"/>
              <a:t>đoán</a:t>
            </a:r>
            <a:r>
              <a:rPr lang="en-US" sz="4400" dirty="0" smtClean="0"/>
              <a:t> </a:t>
            </a:r>
            <a:r>
              <a:rPr lang="en-US" sz="4400" dirty="0" err="1" smtClean="0"/>
              <a:t>xem</a:t>
            </a:r>
            <a:r>
              <a:rPr lang="en-US" sz="4400" dirty="0" smtClean="0"/>
              <a:t> </a:t>
            </a:r>
            <a:r>
              <a:rPr lang="en-US" sz="4400" dirty="0" err="1" smtClean="0"/>
              <a:t>nào</a:t>
            </a:r>
            <a:r>
              <a:rPr lang="en-US" sz="4400" dirty="0" smtClean="0"/>
              <a:t> </a:t>
            </a:r>
          </a:p>
          <a:p>
            <a:pPr algn="ctr"/>
            <a:r>
              <a:rPr lang="en-US" sz="4400" dirty="0" err="1" smtClean="0"/>
              <a:t>Hình</a:t>
            </a:r>
            <a:r>
              <a:rPr lang="en-US" sz="4400" dirty="0" smtClean="0"/>
              <a:t> </a:t>
            </a:r>
            <a:r>
              <a:rPr lang="en-US" sz="4400" dirty="0" err="1" smtClean="0"/>
              <a:t>gì</a:t>
            </a:r>
            <a:r>
              <a:rPr lang="en-US" sz="4400" dirty="0" smtClean="0"/>
              <a:t> </a:t>
            </a:r>
            <a:r>
              <a:rPr lang="en-US" sz="4400" dirty="0" err="1" smtClean="0"/>
              <a:t>đó</a:t>
            </a:r>
            <a:r>
              <a:rPr lang="en-US" sz="4400" dirty="0" smtClean="0"/>
              <a:t> </a:t>
            </a:r>
            <a:r>
              <a:rPr lang="en-US" sz="4400" dirty="0" err="1" smtClean="0"/>
              <a:t>nhỉ</a:t>
            </a:r>
            <a:r>
              <a:rPr lang="en-US" sz="4400" dirty="0" smtClean="0"/>
              <a:t> 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6707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175</Words>
  <Application>Microsoft Office PowerPoint</Application>
  <PresentationFormat>Widescreen</PresentationFormat>
  <Paragraphs>37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17</cp:revision>
  <dcterms:created xsi:type="dcterms:W3CDTF">2025-01-01T13:37:09Z</dcterms:created>
  <dcterms:modified xsi:type="dcterms:W3CDTF">2025-02-14T05:47:23Z</dcterms:modified>
</cp:coreProperties>
</file>