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86" r:id="rId3"/>
    <p:sldMasterId id="2147483688" r:id="rId4"/>
    <p:sldMasterId id="2147483690" r:id="rId5"/>
    <p:sldMasterId id="2147483692" r:id="rId6"/>
  </p:sldMasterIdLst>
  <p:notesMasterIdLst>
    <p:notesMasterId r:id="rId30"/>
  </p:notesMasterIdLst>
  <p:sldIdLst>
    <p:sldId id="311" r:id="rId7"/>
    <p:sldId id="312" r:id="rId8"/>
    <p:sldId id="338" r:id="rId9"/>
    <p:sldId id="313" r:id="rId10"/>
    <p:sldId id="314" r:id="rId11"/>
    <p:sldId id="315" r:id="rId12"/>
    <p:sldId id="316" r:id="rId13"/>
    <p:sldId id="317" r:id="rId14"/>
    <p:sldId id="318" r:id="rId15"/>
    <p:sldId id="330" r:id="rId16"/>
    <p:sldId id="256" r:id="rId17"/>
    <p:sldId id="331" r:id="rId18"/>
    <p:sldId id="263" r:id="rId19"/>
    <p:sldId id="323" r:id="rId20"/>
    <p:sldId id="325" r:id="rId21"/>
    <p:sldId id="324" r:id="rId22"/>
    <p:sldId id="326" r:id="rId23"/>
    <p:sldId id="334" r:id="rId24"/>
    <p:sldId id="327" r:id="rId25"/>
    <p:sldId id="329" r:id="rId26"/>
    <p:sldId id="335" r:id="rId27"/>
    <p:sldId id="336" r:id="rId28"/>
    <p:sldId id="337" r:id="rId29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31"/>
      <p:bold r:id="rId32"/>
    </p:embeddedFont>
    <p:embeddedFont>
      <p:font typeface="Bebas Neue" panose="020B0606020202050201" pitchFamily="34" charset="0"/>
      <p:regular r:id="rId33"/>
    </p:embeddedFont>
    <p:embeddedFont>
      <p:font typeface="Gabriela" panose="00000500000000000000" pitchFamily="2" charset="0"/>
      <p:regular r:id="rId34"/>
    </p:embeddedFont>
    <p:embeddedFont>
      <p:font typeface="Nunito Light" pitchFamily="2" charset="0"/>
      <p:regular r:id="rId35"/>
      <p:italic r:id="rId36"/>
    </p:embeddedFont>
    <p:embeddedFont>
      <p:font typeface="Palatino Linotype" panose="02040502050505030304" pitchFamily="18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Syne Medium" panose="020B060402020202020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31F"/>
    <a:srgbClr val="E6E6E6"/>
    <a:srgbClr val="3E772E"/>
    <a:srgbClr val="008037"/>
    <a:srgbClr val="FE8239"/>
    <a:srgbClr val="E6B88A"/>
    <a:srgbClr val="FD9D45"/>
    <a:srgbClr val="EDCDAD"/>
    <a:srgbClr val="EFD1B3"/>
    <a:srgbClr val="F79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9907CA-ECC6-4255-BA90-9F0B753F098D}">
  <a:tblStyle styleId="{499907CA-ECC6-4255-BA90-9F0B753F09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A146B15-A973-4A0A-AEEA-93F67A678C2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>
          <a:extLst>
            <a:ext uri="{FF2B5EF4-FFF2-40B4-BE49-F238E27FC236}">
              <a16:creationId xmlns:a16="http://schemas.microsoft.com/office/drawing/2014/main" id="{0A85AF04-FE99-A47A-721E-44738B95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4dfce81f19_0_45:notes">
            <a:extLst>
              <a:ext uri="{FF2B5EF4-FFF2-40B4-BE49-F238E27FC236}">
                <a16:creationId xmlns:a16="http://schemas.microsoft.com/office/drawing/2014/main" id="{4A083AC7-7E75-C7DD-43D4-326D9EAE0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4dfce81f19_0_45:notes">
            <a:extLst>
              <a:ext uri="{FF2B5EF4-FFF2-40B4-BE49-F238E27FC236}">
                <a16:creationId xmlns:a16="http://schemas.microsoft.com/office/drawing/2014/main" id="{7FEB2E17-4F3A-A15C-7A77-2CBB50B4CB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059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2" name="Google Shape;248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891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544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099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2" name="Google Shape;332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3" name="Google Shape;332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687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Google Shape;3496;g25fd4ac9fdb_0_45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7" name="Google Shape;3497;g25fd4ac9fdb_0_45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766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>
          <a:extLst>
            <a:ext uri="{FF2B5EF4-FFF2-40B4-BE49-F238E27FC236}">
              <a16:creationId xmlns:a16="http://schemas.microsoft.com/office/drawing/2014/main" id="{0A85AF04-FE99-A47A-721E-44738B95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4dfce81f19_0_45:notes">
            <a:extLst>
              <a:ext uri="{FF2B5EF4-FFF2-40B4-BE49-F238E27FC236}">
                <a16:creationId xmlns:a16="http://schemas.microsoft.com/office/drawing/2014/main" id="{4A083AC7-7E75-C7DD-43D4-326D9EAE0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4dfce81f19_0_45:notes">
            <a:extLst>
              <a:ext uri="{FF2B5EF4-FFF2-40B4-BE49-F238E27FC236}">
                <a16:creationId xmlns:a16="http://schemas.microsoft.com/office/drawing/2014/main" id="{7FEB2E17-4F3A-A15C-7A77-2CBB50B4CB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040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>
          <a:extLst>
            <a:ext uri="{FF2B5EF4-FFF2-40B4-BE49-F238E27FC236}">
              <a16:creationId xmlns:a16="http://schemas.microsoft.com/office/drawing/2014/main" id="{0A85AF04-FE99-A47A-721E-44738B95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4dfce81f19_0_45:notes">
            <a:extLst>
              <a:ext uri="{FF2B5EF4-FFF2-40B4-BE49-F238E27FC236}">
                <a16:creationId xmlns:a16="http://schemas.microsoft.com/office/drawing/2014/main" id="{4A083AC7-7E75-C7DD-43D4-326D9EAE0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4dfce81f19_0_45:notes">
            <a:extLst>
              <a:ext uri="{FF2B5EF4-FFF2-40B4-BE49-F238E27FC236}">
                <a16:creationId xmlns:a16="http://schemas.microsoft.com/office/drawing/2014/main" id="{7FEB2E17-4F3A-A15C-7A77-2CBB50B4CB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09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0" name="Google Shape;200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220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63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1ec1ed65b5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1ec1ed65b5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13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9409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434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2" name="Google Shape;248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Google Shape;3496;g25fd4ac9fdb_0_45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7" name="Google Shape;3497;g25fd4ac9fdb_0_45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610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076038"/>
            <a:ext cx="4909500" cy="22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 b="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496788"/>
            <a:ext cx="49095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9" name="Google Shape;1179;p32"/>
          <p:cNvCxnSpPr/>
          <p:nvPr/>
        </p:nvCxnSpPr>
        <p:spPr>
          <a:xfrm>
            <a:off x="-50250" y="375250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0" name="Google Shape;1180;p32"/>
          <p:cNvCxnSpPr/>
          <p:nvPr/>
        </p:nvCxnSpPr>
        <p:spPr>
          <a:xfrm rot="10800000"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81" name="Google Shape;1181;p32"/>
          <p:cNvGrpSpPr/>
          <p:nvPr/>
        </p:nvGrpSpPr>
        <p:grpSpPr>
          <a:xfrm rot="1020952">
            <a:off x="-187611" y="4012485"/>
            <a:ext cx="1432995" cy="1183630"/>
            <a:chOff x="7900964" y="2467839"/>
            <a:chExt cx="1531021" cy="1264598"/>
          </a:xfrm>
        </p:grpSpPr>
        <p:sp>
          <p:nvSpPr>
            <p:cNvPr id="1182" name="Google Shape;1182;p32"/>
            <p:cNvSpPr/>
            <p:nvPr/>
          </p:nvSpPr>
          <p:spPr>
            <a:xfrm rot="340625">
              <a:off x="7915122" y="3267826"/>
              <a:ext cx="782212" cy="325082"/>
            </a:xfrm>
            <a:custGeom>
              <a:avLst/>
              <a:gdLst/>
              <a:ahLst/>
              <a:cxnLst/>
              <a:rect l="l" t="t" r="r" b="b"/>
              <a:pathLst>
                <a:path w="4716" h="1960" extrusionOk="0">
                  <a:moveTo>
                    <a:pt x="1358" y="0"/>
                  </a:moveTo>
                  <a:cubicBezTo>
                    <a:pt x="890" y="0"/>
                    <a:pt x="427" y="74"/>
                    <a:pt x="0" y="228"/>
                  </a:cubicBezTo>
                  <a:cubicBezTo>
                    <a:pt x="518" y="928"/>
                    <a:pt x="1274" y="1516"/>
                    <a:pt x="2099" y="1739"/>
                  </a:cubicBezTo>
                  <a:cubicBezTo>
                    <a:pt x="2533" y="1886"/>
                    <a:pt x="2984" y="1960"/>
                    <a:pt x="3429" y="1960"/>
                  </a:cubicBezTo>
                  <a:cubicBezTo>
                    <a:pt x="3873" y="1960"/>
                    <a:pt x="4310" y="1886"/>
                    <a:pt x="4716" y="1739"/>
                  </a:cubicBezTo>
                  <a:cubicBezTo>
                    <a:pt x="4198" y="984"/>
                    <a:pt x="3443" y="466"/>
                    <a:pt x="2617" y="172"/>
                  </a:cubicBezTo>
                  <a:cubicBezTo>
                    <a:pt x="2206" y="60"/>
                    <a:pt x="1779" y="0"/>
                    <a:pt x="1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 rot="340625">
              <a:off x="8042495" y="3418145"/>
              <a:ext cx="638409" cy="174317"/>
            </a:xfrm>
            <a:custGeom>
              <a:avLst/>
              <a:gdLst/>
              <a:ahLst/>
              <a:cxnLst/>
              <a:rect l="l" t="t" r="r" b="b"/>
              <a:pathLst>
                <a:path w="3849" h="1051" extrusionOk="0">
                  <a:moveTo>
                    <a:pt x="1" y="225"/>
                  </a:moveTo>
                  <a:cubicBezTo>
                    <a:pt x="57" y="225"/>
                    <a:pt x="113" y="295"/>
                    <a:pt x="239" y="351"/>
                  </a:cubicBezTo>
                  <a:cubicBezTo>
                    <a:pt x="239" y="351"/>
                    <a:pt x="295" y="351"/>
                    <a:pt x="295" y="295"/>
                  </a:cubicBezTo>
                  <a:cubicBezTo>
                    <a:pt x="183" y="295"/>
                    <a:pt x="113" y="225"/>
                    <a:pt x="1" y="225"/>
                  </a:cubicBezTo>
                  <a:close/>
                  <a:moveTo>
                    <a:pt x="3093" y="1"/>
                  </a:moveTo>
                  <a:cubicBezTo>
                    <a:pt x="2855" y="113"/>
                    <a:pt x="2632" y="225"/>
                    <a:pt x="2394" y="295"/>
                  </a:cubicBezTo>
                  <a:lnTo>
                    <a:pt x="3205" y="575"/>
                  </a:lnTo>
                  <a:cubicBezTo>
                    <a:pt x="3205" y="463"/>
                    <a:pt x="3149" y="225"/>
                    <a:pt x="3093" y="1"/>
                  </a:cubicBezTo>
                  <a:close/>
                  <a:moveTo>
                    <a:pt x="407" y="351"/>
                  </a:moveTo>
                  <a:cubicBezTo>
                    <a:pt x="351" y="351"/>
                    <a:pt x="295" y="407"/>
                    <a:pt x="295" y="407"/>
                  </a:cubicBezTo>
                  <a:cubicBezTo>
                    <a:pt x="533" y="519"/>
                    <a:pt x="756" y="701"/>
                    <a:pt x="994" y="757"/>
                  </a:cubicBezTo>
                  <a:cubicBezTo>
                    <a:pt x="1162" y="701"/>
                    <a:pt x="1344" y="575"/>
                    <a:pt x="1512" y="463"/>
                  </a:cubicBezTo>
                  <a:lnTo>
                    <a:pt x="1288" y="463"/>
                  </a:lnTo>
                  <a:cubicBezTo>
                    <a:pt x="994" y="463"/>
                    <a:pt x="700" y="407"/>
                    <a:pt x="407" y="351"/>
                  </a:cubicBezTo>
                  <a:close/>
                  <a:moveTo>
                    <a:pt x="3149" y="57"/>
                  </a:moveTo>
                  <a:lnTo>
                    <a:pt x="3149" y="57"/>
                  </a:lnTo>
                  <a:cubicBezTo>
                    <a:pt x="3261" y="295"/>
                    <a:pt x="3261" y="463"/>
                    <a:pt x="3261" y="575"/>
                  </a:cubicBezTo>
                  <a:lnTo>
                    <a:pt x="3443" y="645"/>
                  </a:lnTo>
                  <a:lnTo>
                    <a:pt x="3849" y="757"/>
                  </a:lnTo>
                  <a:cubicBezTo>
                    <a:pt x="3681" y="519"/>
                    <a:pt x="3443" y="295"/>
                    <a:pt x="3149" y="57"/>
                  </a:cubicBezTo>
                  <a:close/>
                  <a:moveTo>
                    <a:pt x="2212" y="351"/>
                  </a:moveTo>
                  <a:cubicBezTo>
                    <a:pt x="1988" y="407"/>
                    <a:pt x="1806" y="463"/>
                    <a:pt x="1582" y="463"/>
                  </a:cubicBezTo>
                  <a:cubicBezTo>
                    <a:pt x="1456" y="575"/>
                    <a:pt x="1288" y="757"/>
                    <a:pt x="1106" y="813"/>
                  </a:cubicBezTo>
                  <a:cubicBezTo>
                    <a:pt x="1162" y="813"/>
                    <a:pt x="1232" y="868"/>
                    <a:pt x="1288" y="868"/>
                  </a:cubicBezTo>
                  <a:lnTo>
                    <a:pt x="1344" y="868"/>
                  </a:lnTo>
                  <a:cubicBezTo>
                    <a:pt x="1582" y="994"/>
                    <a:pt x="1806" y="1050"/>
                    <a:pt x="2100" y="1050"/>
                  </a:cubicBezTo>
                  <a:cubicBezTo>
                    <a:pt x="2394" y="924"/>
                    <a:pt x="2632" y="645"/>
                    <a:pt x="2744" y="519"/>
                  </a:cubicBezTo>
                  <a:lnTo>
                    <a:pt x="2212" y="351"/>
                  </a:lnTo>
                  <a:close/>
                  <a:moveTo>
                    <a:pt x="2799" y="519"/>
                  </a:moveTo>
                  <a:cubicBezTo>
                    <a:pt x="2744" y="645"/>
                    <a:pt x="2506" y="868"/>
                    <a:pt x="2212" y="1050"/>
                  </a:cubicBezTo>
                  <a:lnTo>
                    <a:pt x="2562" y="1050"/>
                  </a:lnTo>
                  <a:cubicBezTo>
                    <a:pt x="2981" y="1050"/>
                    <a:pt x="3443" y="994"/>
                    <a:pt x="3849" y="868"/>
                  </a:cubicBezTo>
                  <a:lnTo>
                    <a:pt x="2799" y="519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4" name="Google Shape;1184;p32"/>
            <p:cNvGrpSpPr/>
            <p:nvPr/>
          </p:nvGrpSpPr>
          <p:grpSpPr>
            <a:xfrm rot="340609">
              <a:off x="7931274" y="3235185"/>
              <a:ext cx="1483332" cy="424930"/>
              <a:chOff x="2965409" y="4415123"/>
              <a:chExt cx="771028" cy="220876"/>
            </a:xfrm>
          </p:grpSpPr>
          <p:sp>
            <p:nvSpPr>
              <p:cNvPr id="1185" name="Google Shape;1185;p32"/>
              <p:cNvSpPr/>
              <p:nvPr/>
            </p:nvSpPr>
            <p:spPr>
              <a:xfrm>
                <a:off x="2965409" y="4467432"/>
                <a:ext cx="403067" cy="133566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568" extrusionOk="0">
                    <a:moveTo>
                      <a:pt x="0" y="0"/>
                    </a:moveTo>
                    <a:lnTo>
                      <a:pt x="0" y="112"/>
                    </a:lnTo>
                    <a:lnTo>
                      <a:pt x="4716" y="1567"/>
                    </a:lnTo>
                    <a:lnTo>
                      <a:pt x="4772" y="15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2"/>
              <p:cNvSpPr/>
              <p:nvPr/>
            </p:nvSpPr>
            <p:spPr>
              <a:xfrm rot="118">
                <a:off x="3046168" y="4510389"/>
                <a:ext cx="50901" cy="4888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5" extrusionOk="0">
                    <a:moveTo>
                      <a:pt x="644" y="1"/>
                    </a:moveTo>
                    <a:cubicBezTo>
                      <a:pt x="644" y="57"/>
                      <a:pt x="421" y="407"/>
                      <a:pt x="1" y="589"/>
                    </a:cubicBezTo>
                    <a:lnTo>
                      <a:pt x="71" y="645"/>
                    </a:lnTo>
                    <a:cubicBezTo>
                      <a:pt x="477" y="477"/>
                      <a:pt x="700" y="57"/>
                      <a:pt x="700" y="57"/>
                    </a:cubicBez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 rot="-118">
                <a:off x="3119611" y="4540565"/>
                <a:ext cx="63071" cy="5387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1" extrusionOk="0">
                    <a:moveTo>
                      <a:pt x="812" y="1"/>
                    </a:moveTo>
                    <a:cubicBezTo>
                      <a:pt x="812" y="1"/>
                      <a:pt x="462" y="533"/>
                      <a:pt x="0" y="645"/>
                    </a:cubicBezTo>
                    <a:lnTo>
                      <a:pt x="0" y="700"/>
                    </a:lnTo>
                    <a:cubicBezTo>
                      <a:pt x="518" y="589"/>
                      <a:pt x="868" y="57"/>
                      <a:pt x="8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 rot="-112">
                <a:off x="3210100" y="4565911"/>
                <a:ext cx="58278" cy="5045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645" extrusionOk="0">
                    <a:moveTo>
                      <a:pt x="701" y="1"/>
                    </a:moveTo>
                    <a:cubicBezTo>
                      <a:pt x="701" y="1"/>
                      <a:pt x="407" y="406"/>
                      <a:pt x="1" y="588"/>
                    </a:cubicBezTo>
                    <a:lnTo>
                      <a:pt x="1" y="644"/>
                    </a:lnTo>
                    <a:cubicBezTo>
                      <a:pt x="463" y="462"/>
                      <a:pt x="756" y="57"/>
                      <a:pt x="756" y="57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 rot="126">
                <a:off x="3115181" y="4453541"/>
                <a:ext cx="27755" cy="77451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050" extrusionOk="0">
                    <a:moveTo>
                      <a:pt x="56" y="0"/>
                    </a:moveTo>
                    <a:lnTo>
                      <a:pt x="0" y="56"/>
                    </a:lnTo>
                    <a:cubicBezTo>
                      <a:pt x="350" y="406"/>
                      <a:pt x="350" y="994"/>
                      <a:pt x="350" y="1050"/>
                    </a:cubicBezTo>
                    <a:lnTo>
                      <a:pt x="406" y="1050"/>
                    </a:lnTo>
                    <a:cubicBezTo>
                      <a:pt x="406" y="994"/>
                      <a:pt x="406" y="406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3195797" y="4473749"/>
                <a:ext cx="32749" cy="8258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050" extrusionOk="0">
                    <a:moveTo>
                      <a:pt x="57" y="0"/>
                    </a:moveTo>
                    <a:lnTo>
                      <a:pt x="1" y="56"/>
                    </a:lnTo>
                    <a:cubicBezTo>
                      <a:pt x="351" y="406"/>
                      <a:pt x="351" y="1050"/>
                      <a:pt x="351" y="1050"/>
                    </a:cubicBezTo>
                    <a:lnTo>
                      <a:pt x="407" y="1050"/>
                    </a:lnTo>
                    <a:cubicBezTo>
                      <a:pt x="407" y="994"/>
                      <a:pt x="407" y="406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3291532" y="4526613"/>
                <a:ext cx="16677" cy="5507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771" extrusionOk="0">
                    <a:moveTo>
                      <a:pt x="56" y="1"/>
                    </a:moveTo>
                    <a:lnTo>
                      <a:pt x="0" y="71"/>
                    </a:lnTo>
                    <a:cubicBezTo>
                      <a:pt x="168" y="351"/>
                      <a:pt x="168" y="771"/>
                      <a:pt x="168" y="771"/>
                    </a:cubicBezTo>
                    <a:lnTo>
                      <a:pt x="224" y="771"/>
                    </a:lnTo>
                    <a:cubicBezTo>
                      <a:pt x="224" y="771"/>
                      <a:pt x="224" y="35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3323813" y="4581602"/>
                <a:ext cx="185880" cy="44744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519" extrusionOk="0">
                    <a:moveTo>
                      <a:pt x="0" y="1"/>
                    </a:moveTo>
                    <a:lnTo>
                      <a:pt x="0" y="113"/>
                    </a:lnTo>
                    <a:lnTo>
                      <a:pt x="1218" y="462"/>
                    </a:lnTo>
                    <a:cubicBezTo>
                      <a:pt x="1288" y="518"/>
                      <a:pt x="1399" y="518"/>
                      <a:pt x="1455" y="518"/>
                    </a:cubicBezTo>
                    <a:cubicBezTo>
                      <a:pt x="1637" y="518"/>
                      <a:pt x="1861" y="406"/>
                      <a:pt x="1987" y="280"/>
                    </a:cubicBezTo>
                    <a:lnTo>
                      <a:pt x="2155" y="113"/>
                    </a:lnTo>
                    <a:lnTo>
                      <a:pt x="2099" y="57"/>
                    </a:lnTo>
                    <a:lnTo>
                      <a:pt x="1917" y="224"/>
                    </a:lnTo>
                    <a:cubicBezTo>
                      <a:pt x="1808" y="343"/>
                      <a:pt x="1669" y="408"/>
                      <a:pt x="1523" y="408"/>
                    </a:cubicBezTo>
                    <a:cubicBezTo>
                      <a:pt x="1445" y="408"/>
                      <a:pt x="1366" y="389"/>
                      <a:pt x="1288" y="35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3409424" y="4415123"/>
                <a:ext cx="327013" cy="220876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2562" extrusionOk="0">
                    <a:moveTo>
                      <a:pt x="169" y="1"/>
                    </a:moveTo>
                    <a:lnTo>
                      <a:pt x="1" y="56"/>
                    </a:lnTo>
                    <a:lnTo>
                      <a:pt x="225" y="756"/>
                    </a:lnTo>
                    <a:cubicBezTo>
                      <a:pt x="462" y="1806"/>
                      <a:pt x="1400" y="2561"/>
                      <a:pt x="2505" y="2561"/>
                    </a:cubicBezTo>
                    <a:lnTo>
                      <a:pt x="2561" y="2561"/>
                    </a:lnTo>
                    <a:lnTo>
                      <a:pt x="3793" y="2505"/>
                    </a:lnTo>
                    <a:lnTo>
                      <a:pt x="3793" y="2337"/>
                    </a:lnTo>
                    <a:lnTo>
                      <a:pt x="2561" y="2393"/>
                    </a:lnTo>
                    <a:cubicBezTo>
                      <a:pt x="2524" y="2395"/>
                      <a:pt x="2487" y="2397"/>
                      <a:pt x="2450" y="2397"/>
                    </a:cubicBezTo>
                    <a:cubicBezTo>
                      <a:pt x="1500" y="2397"/>
                      <a:pt x="635" y="1712"/>
                      <a:pt x="406" y="756"/>
                    </a:cubicBezTo>
                    <a:lnTo>
                      <a:pt x="1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2"/>
              <p:cNvSpPr/>
              <p:nvPr/>
            </p:nvSpPr>
            <p:spPr>
              <a:xfrm>
                <a:off x="3138022" y="4600914"/>
                <a:ext cx="4914" cy="8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" extrusionOk="0"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2"/>
              <p:cNvSpPr/>
              <p:nvPr/>
            </p:nvSpPr>
            <p:spPr>
              <a:xfrm>
                <a:off x="3217598" y="4551427"/>
                <a:ext cx="141220" cy="4957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575" extrusionOk="0">
                    <a:moveTo>
                      <a:pt x="183" y="1"/>
                    </a:moveTo>
                    <a:lnTo>
                      <a:pt x="127" y="57"/>
                    </a:lnTo>
                    <a:lnTo>
                      <a:pt x="1" y="57"/>
                    </a:lnTo>
                    <a:lnTo>
                      <a:pt x="533" y="225"/>
                    </a:lnTo>
                    <a:lnTo>
                      <a:pt x="533" y="169"/>
                    </a:lnTo>
                    <a:lnTo>
                      <a:pt x="588" y="225"/>
                    </a:lnTo>
                    <a:lnTo>
                      <a:pt x="1232" y="439"/>
                    </a:lnTo>
                    <a:lnTo>
                      <a:pt x="1232" y="439"/>
                    </a:lnTo>
                    <a:lnTo>
                      <a:pt x="1232" y="351"/>
                    </a:lnTo>
                    <a:lnTo>
                      <a:pt x="1050" y="281"/>
                    </a:lnTo>
                    <a:lnTo>
                      <a:pt x="1050" y="351"/>
                    </a:lnTo>
                    <a:lnTo>
                      <a:pt x="994" y="351"/>
                    </a:lnTo>
                    <a:lnTo>
                      <a:pt x="994" y="281"/>
                    </a:lnTo>
                    <a:lnTo>
                      <a:pt x="183" y="1"/>
                    </a:lnTo>
                    <a:close/>
                    <a:moveTo>
                      <a:pt x="1232" y="439"/>
                    </a:moveTo>
                    <a:lnTo>
                      <a:pt x="1232" y="463"/>
                    </a:lnTo>
                    <a:lnTo>
                      <a:pt x="1638" y="574"/>
                    </a:lnTo>
                    <a:lnTo>
                      <a:pt x="1638" y="574"/>
                    </a:lnTo>
                    <a:lnTo>
                      <a:pt x="1232" y="43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3223633" y="4556255"/>
                <a:ext cx="4914" cy="8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" extrusionOk="0">
                    <a:moveTo>
                      <a:pt x="57" y="1"/>
                    </a:moveTo>
                    <a:lnTo>
                      <a:pt x="1" y="1"/>
                    </a:lnTo>
                    <a:lnTo>
                      <a:pt x="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3293638" y="4526080"/>
                <a:ext cx="14570" cy="5560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6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6" y="225"/>
                      <a:pt x="112" y="463"/>
                      <a:pt x="112" y="575"/>
                    </a:cubicBezTo>
                    <a:lnTo>
                      <a:pt x="112" y="645"/>
                    </a:lnTo>
                    <a:lnTo>
                      <a:pt x="168" y="645"/>
                    </a:lnTo>
                    <a:lnTo>
                      <a:pt x="168" y="575"/>
                    </a:lnTo>
                    <a:cubicBezTo>
                      <a:pt x="168" y="463"/>
                      <a:pt x="168" y="295"/>
                      <a:pt x="56" y="5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3323813" y="4581602"/>
                <a:ext cx="39831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25" extrusionOk="0">
                    <a:moveTo>
                      <a:pt x="0" y="1"/>
                    </a:moveTo>
                    <a:lnTo>
                      <a:pt x="0" y="113"/>
                    </a:lnTo>
                    <a:lnTo>
                      <a:pt x="406" y="224"/>
                    </a:lnTo>
                    <a:lnTo>
                      <a:pt x="462" y="224"/>
                    </a:lnTo>
                    <a:cubicBezTo>
                      <a:pt x="462" y="169"/>
                      <a:pt x="462" y="169"/>
                      <a:pt x="406" y="1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3039476" y="4451729"/>
                <a:ext cx="17764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757" extrusionOk="0">
                    <a:moveTo>
                      <a:pt x="71" y="0"/>
                    </a:moveTo>
                    <a:lnTo>
                      <a:pt x="1" y="56"/>
                    </a:lnTo>
                    <a:cubicBezTo>
                      <a:pt x="183" y="406"/>
                      <a:pt x="183" y="756"/>
                      <a:pt x="183" y="756"/>
                    </a:cubicBezTo>
                    <a:lnTo>
                      <a:pt x="239" y="756"/>
                    </a:lnTo>
                    <a:cubicBezTo>
                      <a:pt x="239" y="756"/>
                      <a:pt x="239" y="350"/>
                      <a:pt x="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32"/>
            <p:cNvSpPr/>
            <p:nvPr/>
          </p:nvSpPr>
          <p:spPr>
            <a:xfrm rot="340625">
              <a:off x="8710442" y="2481047"/>
              <a:ext cx="301872" cy="702576"/>
            </a:xfrm>
            <a:custGeom>
              <a:avLst/>
              <a:gdLst/>
              <a:ahLst/>
              <a:cxnLst/>
              <a:rect l="l" t="t" r="r" b="b"/>
              <a:pathLst>
                <a:path w="1820" h="4236" extrusionOk="0">
                  <a:moveTo>
                    <a:pt x="609" y="1"/>
                  </a:moveTo>
                  <a:cubicBezTo>
                    <a:pt x="561" y="1"/>
                    <a:pt x="509" y="28"/>
                    <a:pt x="476" y="94"/>
                  </a:cubicBezTo>
                  <a:cubicBezTo>
                    <a:pt x="0" y="1493"/>
                    <a:pt x="0" y="3704"/>
                    <a:pt x="994" y="4236"/>
                  </a:cubicBezTo>
                  <a:cubicBezTo>
                    <a:pt x="1819" y="3536"/>
                    <a:pt x="1469" y="1381"/>
                    <a:pt x="700" y="38"/>
                  </a:cubicBezTo>
                  <a:cubicBezTo>
                    <a:pt x="677" y="15"/>
                    <a:pt x="644" y="1"/>
                    <a:pt x="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 rot="340625">
              <a:off x="8793227" y="2561123"/>
              <a:ext cx="95372" cy="271676"/>
            </a:xfrm>
            <a:custGeom>
              <a:avLst/>
              <a:gdLst/>
              <a:ahLst/>
              <a:cxnLst/>
              <a:rect l="l" t="t" r="r" b="b"/>
              <a:pathLst>
                <a:path w="575" h="1638" extrusionOk="0">
                  <a:moveTo>
                    <a:pt x="225" y="0"/>
                  </a:moveTo>
                  <a:lnTo>
                    <a:pt x="169" y="126"/>
                  </a:lnTo>
                  <a:cubicBezTo>
                    <a:pt x="57" y="588"/>
                    <a:pt x="1" y="1106"/>
                    <a:pt x="1" y="1638"/>
                  </a:cubicBezTo>
                  <a:lnTo>
                    <a:pt x="113" y="1638"/>
                  </a:lnTo>
                  <a:cubicBezTo>
                    <a:pt x="113" y="1176"/>
                    <a:pt x="113" y="644"/>
                    <a:pt x="225" y="182"/>
                  </a:cubicBezTo>
                  <a:cubicBezTo>
                    <a:pt x="351" y="476"/>
                    <a:pt x="407" y="700"/>
                    <a:pt x="519" y="994"/>
                  </a:cubicBezTo>
                  <a:cubicBezTo>
                    <a:pt x="519" y="938"/>
                    <a:pt x="519" y="938"/>
                    <a:pt x="575" y="938"/>
                  </a:cubicBezTo>
                  <a:cubicBezTo>
                    <a:pt x="463" y="644"/>
                    <a:pt x="351" y="350"/>
                    <a:pt x="225" y="56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 rot="340625">
              <a:off x="8495082" y="2544189"/>
              <a:ext cx="406366" cy="642037"/>
            </a:xfrm>
            <a:custGeom>
              <a:avLst/>
              <a:gdLst/>
              <a:ahLst/>
              <a:cxnLst/>
              <a:rect l="l" t="t" r="r" b="b"/>
              <a:pathLst>
                <a:path w="2450" h="3871" extrusionOk="0">
                  <a:moveTo>
                    <a:pt x="116" y="1"/>
                  </a:moveTo>
                  <a:cubicBezTo>
                    <a:pt x="62" y="1"/>
                    <a:pt x="1" y="56"/>
                    <a:pt x="1" y="148"/>
                  </a:cubicBezTo>
                  <a:cubicBezTo>
                    <a:pt x="57" y="1660"/>
                    <a:pt x="812" y="3703"/>
                    <a:pt x="1918" y="3871"/>
                  </a:cubicBezTo>
                  <a:cubicBezTo>
                    <a:pt x="2450" y="2877"/>
                    <a:pt x="1344" y="1016"/>
                    <a:pt x="169" y="22"/>
                  </a:cubicBezTo>
                  <a:cubicBezTo>
                    <a:pt x="154" y="8"/>
                    <a:pt x="135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 rot="340625">
              <a:off x="8556876" y="2620189"/>
              <a:ext cx="162712" cy="220592"/>
            </a:xfrm>
            <a:custGeom>
              <a:avLst/>
              <a:gdLst/>
              <a:ahLst/>
              <a:cxnLst/>
              <a:rect l="l" t="t" r="r" b="b"/>
              <a:pathLst>
                <a:path w="981" h="1330" extrusionOk="0">
                  <a:moveTo>
                    <a:pt x="1" y="0"/>
                  </a:moveTo>
                  <a:lnTo>
                    <a:pt x="1" y="56"/>
                  </a:lnTo>
                  <a:cubicBezTo>
                    <a:pt x="57" y="350"/>
                    <a:pt x="57" y="630"/>
                    <a:pt x="168" y="868"/>
                  </a:cubicBezTo>
                  <a:lnTo>
                    <a:pt x="224" y="924"/>
                  </a:lnTo>
                  <a:cubicBezTo>
                    <a:pt x="168" y="700"/>
                    <a:pt x="113" y="406"/>
                    <a:pt x="57" y="168"/>
                  </a:cubicBezTo>
                  <a:lnTo>
                    <a:pt x="57" y="168"/>
                  </a:lnTo>
                  <a:cubicBezTo>
                    <a:pt x="406" y="518"/>
                    <a:pt x="700" y="924"/>
                    <a:pt x="924" y="1330"/>
                  </a:cubicBezTo>
                  <a:lnTo>
                    <a:pt x="980" y="1274"/>
                  </a:lnTo>
                  <a:cubicBezTo>
                    <a:pt x="756" y="812"/>
                    <a:pt x="406" y="406"/>
                    <a:pt x="57" y="5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 rot="340625">
              <a:off x="8800613" y="2680009"/>
              <a:ext cx="125559" cy="262388"/>
            </a:xfrm>
            <a:custGeom>
              <a:avLst/>
              <a:gdLst/>
              <a:ahLst/>
              <a:cxnLst/>
              <a:rect l="l" t="t" r="r" b="b"/>
              <a:pathLst>
                <a:path w="757" h="1582" extrusionOk="0">
                  <a:moveTo>
                    <a:pt x="645" y="0"/>
                  </a:moveTo>
                  <a:cubicBezTo>
                    <a:pt x="589" y="56"/>
                    <a:pt x="519" y="126"/>
                    <a:pt x="463" y="238"/>
                  </a:cubicBezTo>
                  <a:cubicBezTo>
                    <a:pt x="463" y="350"/>
                    <a:pt x="519" y="476"/>
                    <a:pt x="519" y="588"/>
                  </a:cubicBezTo>
                  <a:cubicBezTo>
                    <a:pt x="589" y="532"/>
                    <a:pt x="700" y="406"/>
                    <a:pt x="756" y="350"/>
                  </a:cubicBezTo>
                  <a:cubicBezTo>
                    <a:pt x="700" y="238"/>
                    <a:pt x="700" y="126"/>
                    <a:pt x="645" y="0"/>
                  </a:cubicBezTo>
                  <a:close/>
                  <a:moveTo>
                    <a:pt x="407" y="294"/>
                  </a:moveTo>
                  <a:cubicBezTo>
                    <a:pt x="239" y="476"/>
                    <a:pt x="57" y="700"/>
                    <a:pt x="1" y="938"/>
                  </a:cubicBezTo>
                  <a:cubicBezTo>
                    <a:pt x="1" y="1176"/>
                    <a:pt x="57" y="1399"/>
                    <a:pt x="113" y="1581"/>
                  </a:cubicBezTo>
                  <a:cubicBezTo>
                    <a:pt x="169" y="1288"/>
                    <a:pt x="295" y="994"/>
                    <a:pt x="519" y="700"/>
                  </a:cubicBezTo>
                  <a:cubicBezTo>
                    <a:pt x="463" y="532"/>
                    <a:pt x="407" y="406"/>
                    <a:pt x="407" y="294"/>
                  </a:cubicBezTo>
                  <a:close/>
                </a:path>
              </a:pathLst>
            </a:custGeom>
            <a:solidFill>
              <a:srgbClr val="ECE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2"/>
            <p:cNvSpPr/>
            <p:nvPr/>
          </p:nvSpPr>
          <p:spPr>
            <a:xfrm rot="340625">
              <a:off x="8873166" y="2721124"/>
              <a:ext cx="18743" cy="76627"/>
            </a:xfrm>
            <a:custGeom>
              <a:avLst/>
              <a:gdLst/>
              <a:ahLst/>
              <a:cxnLst/>
              <a:rect l="l" t="t" r="r" b="b"/>
              <a:pathLst>
                <a:path w="113" h="462" extrusionOk="0">
                  <a:moveTo>
                    <a:pt x="57" y="0"/>
                  </a:moveTo>
                  <a:cubicBezTo>
                    <a:pt x="1" y="0"/>
                    <a:pt x="1" y="0"/>
                    <a:pt x="1" y="56"/>
                  </a:cubicBezTo>
                  <a:cubicBezTo>
                    <a:pt x="1" y="168"/>
                    <a:pt x="57" y="294"/>
                    <a:pt x="113" y="462"/>
                  </a:cubicBezTo>
                  <a:lnTo>
                    <a:pt x="113" y="350"/>
                  </a:lnTo>
                  <a:cubicBezTo>
                    <a:pt x="113" y="238"/>
                    <a:pt x="57" y="112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2"/>
            <p:cNvSpPr/>
            <p:nvPr/>
          </p:nvSpPr>
          <p:spPr>
            <a:xfrm rot="340625">
              <a:off x="8524938" y="2745319"/>
              <a:ext cx="213632" cy="192893"/>
            </a:xfrm>
            <a:custGeom>
              <a:avLst/>
              <a:gdLst/>
              <a:ahLst/>
              <a:cxnLst/>
              <a:rect l="l" t="t" r="r" b="b"/>
              <a:pathLst>
                <a:path w="1288" h="1163" extrusionOk="0">
                  <a:moveTo>
                    <a:pt x="1" y="1"/>
                  </a:moveTo>
                  <a:cubicBezTo>
                    <a:pt x="1" y="169"/>
                    <a:pt x="57" y="295"/>
                    <a:pt x="127" y="463"/>
                  </a:cubicBezTo>
                  <a:cubicBezTo>
                    <a:pt x="183" y="463"/>
                    <a:pt x="294" y="519"/>
                    <a:pt x="406" y="575"/>
                  </a:cubicBezTo>
                  <a:cubicBezTo>
                    <a:pt x="350" y="407"/>
                    <a:pt x="294" y="295"/>
                    <a:pt x="294" y="113"/>
                  </a:cubicBezTo>
                  <a:cubicBezTo>
                    <a:pt x="183" y="113"/>
                    <a:pt x="57" y="57"/>
                    <a:pt x="1" y="1"/>
                  </a:cubicBezTo>
                  <a:close/>
                  <a:moveTo>
                    <a:pt x="350" y="169"/>
                  </a:moveTo>
                  <a:cubicBezTo>
                    <a:pt x="406" y="295"/>
                    <a:pt x="476" y="463"/>
                    <a:pt x="476" y="645"/>
                  </a:cubicBezTo>
                  <a:cubicBezTo>
                    <a:pt x="826" y="757"/>
                    <a:pt x="1050" y="994"/>
                    <a:pt x="1288" y="1162"/>
                  </a:cubicBezTo>
                  <a:cubicBezTo>
                    <a:pt x="1232" y="994"/>
                    <a:pt x="1106" y="757"/>
                    <a:pt x="1050" y="575"/>
                  </a:cubicBezTo>
                  <a:cubicBezTo>
                    <a:pt x="826" y="407"/>
                    <a:pt x="588" y="295"/>
                    <a:pt x="350" y="169"/>
                  </a:cubicBezTo>
                  <a:close/>
                </a:path>
              </a:pathLst>
            </a:custGeom>
            <a:solidFill>
              <a:srgbClr val="ECE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 rot="340625">
              <a:off x="8577242" y="2759819"/>
              <a:ext cx="30353" cy="88402"/>
            </a:xfrm>
            <a:custGeom>
              <a:avLst/>
              <a:gdLst/>
              <a:ahLst/>
              <a:cxnLst/>
              <a:rect l="l" t="t" r="r" b="b"/>
              <a:pathLst>
                <a:path w="183" h="533" extrusionOk="0">
                  <a:moveTo>
                    <a:pt x="0" y="1"/>
                  </a:moveTo>
                  <a:cubicBezTo>
                    <a:pt x="0" y="183"/>
                    <a:pt x="56" y="295"/>
                    <a:pt x="112" y="463"/>
                  </a:cubicBezTo>
                  <a:cubicBezTo>
                    <a:pt x="112" y="463"/>
                    <a:pt x="182" y="463"/>
                    <a:pt x="182" y="533"/>
                  </a:cubicBezTo>
                  <a:cubicBezTo>
                    <a:pt x="182" y="351"/>
                    <a:pt x="112" y="183"/>
                    <a:pt x="56" y="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 rot="340625">
              <a:off x="8688835" y="2827001"/>
              <a:ext cx="164868" cy="250778"/>
            </a:xfrm>
            <a:custGeom>
              <a:avLst/>
              <a:gdLst/>
              <a:ahLst/>
              <a:cxnLst/>
              <a:rect l="l" t="t" r="r" b="b"/>
              <a:pathLst>
                <a:path w="994" h="1512" extrusionOk="0">
                  <a:moveTo>
                    <a:pt x="588" y="1"/>
                  </a:moveTo>
                  <a:lnTo>
                    <a:pt x="0" y="169"/>
                  </a:lnTo>
                  <a:cubicBezTo>
                    <a:pt x="126" y="462"/>
                    <a:pt x="238" y="868"/>
                    <a:pt x="294" y="1106"/>
                  </a:cubicBezTo>
                  <a:cubicBezTo>
                    <a:pt x="294" y="1218"/>
                    <a:pt x="238" y="1288"/>
                    <a:pt x="238" y="1400"/>
                  </a:cubicBezTo>
                  <a:cubicBezTo>
                    <a:pt x="275" y="1437"/>
                    <a:pt x="320" y="1450"/>
                    <a:pt x="364" y="1450"/>
                  </a:cubicBezTo>
                  <a:cubicBezTo>
                    <a:pt x="451" y="1450"/>
                    <a:pt x="532" y="1400"/>
                    <a:pt x="532" y="1400"/>
                  </a:cubicBezTo>
                  <a:cubicBezTo>
                    <a:pt x="588" y="1512"/>
                    <a:pt x="700" y="1512"/>
                    <a:pt x="700" y="1512"/>
                  </a:cubicBezTo>
                  <a:cubicBezTo>
                    <a:pt x="826" y="1456"/>
                    <a:pt x="826" y="1344"/>
                    <a:pt x="826" y="1344"/>
                  </a:cubicBezTo>
                  <a:cubicBezTo>
                    <a:pt x="882" y="1288"/>
                    <a:pt x="994" y="1218"/>
                    <a:pt x="994" y="1162"/>
                  </a:cubicBezTo>
                  <a:cubicBezTo>
                    <a:pt x="938" y="1106"/>
                    <a:pt x="882" y="1050"/>
                    <a:pt x="826" y="994"/>
                  </a:cubicBezTo>
                  <a:cubicBezTo>
                    <a:pt x="700" y="756"/>
                    <a:pt x="644" y="351"/>
                    <a:pt x="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9" name="Google Shape;1209;p32"/>
            <p:cNvGrpSpPr/>
            <p:nvPr/>
          </p:nvGrpSpPr>
          <p:grpSpPr>
            <a:xfrm rot="340609">
              <a:off x="8648455" y="2725055"/>
              <a:ext cx="164867" cy="281132"/>
              <a:chOff x="3308122" y="4148464"/>
              <a:chExt cx="85697" cy="146131"/>
            </a:xfrm>
          </p:grpSpPr>
          <p:sp>
            <p:nvSpPr>
              <p:cNvPr id="1210" name="Google Shape;1210;p32"/>
              <p:cNvSpPr/>
              <p:nvPr/>
            </p:nvSpPr>
            <p:spPr>
              <a:xfrm>
                <a:off x="3368386" y="4203986"/>
                <a:ext cx="25433" cy="857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995" extrusionOk="0">
                    <a:moveTo>
                      <a:pt x="1" y="1"/>
                    </a:moveTo>
                    <a:cubicBezTo>
                      <a:pt x="71" y="295"/>
                      <a:pt x="183" y="644"/>
                      <a:pt x="239" y="938"/>
                    </a:cubicBezTo>
                    <a:lnTo>
                      <a:pt x="239" y="994"/>
                    </a:lnTo>
                    <a:cubicBezTo>
                      <a:pt x="239" y="938"/>
                      <a:pt x="295" y="882"/>
                      <a:pt x="295" y="812"/>
                    </a:cubicBezTo>
                    <a:cubicBezTo>
                      <a:pt x="183" y="532"/>
                      <a:pt x="127" y="295"/>
                      <a:pt x="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3344332" y="4208814"/>
                <a:ext cx="30175" cy="85781"/>
              </a:xfrm>
              <a:custGeom>
                <a:avLst/>
                <a:gdLst/>
                <a:ahLst/>
                <a:cxnLst/>
                <a:rect l="l" t="t" r="r" b="b"/>
                <a:pathLst>
                  <a:path w="350" h="995" extrusionOk="0">
                    <a:moveTo>
                      <a:pt x="0" y="1"/>
                    </a:moveTo>
                    <a:cubicBezTo>
                      <a:pt x="112" y="295"/>
                      <a:pt x="168" y="588"/>
                      <a:pt x="224" y="882"/>
                    </a:cubicBezTo>
                    <a:cubicBezTo>
                      <a:pt x="280" y="882"/>
                      <a:pt x="280" y="938"/>
                      <a:pt x="350" y="994"/>
                    </a:cubicBezTo>
                    <a:lnTo>
                      <a:pt x="350" y="938"/>
                    </a:lnTo>
                    <a:cubicBezTo>
                      <a:pt x="224" y="644"/>
                      <a:pt x="168" y="295"/>
                      <a:pt x="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2"/>
              <p:cNvSpPr/>
              <p:nvPr/>
            </p:nvSpPr>
            <p:spPr>
              <a:xfrm>
                <a:off x="3374421" y="4148464"/>
                <a:ext cx="9742" cy="3508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07" extrusionOk="0">
                    <a:moveTo>
                      <a:pt x="57" y="1"/>
                    </a:moveTo>
                    <a:lnTo>
                      <a:pt x="1" y="407"/>
                    </a:lnTo>
                    <a:lnTo>
                      <a:pt x="57" y="407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32"/>
              <p:cNvSpPr/>
              <p:nvPr/>
            </p:nvSpPr>
            <p:spPr>
              <a:xfrm>
                <a:off x="3308122" y="4168983"/>
                <a:ext cx="25433" cy="25433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0" y="1"/>
                    </a:moveTo>
                    <a:lnTo>
                      <a:pt x="238" y="295"/>
                    </a:lnTo>
                    <a:lnTo>
                      <a:pt x="294" y="295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32"/>
              <p:cNvSpPr/>
              <p:nvPr/>
            </p:nvSpPr>
            <p:spPr>
              <a:xfrm>
                <a:off x="3338297" y="4148464"/>
                <a:ext cx="15691" cy="30261"/>
              </a:xfrm>
              <a:custGeom>
                <a:avLst/>
                <a:gdLst/>
                <a:ahLst/>
                <a:cxnLst/>
                <a:rect l="l" t="t" r="r" b="b"/>
                <a:pathLst>
                  <a:path w="182" h="351" extrusionOk="0">
                    <a:moveTo>
                      <a:pt x="0" y="1"/>
                    </a:moveTo>
                    <a:lnTo>
                      <a:pt x="126" y="351"/>
                    </a:lnTo>
                    <a:lnTo>
                      <a:pt x="182" y="351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5" name="Google Shape;1215;p32"/>
            <p:cNvGrpSpPr/>
            <p:nvPr/>
          </p:nvGrpSpPr>
          <p:grpSpPr>
            <a:xfrm rot="340609">
              <a:off x="8638144" y="2706454"/>
              <a:ext cx="189913" cy="151430"/>
              <a:chOff x="3298466" y="4138894"/>
              <a:chExt cx="98716" cy="78713"/>
            </a:xfrm>
          </p:grpSpPr>
          <p:sp>
            <p:nvSpPr>
              <p:cNvPr id="1216" name="Google Shape;1216;p32"/>
              <p:cNvSpPr/>
              <p:nvPr/>
            </p:nvSpPr>
            <p:spPr>
              <a:xfrm>
                <a:off x="3363558" y="4143722"/>
                <a:ext cx="30261" cy="1224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42" extrusionOk="0">
                    <a:moveTo>
                      <a:pt x="183" y="0"/>
                    </a:moveTo>
                    <a:cubicBezTo>
                      <a:pt x="57" y="0"/>
                      <a:pt x="1" y="56"/>
                      <a:pt x="127" y="112"/>
                    </a:cubicBezTo>
                    <a:cubicBezTo>
                      <a:pt x="144" y="133"/>
                      <a:pt x="165" y="141"/>
                      <a:pt x="188" y="141"/>
                    </a:cubicBezTo>
                    <a:cubicBezTo>
                      <a:pt x="240" y="141"/>
                      <a:pt x="295" y="95"/>
                      <a:pt x="295" y="56"/>
                    </a:cubicBezTo>
                    <a:cubicBezTo>
                      <a:pt x="351" y="56"/>
                      <a:pt x="295" y="0"/>
                      <a:pt x="2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2"/>
              <p:cNvSpPr/>
              <p:nvPr/>
            </p:nvSpPr>
            <p:spPr>
              <a:xfrm>
                <a:off x="3298466" y="4156913"/>
                <a:ext cx="24054" cy="1905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1" extrusionOk="0">
                    <a:moveTo>
                      <a:pt x="200" y="1"/>
                    </a:moveTo>
                    <a:cubicBezTo>
                      <a:pt x="177" y="1"/>
                      <a:pt x="147" y="10"/>
                      <a:pt x="112" y="29"/>
                    </a:cubicBezTo>
                    <a:cubicBezTo>
                      <a:pt x="112" y="85"/>
                      <a:pt x="112" y="85"/>
                      <a:pt x="56" y="85"/>
                    </a:cubicBezTo>
                    <a:cubicBezTo>
                      <a:pt x="56" y="141"/>
                      <a:pt x="0" y="197"/>
                      <a:pt x="56" y="197"/>
                    </a:cubicBezTo>
                    <a:cubicBezTo>
                      <a:pt x="56" y="213"/>
                      <a:pt x="72" y="220"/>
                      <a:pt x="94" y="220"/>
                    </a:cubicBezTo>
                    <a:cubicBezTo>
                      <a:pt x="147" y="220"/>
                      <a:pt x="238" y="180"/>
                      <a:pt x="238" y="141"/>
                    </a:cubicBezTo>
                    <a:cubicBezTo>
                      <a:pt x="279" y="60"/>
                      <a:pt x="261" y="1"/>
                      <a:pt x="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2"/>
              <p:cNvSpPr/>
              <p:nvPr/>
            </p:nvSpPr>
            <p:spPr>
              <a:xfrm>
                <a:off x="3328641" y="4138894"/>
                <a:ext cx="25347" cy="14484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8" extrusionOk="0">
                    <a:moveTo>
                      <a:pt x="182" y="0"/>
                    </a:moveTo>
                    <a:cubicBezTo>
                      <a:pt x="112" y="0"/>
                      <a:pt x="112" y="56"/>
                      <a:pt x="112" y="56"/>
                    </a:cubicBezTo>
                    <a:cubicBezTo>
                      <a:pt x="0" y="56"/>
                      <a:pt x="0" y="168"/>
                      <a:pt x="112" y="168"/>
                    </a:cubicBezTo>
                    <a:cubicBezTo>
                      <a:pt x="182" y="168"/>
                      <a:pt x="294" y="112"/>
                      <a:pt x="294" y="56"/>
                    </a:cubicBezTo>
                    <a:cubicBezTo>
                      <a:pt x="294" y="56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2"/>
              <p:cNvSpPr/>
              <p:nvPr/>
            </p:nvSpPr>
            <p:spPr>
              <a:xfrm>
                <a:off x="3318985" y="4173811"/>
                <a:ext cx="78197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907" h="508" extrusionOk="0">
                    <a:moveTo>
                      <a:pt x="462" y="1"/>
                    </a:moveTo>
                    <a:cubicBezTo>
                      <a:pt x="406" y="1"/>
                      <a:pt x="350" y="57"/>
                      <a:pt x="224" y="57"/>
                    </a:cubicBezTo>
                    <a:cubicBezTo>
                      <a:pt x="56" y="183"/>
                      <a:pt x="0" y="351"/>
                      <a:pt x="0" y="407"/>
                    </a:cubicBezTo>
                    <a:cubicBezTo>
                      <a:pt x="17" y="479"/>
                      <a:pt x="108" y="507"/>
                      <a:pt x="226" y="507"/>
                    </a:cubicBezTo>
                    <a:cubicBezTo>
                      <a:pt x="497" y="507"/>
                      <a:pt x="907" y="356"/>
                      <a:pt x="868" y="239"/>
                    </a:cubicBezTo>
                    <a:cubicBezTo>
                      <a:pt x="868" y="113"/>
                      <a:pt x="644" y="1"/>
                      <a:pt x="4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0" name="Google Shape;1220;p32"/>
            <p:cNvSpPr/>
            <p:nvPr/>
          </p:nvSpPr>
          <p:spPr>
            <a:xfrm rot="340625">
              <a:off x="8764235" y="2541373"/>
              <a:ext cx="329737" cy="671394"/>
            </a:xfrm>
            <a:custGeom>
              <a:avLst/>
              <a:gdLst/>
              <a:ahLst/>
              <a:cxnLst/>
              <a:rect l="l" t="t" r="r" b="b"/>
              <a:pathLst>
                <a:path w="1988" h="4048" extrusionOk="0">
                  <a:moveTo>
                    <a:pt x="1703" y="1"/>
                  </a:moveTo>
                  <a:cubicBezTo>
                    <a:pt x="1665" y="1"/>
                    <a:pt x="1614" y="33"/>
                    <a:pt x="1582" y="66"/>
                  </a:cubicBezTo>
                  <a:cubicBezTo>
                    <a:pt x="1526" y="359"/>
                    <a:pt x="1344" y="765"/>
                    <a:pt x="1050" y="1059"/>
                  </a:cubicBezTo>
                  <a:cubicBezTo>
                    <a:pt x="1" y="2165"/>
                    <a:pt x="239" y="3382"/>
                    <a:pt x="421" y="3914"/>
                  </a:cubicBezTo>
                  <a:cubicBezTo>
                    <a:pt x="462" y="3996"/>
                    <a:pt x="563" y="4048"/>
                    <a:pt x="663" y="4048"/>
                  </a:cubicBezTo>
                  <a:cubicBezTo>
                    <a:pt x="700" y="4048"/>
                    <a:pt x="737" y="4041"/>
                    <a:pt x="771" y="4026"/>
                  </a:cubicBezTo>
                  <a:cubicBezTo>
                    <a:pt x="827" y="4026"/>
                    <a:pt x="882" y="4026"/>
                    <a:pt x="882" y="3970"/>
                  </a:cubicBezTo>
                  <a:cubicBezTo>
                    <a:pt x="1288" y="3452"/>
                    <a:pt x="1694" y="2808"/>
                    <a:pt x="1876" y="2165"/>
                  </a:cubicBezTo>
                  <a:cubicBezTo>
                    <a:pt x="1988" y="1633"/>
                    <a:pt x="1932" y="709"/>
                    <a:pt x="1750" y="66"/>
                  </a:cubicBezTo>
                  <a:cubicBezTo>
                    <a:pt x="1750" y="18"/>
                    <a:pt x="1730" y="1"/>
                    <a:pt x="1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 rot="340625">
              <a:off x="8808417" y="2686153"/>
              <a:ext cx="223086" cy="473525"/>
            </a:xfrm>
            <a:custGeom>
              <a:avLst/>
              <a:gdLst/>
              <a:ahLst/>
              <a:cxnLst/>
              <a:rect l="l" t="t" r="r" b="b"/>
              <a:pathLst>
                <a:path w="1345" h="2855" extrusionOk="0">
                  <a:moveTo>
                    <a:pt x="1232" y="182"/>
                  </a:moveTo>
                  <a:lnTo>
                    <a:pt x="1232" y="182"/>
                  </a:lnTo>
                  <a:cubicBezTo>
                    <a:pt x="1288" y="588"/>
                    <a:pt x="1232" y="938"/>
                    <a:pt x="1176" y="1232"/>
                  </a:cubicBezTo>
                  <a:cubicBezTo>
                    <a:pt x="1050" y="1693"/>
                    <a:pt x="826" y="2225"/>
                    <a:pt x="407" y="2687"/>
                  </a:cubicBezTo>
                  <a:cubicBezTo>
                    <a:pt x="295" y="2337"/>
                    <a:pt x="183" y="1344"/>
                    <a:pt x="1050" y="406"/>
                  </a:cubicBezTo>
                  <a:cubicBezTo>
                    <a:pt x="1106" y="350"/>
                    <a:pt x="1176" y="294"/>
                    <a:pt x="1232" y="182"/>
                  </a:cubicBezTo>
                  <a:close/>
                  <a:moveTo>
                    <a:pt x="1288" y="0"/>
                  </a:moveTo>
                  <a:lnTo>
                    <a:pt x="1232" y="56"/>
                  </a:lnTo>
                  <a:cubicBezTo>
                    <a:pt x="1176" y="182"/>
                    <a:pt x="1106" y="294"/>
                    <a:pt x="994" y="406"/>
                  </a:cubicBezTo>
                  <a:cubicBezTo>
                    <a:pt x="1" y="1399"/>
                    <a:pt x="295" y="2449"/>
                    <a:pt x="351" y="2799"/>
                  </a:cubicBezTo>
                  <a:lnTo>
                    <a:pt x="407" y="2855"/>
                  </a:lnTo>
                  <a:lnTo>
                    <a:pt x="407" y="2799"/>
                  </a:lnTo>
                  <a:cubicBezTo>
                    <a:pt x="826" y="2281"/>
                    <a:pt x="1176" y="1693"/>
                    <a:pt x="1232" y="1232"/>
                  </a:cubicBezTo>
                  <a:cubicBezTo>
                    <a:pt x="1344" y="938"/>
                    <a:pt x="1344" y="532"/>
                    <a:pt x="1288" y="126"/>
                  </a:cubicBezTo>
                  <a:lnTo>
                    <a:pt x="128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 rot="340625">
              <a:off x="8311572" y="2706035"/>
              <a:ext cx="522304" cy="498404"/>
            </a:xfrm>
            <a:custGeom>
              <a:avLst/>
              <a:gdLst/>
              <a:ahLst/>
              <a:cxnLst/>
              <a:rect l="l" t="t" r="r" b="b"/>
              <a:pathLst>
                <a:path w="3149" h="3005" extrusionOk="0">
                  <a:moveTo>
                    <a:pt x="109" y="1"/>
                  </a:moveTo>
                  <a:cubicBezTo>
                    <a:pt x="56" y="1"/>
                    <a:pt x="0" y="40"/>
                    <a:pt x="0" y="80"/>
                  </a:cubicBezTo>
                  <a:cubicBezTo>
                    <a:pt x="168" y="724"/>
                    <a:pt x="644" y="1549"/>
                    <a:pt x="1050" y="1955"/>
                  </a:cubicBezTo>
                  <a:cubicBezTo>
                    <a:pt x="1456" y="2417"/>
                    <a:pt x="2155" y="2767"/>
                    <a:pt x="2799" y="3005"/>
                  </a:cubicBezTo>
                  <a:lnTo>
                    <a:pt x="2911" y="3005"/>
                  </a:lnTo>
                  <a:cubicBezTo>
                    <a:pt x="3093" y="2949"/>
                    <a:pt x="3149" y="2823"/>
                    <a:pt x="3149" y="2655"/>
                  </a:cubicBezTo>
                  <a:cubicBezTo>
                    <a:pt x="3023" y="2123"/>
                    <a:pt x="2617" y="962"/>
                    <a:pt x="1106" y="612"/>
                  </a:cubicBezTo>
                  <a:cubicBezTo>
                    <a:pt x="700" y="500"/>
                    <a:pt x="350" y="262"/>
                    <a:pt x="168" y="24"/>
                  </a:cubicBezTo>
                  <a:cubicBezTo>
                    <a:pt x="152" y="8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 rot="340625">
              <a:off x="8403436" y="2828089"/>
              <a:ext cx="378501" cy="320438"/>
            </a:xfrm>
            <a:custGeom>
              <a:avLst/>
              <a:gdLst/>
              <a:ahLst/>
              <a:cxnLst/>
              <a:rect l="l" t="t" r="r" b="b"/>
              <a:pathLst>
                <a:path w="2282" h="1932" extrusionOk="0">
                  <a:moveTo>
                    <a:pt x="127" y="127"/>
                  </a:moveTo>
                  <a:lnTo>
                    <a:pt x="127" y="127"/>
                  </a:lnTo>
                  <a:cubicBezTo>
                    <a:pt x="239" y="183"/>
                    <a:pt x="351" y="239"/>
                    <a:pt x="421" y="239"/>
                  </a:cubicBezTo>
                  <a:cubicBezTo>
                    <a:pt x="1694" y="588"/>
                    <a:pt x="2044" y="1456"/>
                    <a:pt x="2170" y="1876"/>
                  </a:cubicBezTo>
                  <a:cubicBezTo>
                    <a:pt x="1582" y="1638"/>
                    <a:pt x="1050" y="1288"/>
                    <a:pt x="701" y="938"/>
                  </a:cubicBezTo>
                  <a:cubicBezTo>
                    <a:pt x="533" y="756"/>
                    <a:pt x="351" y="476"/>
                    <a:pt x="127" y="127"/>
                  </a:cubicBezTo>
                  <a:close/>
                  <a:moveTo>
                    <a:pt x="1" y="1"/>
                  </a:moveTo>
                  <a:lnTo>
                    <a:pt x="71" y="57"/>
                  </a:lnTo>
                  <a:cubicBezTo>
                    <a:pt x="239" y="476"/>
                    <a:pt x="477" y="826"/>
                    <a:pt x="645" y="994"/>
                  </a:cubicBezTo>
                  <a:cubicBezTo>
                    <a:pt x="1050" y="1400"/>
                    <a:pt x="1582" y="1694"/>
                    <a:pt x="2226" y="1932"/>
                  </a:cubicBezTo>
                  <a:lnTo>
                    <a:pt x="2282" y="1932"/>
                  </a:lnTo>
                  <a:lnTo>
                    <a:pt x="2226" y="1876"/>
                  </a:lnTo>
                  <a:cubicBezTo>
                    <a:pt x="2170" y="1582"/>
                    <a:pt x="1820" y="532"/>
                    <a:pt x="477" y="183"/>
                  </a:cubicBezTo>
                  <a:cubicBezTo>
                    <a:pt x="351" y="127"/>
                    <a:pt x="183" y="57"/>
                    <a:pt x="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 rot="340625">
              <a:off x="8658790" y="3112531"/>
              <a:ext cx="290261" cy="290418"/>
            </a:xfrm>
            <a:custGeom>
              <a:avLst/>
              <a:gdLst/>
              <a:ahLst/>
              <a:cxnLst/>
              <a:rect l="l" t="t" r="r" b="b"/>
              <a:pathLst>
                <a:path w="1750" h="1751" extrusionOk="0">
                  <a:moveTo>
                    <a:pt x="1637" y="1"/>
                  </a:moveTo>
                  <a:cubicBezTo>
                    <a:pt x="1637" y="1"/>
                    <a:pt x="1287" y="225"/>
                    <a:pt x="826" y="351"/>
                  </a:cubicBezTo>
                  <a:cubicBezTo>
                    <a:pt x="476" y="463"/>
                    <a:pt x="0" y="463"/>
                    <a:pt x="0" y="463"/>
                  </a:cubicBezTo>
                  <a:cubicBezTo>
                    <a:pt x="238" y="645"/>
                    <a:pt x="350" y="924"/>
                    <a:pt x="406" y="1162"/>
                  </a:cubicBezTo>
                  <a:cubicBezTo>
                    <a:pt x="406" y="1274"/>
                    <a:pt x="476" y="1456"/>
                    <a:pt x="532" y="1568"/>
                  </a:cubicBezTo>
                  <a:cubicBezTo>
                    <a:pt x="644" y="1694"/>
                    <a:pt x="756" y="1750"/>
                    <a:pt x="938" y="1750"/>
                  </a:cubicBezTo>
                  <a:lnTo>
                    <a:pt x="1232" y="1750"/>
                  </a:lnTo>
                  <a:cubicBezTo>
                    <a:pt x="1343" y="1694"/>
                    <a:pt x="1399" y="1694"/>
                    <a:pt x="1525" y="1568"/>
                  </a:cubicBezTo>
                  <a:cubicBezTo>
                    <a:pt x="1637" y="1512"/>
                    <a:pt x="1693" y="1344"/>
                    <a:pt x="1749" y="1218"/>
                  </a:cubicBezTo>
                  <a:cubicBezTo>
                    <a:pt x="1749" y="1106"/>
                    <a:pt x="1693" y="924"/>
                    <a:pt x="1637" y="813"/>
                  </a:cubicBezTo>
                  <a:cubicBezTo>
                    <a:pt x="1581" y="575"/>
                    <a:pt x="1525" y="295"/>
                    <a:pt x="1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Google Shape;1226;p33"/>
          <p:cNvPicPr preferRelativeResize="0"/>
          <p:nvPr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2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70" name="Picture 16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11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"/>
          <p:cNvSpPr/>
          <p:nvPr/>
        </p:nvSpPr>
        <p:spPr>
          <a:xfrm>
            <a:off x="315300" y="307500"/>
            <a:ext cx="8513400" cy="452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229" name="Google Shape;229;p1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30" name="Google Shape;230;p14"/>
          <p:cNvGrpSpPr/>
          <p:nvPr/>
        </p:nvGrpSpPr>
        <p:grpSpPr>
          <a:xfrm>
            <a:off x="5147539" y="4608491"/>
            <a:ext cx="814886" cy="972641"/>
            <a:chOff x="1658364" y="1797541"/>
            <a:chExt cx="814886" cy="972641"/>
          </a:xfrm>
        </p:grpSpPr>
        <p:sp>
          <p:nvSpPr>
            <p:cNvPr id="231" name="Google Shape;231;p14"/>
            <p:cNvSpPr/>
            <p:nvPr/>
          </p:nvSpPr>
          <p:spPr>
            <a:xfrm>
              <a:off x="2121357" y="1797553"/>
              <a:ext cx="113378" cy="327944"/>
            </a:xfrm>
            <a:custGeom>
              <a:avLst/>
              <a:gdLst/>
              <a:ahLst/>
              <a:cxnLst/>
              <a:rect l="l" t="t" r="r" b="b"/>
              <a:pathLst>
                <a:path w="113378" h="327944" extrusionOk="0">
                  <a:moveTo>
                    <a:pt x="42047" y="327944"/>
                  </a:moveTo>
                  <a:cubicBezTo>
                    <a:pt x="42047" y="327944"/>
                    <a:pt x="-76151" y="167639"/>
                    <a:pt x="83802" y="0"/>
                  </a:cubicBezTo>
                  <a:cubicBezTo>
                    <a:pt x="83814" y="-12"/>
                    <a:pt x="172783" y="143055"/>
                    <a:pt x="42047" y="3279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2163416" y="1797541"/>
              <a:ext cx="41755" cy="327944"/>
            </a:xfrm>
            <a:custGeom>
              <a:avLst/>
              <a:gdLst/>
              <a:ahLst/>
              <a:cxnLst/>
              <a:rect l="l" t="t" r="r" b="b"/>
              <a:pathLst>
                <a:path w="41755" h="327944" extrusionOk="0">
                  <a:moveTo>
                    <a:pt x="41755" y="0"/>
                  </a:moveTo>
                  <a:cubicBezTo>
                    <a:pt x="41755" y="0"/>
                    <a:pt x="15047" y="209582"/>
                    <a:pt x="0" y="32794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2176502" y="1933040"/>
              <a:ext cx="276921" cy="181285"/>
            </a:xfrm>
            <a:custGeom>
              <a:avLst/>
              <a:gdLst/>
              <a:ahLst/>
              <a:cxnLst/>
              <a:rect l="l" t="t" r="r" b="b"/>
              <a:pathLst>
                <a:path w="276921" h="181285" extrusionOk="0">
                  <a:moveTo>
                    <a:pt x="0" y="181286"/>
                  </a:moveTo>
                  <a:cubicBezTo>
                    <a:pt x="0" y="181286"/>
                    <a:pt x="45569" y="-12593"/>
                    <a:pt x="276921" y="649"/>
                  </a:cubicBezTo>
                  <a:cubicBezTo>
                    <a:pt x="276921" y="649"/>
                    <a:pt x="225541" y="161088"/>
                    <a:pt x="0" y="1812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2176502" y="1933689"/>
              <a:ext cx="276921" cy="180637"/>
            </a:xfrm>
            <a:custGeom>
              <a:avLst/>
              <a:gdLst/>
              <a:ahLst/>
              <a:cxnLst/>
              <a:rect l="l" t="t" r="r" b="b"/>
              <a:pathLst>
                <a:path w="276921" h="180637" extrusionOk="0">
                  <a:moveTo>
                    <a:pt x="276921" y="0"/>
                  </a:moveTo>
                  <a:cubicBezTo>
                    <a:pt x="276921" y="0"/>
                    <a:pt x="99934" y="115426"/>
                    <a:pt x="0" y="180637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 rot="-2700000">
              <a:off x="1777678" y="2074656"/>
              <a:ext cx="576258" cy="576165"/>
            </a:xfrm>
            <a:custGeom>
              <a:avLst/>
              <a:gdLst/>
              <a:ahLst/>
              <a:cxnLst/>
              <a:rect l="l" t="t" r="r" b="b"/>
              <a:pathLst>
                <a:path w="575938" h="575845" extrusionOk="0">
                  <a:moveTo>
                    <a:pt x="575939" y="287923"/>
                  </a:moveTo>
                  <a:cubicBezTo>
                    <a:pt x="575939" y="446938"/>
                    <a:pt x="447011" y="575846"/>
                    <a:pt x="287970" y="575846"/>
                  </a:cubicBezTo>
                  <a:cubicBezTo>
                    <a:pt x="128928" y="575846"/>
                    <a:pt x="0" y="446938"/>
                    <a:pt x="0" y="287923"/>
                  </a:cubicBezTo>
                  <a:cubicBezTo>
                    <a:pt x="0" y="128908"/>
                    <a:pt x="128928" y="0"/>
                    <a:pt x="287970" y="0"/>
                  </a:cubicBezTo>
                  <a:cubicBezTo>
                    <a:pt x="447011" y="0"/>
                    <a:pt x="575939" y="128908"/>
                    <a:pt x="575939" y="2879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4"/>
          <p:cNvGrpSpPr/>
          <p:nvPr/>
        </p:nvGrpSpPr>
        <p:grpSpPr>
          <a:xfrm>
            <a:off x="-858024" y="1303877"/>
            <a:ext cx="1512429" cy="752754"/>
            <a:chOff x="7180251" y="1781927"/>
            <a:chExt cx="1512429" cy="752754"/>
          </a:xfrm>
        </p:grpSpPr>
        <p:sp>
          <p:nvSpPr>
            <p:cNvPr id="237" name="Google Shape;237;p14"/>
            <p:cNvSpPr/>
            <p:nvPr/>
          </p:nvSpPr>
          <p:spPr>
            <a:xfrm flipH="1">
              <a:off x="7180251" y="1989096"/>
              <a:ext cx="1302448" cy="329844"/>
            </a:xfrm>
            <a:custGeom>
              <a:avLst/>
              <a:gdLst/>
              <a:ahLst/>
              <a:cxnLst/>
              <a:rect l="l" t="t" r="r" b="b"/>
              <a:pathLst>
                <a:path w="1302448" h="329844" extrusionOk="0">
                  <a:moveTo>
                    <a:pt x="0" y="0"/>
                  </a:moveTo>
                  <a:cubicBezTo>
                    <a:pt x="0" y="0"/>
                    <a:pt x="273473" y="108032"/>
                    <a:pt x="541244" y="145394"/>
                  </a:cubicBezTo>
                  <a:cubicBezTo>
                    <a:pt x="809015" y="182745"/>
                    <a:pt x="1084986" y="234702"/>
                    <a:pt x="1302449" y="32984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4"/>
            <p:cNvSpPr/>
            <p:nvPr/>
          </p:nvSpPr>
          <p:spPr>
            <a:xfrm flipH="1">
              <a:off x="7810671" y="2153970"/>
              <a:ext cx="485209" cy="133650"/>
            </a:xfrm>
            <a:custGeom>
              <a:avLst/>
              <a:gdLst/>
              <a:ahLst/>
              <a:cxnLst/>
              <a:rect l="l" t="t" r="r" b="b"/>
              <a:pathLst>
                <a:path w="485209" h="133650" extrusionOk="0">
                  <a:moveTo>
                    <a:pt x="0" y="133651"/>
                  </a:moveTo>
                  <a:cubicBezTo>
                    <a:pt x="0" y="133651"/>
                    <a:pt x="224566" y="122467"/>
                    <a:pt x="48520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 flipH="1">
              <a:off x="7910886" y="1845090"/>
              <a:ext cx="383702" cy="293724"/>
            </a:xfrm>
            <a:custGeom>
              <a:avLst/>
              <a:gdLst/>
              <a:ahLst/>
              <a:cxnLst/>
              <a:rect l="l" t="t" r="r" b="b"/>
              <a:pathLst>
                <a:path w="383702" h="293724" extrusionOk="0">
                  <a:moveTo>
                    <a:pt x="383703" y="293724"/>
                  </a:moveTo>
                  <a:cubicBezTo>
                    <a:pt x="383703" y="293724"/>
                    <a:pt x="156359" y="204795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4"/>
            <p:cNvSpPr/>
            <p:nvPr/>
          </p:nvSpPr>
          <p:spPr>
            <a:xfrm flipH="1">
              <a:off x="7516204" y="1920791"/>
              <a:ext cx="384178" cy="290252"/>
            </a:xfrm>
            <a:custGeom>
              <a:avLst/>
              <a:gdLst/>
              <a:ahLst/>
              <a:cxnLst/>
              <a:rect l="l" t="t" r="r" b="b"/>
              <a:pathLst>
                <a:path w="384178" h="290252" extrusionOk="0">
                  <a:moveTo>
                    <a:pt x="384178" y="290253"/>
                  </a:moveTo>
                  <a:cubicBezTo>
                    <a:pt x="384178" y="290253"/>
                    <a:pt x="148293" y="169393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 flipH="1">
              <a:off x="7433170" y="2232070"/>
              <a:ext cx="396228" cy="194135"/>
            </a:xfrm>
            <a:custGeom>
              <a:avLst/>
              <a:gdLst/>
              <a:ahLst/>
              <a:cxnLst/>
              <a:rect l="l" t="t" r="r" b="b"/>
              <a:pathLst>
                <a:path w="396228" h="194135" extrusionOk="0">
                  <a:moveTo>
                    <a:pt x="0" y="194135"/>
                  </a:moveTo>
                  <a:cubicBezTo>
                    <a:pt x="0" y="194135"/>
                    <a:pt x="213064" y="32088"/>
                    <a:pt x="39622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4"/>
            <p:cNvSpPr/>
            <p:nvPr/>
          </p:nvSpPr>
          <p:spPr>
            <a:xfrm flipH="1">
              <a:off x="8259449" y="1898353"/>
              <a:ext cx="433231" cy="221578"/>
            </a:xfrm>
            <a:custGeom>
              <a:avLst/>
              <a:gdLst/>
              <a:ahLst/>
              <a:cxnLst/>
              <a:rect l="l" t="t" r="r" b="b"/>
              <a:pathLst>
                <a:path w="433231" h="221578" extrusionOk="0">
                  <a:moveTo>
                    <a:pt x="433231" y="164762"/>
                  </a:moveTo>
                  <a:cubicBezTo>
                    <a:pt x="433231" y="164762"/>
                    <a:pt x="326693" y="254825"/>
                    <a:pt x="195592" y="208167"/>
                  </a:cubicBezTo>
                  <a:cubicBezTo>
                    <a:pt x="64490" y="161509"/>
                    <a:pt x="51576" y="74407"/>
                    <a:pt x="0" y="38835"/>
                  </a:cubicBezTo>
                  <a:cubicBezTo>
                    <a:pt x="0" y="38847"/>
                    <a:pt x="260327" y="-106377"/>
                    <a:pt x="433231" y="164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4"/>
            <p:cNvSpPr/>
            <p:nvPr/>
          </p:nvSpPr>
          <p:spPr>
            <a:xfrm flipH="1">
              <a:off x="8039537" y="2178742"/>
              <a:ext cx="411617" cy="189238"/>
            </a:xfrm>
            <a:custGeom>
              <a:avLst/>
              <a:gdLst/>
              <a:ahLst/>
              <a:cxnLst/>
              <a:rect l="l" t="t" r="r" b="b"/>
              <a:pathLst>
                <a:path w="411617" h="189238" extrusionOk="0">
                  <a:moveTo>
                    <a:pt x="411617" y="60734"/>
                  </a:moveTo>
                  <a:cubicBezTo>
                    <a:pt x="411617" y="60734"/>
                    <a:pt x="312024" y="-24140"/>
                    <a:pt x="190182" y="6779"/>
                  </a:cubicBezTo>
                  <a:cubicBezTo>
                    <a:pt x="68341" y="37697"/>
                    <a:pt x="49382" y="114944"/>
                    <a:pt x="0" y="142586"/>
                  </a:cubicBezTo>
                  <a:cubicBezTo>
                    <a:pt x="-12" y="142574"/>
                    <a:pt x="233253" y="290014"/>
                    <a:pt x="411617" y="607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4"/>
            <p:cNvSpPr/>
            <p:nvPr/>
          </p:nvSpPr>
          <p:spPr>
            <a:xfrm flipH="1">
              <a:off x="7608097" y="2283581"/>
              <a:ext cx="357312" cy="251099"/>
            </a:xfrm>
            <a:custGeom>
              <a:avLst/>
              <a:gdLst/>
              <a:ahLst/>
              <a:cxnLst/>
              <a:rect l="l" t="t" r="r" b="b"/>
              <a:pathLst>
                <a:path w="357312" h="251099" extrusionOk="0">
                  <a:moveTo>
                    <a:pt x="357313" y="8632"/>
                  </a:moveTo>
                  <a:cubicBezTo>
                    <a:pt x="357313" y="8632"/>
                    <a:pt x="220277" y="-27769"/>
                    <a:pt x="120696" y="48930"/>
                  </a:cubicBezTo>
                  <a:cubicBezTo>
                    <a:pt x="21115" y="125641"/>
                    <a:pt x="34371" y="204070"/>
                    <a:pt x="0" y="249035"/>
                  </a:cubicBezTo>
                  <a:cubicBezTo>
                    <a:pt x="0" y="249035"/>
                    <a:pt x="284573" y="289845"/>
                    <a:pt x="357313" y="86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4"/>
            <p:cNvSpPr/>
            <p:nvPr/>
          </p:nvSpPr>
          <p:spPr>
            <a:xfrm flipH="1">
              <a:off x="8063443" y="1781927"/>
              <a:ext cx="313717" cy="277386"/>
            </a:xfrm>
            <a:custGeom>
              <a:avLst/>
              <a:gdLst/>
              <a:ahLst/>
              <a:cxnLst/>
              <a:rect l="l" t="t" r="r" b="b"/>
              <a:pathLst>
                <a:path w="313717" h="277386" extrusionOk="0">
                  <a:moveTo>
                    <a:pt x="313717" y="274415"/>
                  </a:moveTo>
                  <a:cubicBezTo>
                    <a:pt x="313717" y="274415"/>
                    <a:pt x="186052" y="298195"/>
                    <a:pt x="96462" y="211214"/>
                  </a:cubicBezTo>
                  <a:cubicBezTo>
                    <a:pt x="6872" y="124233"/>
                    <a:pt x="28828" y="48326"/>
                    <a:pt x="0" y="60"/>
                  </a:cubicBezTo>
                  <a:cubicBezTo>
                    <a:pt x="0" y="72"/>
                    <a:pt x="273765" y="-11367"/>
                    <a:pt x="313717" y="2744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 flipH="1">
              <a:off x="7698772" y="1817393"/>
              <a:ext cx="310646" cy="281892"/>
            </a:xfrm>
            <a:custGeom>
              <a:avLst/>
              <a:gdLst/>
              <a:ahLst/>
              <a:cxnLst/>
              <a:rect l="l" t="t" r="r" b="b"/>
              <a:pathLst>
                <a:path w="310646" h="281892" extrusionOk="0">
                  <a:moveTo>
                    <a:pt x="310647" y="280404"/>
                  </a:moveTo>
                  <a:cubicBezTo>
                    <a:pt x="310647" y="280404"/>
                    <a:pt x="186064" y="298142"/>
                    <a:pt x="96462" y="211161"/>
                  </a:cubicBezTo>
                  <a:cubicBezTo>
                    <a:pt x="6872" y="124180"/>
                    <a:pt x="28828" y="48273"/>
                    <a:pt x="0" y="7"/>
                  </a:cubicBezTo>
                  <a:cubicBezTo>
                    <a:pt x="12" y="7"/>
                    <a:pt x="270708" y="-5377"/>
                    <a:pt x="310647" y="280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14"/>
          <p:cNvGrpSpPr/>
          <p:nvPr/>
        </p:nvGrpSpPr>
        <p:grpSpPr>
          <a:xfrm rot="10800000">
            <a:off x="8429001" y="2064177"/>
            <a:ext cx="1512429" cy="752754"/>
            <a:chOff x="7180251" y="1781927"/>
            <a:chExt cx="1512429" cy="752754"/>
          </a:xfrm>
        </p:grpSpPr>
        <p:sp>
          <p:nvSpPr>
            <p:cNvPr id="248" name="Google Shape;248;p14"/>
            <p:cNvSpPr/>
            <p:nvPr/>
          </p:nvSpPr>
          <p:spPr>
            <a:xfrm flipH="1">
              <a:off x="7180251" y="1989096"/>
              <a:ext cx="1302448" cy="329844"/>
            </a:xfrm>
            <a:custGeom>
              <a:avLst/>
              <a:gdLst/>
              <a:ahLst/>
              <a:cxnLst/>
              <a:rect l="l" t="t" r="r" b="b"/>
              <a:pathLst>
                <a:path w="1302448" h="329844" extrusionOk="0">
                  <a:moveTo>
                    <a:pt x="0" y="0"/>
                  </a:moveTo>
                  <a:cubicBezTo>
                    <a:pt x="0" y="0"/>
                    <a:pt x="273473" y="108032"/>
                    <a:pt x="541244" y="145394"/>
                  </a:cubicBezTo>
                  <a:cubicBezTo>
                    <a:pt x="809015" y="182745"/>
                    <a:pt x="1084986" y="234702"/>
                    <a:pt x="1302449" y="32984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 flipH="1">
              <a:off x="7810671" y="2153970"/>
              <a:ext cx="485209" cy="133650"/>
            </a:xfrm>
            <a:custGeom>
              <a:avLst/>
              <a:gdLst/>
              <a:ahLst/>
              <a:cxnLst/>
              <a:rect l="l" t="t" r="r" b="b"/>
              <a:pathLst>
                <a:path w="485209" h="133650" extrusionOk="0">
                  <a:moveTo>
                    <a:pt x="0" y="133651"/>
                  </a:moveTo>
                  <a:cubicBezTo>
                    <a:pt x="0" y="133651"/>
                    <a:pt x="224566" y="122467"/>
                    <a:pt x="48520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4"/>
            <p:cNvSpPr/>
            <p:nvPr/>
          </p:nvSpPr>
          <p:spPr>
            <a:xfrm flipH="1">
              <a:off x="7910886" y="1845090"/>
              <a:ext cx="383702" cy="293724"/>
            </a:xfrm>
            <a:custGeom>
              <a:avLst/>
              <a:gdLst/>
              <a:ahLst/>
              <a:cxnLst/>
              <a:rect l="l" t="t" r="r" b="b"/>
              <a:pathLst>
                <a:path w="383702" h="293724" extrusionOk="0">
                  <a:moveTo>
                    <a:pt x="383703" y="293724"/>
                  </a:moveTo>
                  <a:cubicBezTo>
                    <a:pt x="383703" y="293724"/>
                    <a:pt x="156359" y="204795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4"/>
            <p:cNvSpPr/>
            <p:nvPr/>
          </p:nvSpPr>
          <p:spPr>
            <a:xfrm flipH="1">
              <a:off x="7516204" y="1920791"/>
              <a:ext cx="384178" cy="290252"/>
            </a:xfrm>
            <a:custGeom>
              <a:avLst/>
              <a:gdLst/>
              <a:ahLst/>
              <a:cxnLst/>
              <a:rect l="l" t="t" r="r" b="b"/>
              <a:pathLst>
                <a:path w="384178" h="290252" extrusionOk="0">
                  <a:moveTo>
                    <a:pt x="384178" y="290253"/>
                  </a:moveTo>
                  <a:cubicBezTo>
                    <a:pt x="384178" y="290253"/>
                    <a:pt x="148293" y="169393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4"/>
            <p:cNvSpPr/>
            <p:nvPr/>
          </p:nvSpPr>
          <p:spPr>
            <a:xfrm flipH="1">
              <a:off x="7433170" y="2232070"/>
              <a:ext cx="396228" cy="194135"/>
            </a:xfrm>
            <a:custGeom>
              <a:avLst/>
              <a:gdLst/>
              <a:ahLst/>
              <a:cxnLst/>
              <a:rect l="l" t="t" r="r" b="b"/>
              <a:pathLst>
                <a:path w="396228" h="194135" extrusionOk="0">
                  <a:moveTo>
                    <a:pt x="0" y="194135"/>
                  </a:moveTo>
                  <a:cubicBezTo>
                    <a:pt x="0" y="194135"/>
                    <a:pt x="213064" y="32088"/>
                    <a:pt x="39622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4"/>
            <p:cNvSpPr/>
            <p:nvPr/>
          </p:nvSpPr>
          <p:spPr>
            <a:xfrm flipH="1">
              <a:off x="8259449" y="1898353"/>
              <a:ext cx="433231" cy="221578"/>
            </a:xfrm>
            <a:custGeom>
              <a:avLst/>
              <a:gdLst/>
              <a:ahLst/>
              <a:cxnLst/>
              <a:rect l="l" t="t" r="r" b="b"/>
              <a:pathLst>
                <a:path w="433231" h="221578" extrusionOk="0">
                  <a:moveTo>
                    <a:pt x="433231" y="164762"/>
                  </a:moveTo>
                  <a:cubicBezTo>
                    <a:pt x="433231" y="164762"/>
                    <a:pt x="326693" y="254825"/>
                    <a:pt x="195592" y="208167"/>
                  </a:cubicBezTo>
                  <a:cubicBezTo>
                    <a:pt x="64490" y="161509"/>
                    <a:pt x="51576" y="74407"/>
                    <a:pt x="0" y="38835"/>
                  </a:cubicBezTo>
                  <a:cubicBezTo>
                    <a:pt x="0" y="38847"/>
                    <a:pt x="260327" y="-106377"/>
                    <a:pt x="433231" y="164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4"/>
            <p:cNvSpPr/>
            <p:nvPr/>
          </p:nvSpPr>
          <p:spPr>
            <a:xfrm flipH="1">
              <a:off x="8039537" y="2178742"/>
              <a:ext cx="411617" cy="189238"/>
            </a:xfrm>
            <a:custGeom>
              <a:avLst/>
              <a:gdLst/>
              <a:ahLst/>
              <a:cxnLst/>
              <a:rect l="l" t="t" r="r" b="b"/>
              <a:pathLst>
                <a:path w="411617" h="189238" extrusionOk="0">
                  <a:moveTo>
                    <a:pt x="411617" y="60734"/>
                  </a:moveTo>
                  <a:cubicBezTo>
                    <a:pt x="411617" y="60734"/>
                    <a:pt x="312024" y="-24140"/>
                    <a:pt x="190182" y="6779"/>
                  </a:cubicBezTo>
                  <a:cubicBezTo>
                    <a:pt x="68341" y="37697"/>
                    <a:pt x="49382" y="114944"/>
                    <a:pt x="0" y="142586"/>
                  </a:cubicBezTo>
                  <a:cubicBezTo>
                    <a:pt x="-12" y="142574"/>
                    <a:pt x="233253" y="290014"/>
                    <a:pt x="411617" y="607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4"/>
            <p:cNvSpPr/>
            <p:nvPr/>
          </p:nvSpPr>
          <p:spPr>
            <a:xfrm flipH="1">
              <a:off x="7608097" y="2283581"/>
              <a:ext cx="357312" cy="251099"/>
            </a:xfrm>
            <a:custGeom>
              <a:avLst/>
              <a:gdLst/>
              <a:ahLst/>
              <a:cxnLst/>
              <a:rect l="l" t="t" r="r" b="b"/>
              <a:pathLst>
                <a:path w="357312" h="251099" extrusionOk="0">
                  <a:moveTo>
                    <a:pt x="357313" y="8632"/>
                  </a:moveTo>
                  <a:cubicBezTo>
                    <a:pt x="357313" y="8632"/>
                    <a:pt x="220277" y="-27769"/>
                    <a:pt x="120696" y="48930"/>
                  </a:cubicBezTo>
                  <a:cubicBezTo>
                    <a:pt x="21115" y="125641"/>
                    <a:pt x="34371" y="204070"/>
                    <a:pt x="0" y="249035"/>
                  </a:cubicBezTo>
                  <a:cubicBezTo>
                    <a:pt x="0" y="249035"/>
                    <a:pt x="284573" y="289845"/>
                    <a:pt x="357313" y="86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 flipH="1">
              <a:off x="8063443" y="1781927"/>
              <a:ext cx="313717" cy="277386"/>
            </a:xfrm>
            <a:custGeom>
              <a:avLst/>
              <a:gdLst/>
              <a:ahLst/>
              <a:cxnLst/>
              <a:rect l="l" t="t" r="r" b="b"/>
              <a:pathLst>
                <a:path w="313717" h="277386" extrusionOk="0">
                  <a:moveTo>
                    <a:pt x="313717" y="274415"/>
                  </a:moveTo>
                  <a:cubicBezTo>
                    <a:pt x="313717" y="274415"/>
                    <a:pt x="186052" y="298195"/>
                    <a:pt x="96462" y="211214"/>
                  </a:cubicBezTo>
                  <a:cubicBezTo>
                    <a:pt x="6872" y="124233"/>
                    <a:pt x="28828" y="48326"/>
                    <a:pt x="0" y="60"/>
                  </a:cubicBezTo>
                  <a:cubicBezTo>
                    <a:pt x="0" y="72"/>
                    <a:pt x="273765" y="-11367"/>
                    <a:pt x="313717" y="2744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4"/>
            <p:cNvSpPr/>
            <p:nvPr/>
          </p:nvSpPr>
          <p:spPr>
            <a:xfrm flipH="1">
              <a:off x="7698772" y="1817393"/>
              <a:ext cx="310646" cy="281892"/>
            </a:xfrm>
            <a:custGeom>
              <a:avLst/>
              <a:gdLst/>
              <a:ahLst/>
              <a:cxnLst/>
              <a:rect l="l" t="t" r="r" b="b"/>
              <a:pathLst>
                <a:path w="310646" h="281892" extrusionOk="0">
                  <a:moveTo>
                    <a:pt x="310647" y="280404"/>
                  </a:moveTo>
                  <a:cubicBezTo>
                    <a:pt x="310647" y="280404"/>
                    <a:pt x="186064" y="298142"/>
                    <a:pt x="96462" y="211161"/>
                  </a:cubicBezTo>
                  <a:cubicBezTo>
                    <a:pt x="6872" y="124180"/>
                    <a:pt x="28828" y="48273"/>
                    <a:pt x="0" y="7"/>
                  </a:cubicBezTo>
                  <a:cubicBezTo>
                    <a:pt x="12" y="7"/>
                    <a:pt x="270708" y="-5377"/>
                    <a:pt x="310647" y="280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75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324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21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83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1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936100" y="2431263"/>
            <a:ext cx="40671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058775" y="1200988"/>
            <a:ext cx="1300200" cy="1042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4" name="Google Shape;14;p3"/>
          <p:cNvGrpSpPr/>
          <p:nvPr/>
        </p:nvGrpSpPr>
        <p:grpSpPr>
          <a:xfrm>
            <a:off x="-75375" y="375250"/>
            <a:ext cx="9294750" cy="4393138"/>
            <a:chOff x="-75375" y="375250"/>
            <a:chExt cx="9294750" cy="4393138"/>
          </a:xfrm>
        </p:grpSpPr>
        <p:cxnSp>
          <p:nvCxnSpPr>
            <p:cNvPr id="15" name="Google Shape;15;p3"/>
            <p:cNvCxnSpPr/>
            <p:nvPr/>
          </p:nvCxnSpPr>
          <p:spPr>
            <a:xfrm rot="10800000">
              <a:off x="-25125" y="375250"/>
              <a:ext cx="9244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3"/>
            <p:cNvCxnSpPr/>
            <p:nvPr/>
          </p:nvCxnSpPr>
          <p:spPr>
            <a:xfrm>
              <a:off x="-75375" y="4768388"/>
              <a:ext cx="9244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063351"/>
            <a:ext cx="7704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cxnSp>
        <p:nvCxnSpPr>
          <p:cNvPr id="20" name="Google Shape;20;p4"/>
          <p:cNvCxnSpPr/>
          <p:nvPr/>
        </p:nvCxnSpPr>
        <p:spPr>
          <a:xfrm>
            <a:off x="-50250" y="375250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4"/>
          <p:cNvCxnSpPr/>
          <p:nvPr/>
        </p:nvCxnSpPr>
        <p:spPr>
          <a:xfrm rot="10800000"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2" name="Google Shape;22;p4"/>
          <p:cNvGrpSpPr/>
          <p:nvPr/>
        </p:nvGrpSpPr>
        <p:grpSpPr>
          <a:xfrm rot="-4028711">
            <a:off x="-270210" y="789587"/>
            <a:ext cx="912294" cy="934224"/>
            <a:chOff x="5369918" y="1309401"/>
            <a:chExt cx="868462" cy="889305"/>
          </a:xfrm>
        </p:grpSpPr>
        <p:grpSp>
          <p:nvGrpSpPr>
            <p:cNvPr id="23" name="Google Shape;23;p4"/>
            <p:cNvGrpSpPr/>
            <p:nvPr/>
          </p:nvGrpSpPr>
          <p:grpSpPr>
            <a:xfrm>
              <a:off x="5369918" y="1309401"/>
              <a:ext cx="868462" cy="889305"/>
              <a:chOff x="3222351" y="209351"/>
              <a:chExt cx="486970" cy="498657"/>
            </a:xfrm>
          </p:grpSpPr>
          <p:sp>
            <p:nvSpPr>
              <p:cNvPr id="24" name="Google Shape;24;p4"/>
              <p:cNvSpPr/>
              <p:nvPr/>
            </p:nvSpPr>
            <p:spPr>
              <a:xfrm>
                <a:off x="3243246" y="284079"/>
                <a:ext cx="209397" cy="172742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902" extrusionOk="0">
                    <a:moveTo>
                      <a:pt x="238" y="0"/>
                    </a:moveTo>
                    <a:cubicBezTo>
                      <a:pt x="126" y="0"/>
                      <a:pt x="0" y="126"/>
                      <a:pt x="56" y="238"/>
                    </a:cubicBezTo>
                    <a:cubicBezTo>
                      <a:pt x="914" y="1941"/>
                      <a:pt x="2791" y="3901"/>
                      <a:pt x="4218" y="3901"/>
                    </a:cubicBezTo>
                    <a:cubicBezTo>
                      <a:pt x="4351" y="3901"/>
                      <a:pt x="4480" y="3884"/>
                      <a:pt x="4604" y="3848"/>
                    </a:cubicBezTo>
                    <a:cubicBezTo>
                      <a:pt x="4730" y="2281"/>
                      <a:pt x="2281" y="588"/>
                      <a:pt x="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4"/>
              <p:cNvSpPr/>
              <p:nvPr/>
            </p:nvSpPr>
            <p:spPr>
              <a:xfrm>
                <a:off x="3222351" y="449604"/>
                <a:ext cx="223652" cy="147818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339" extrusionOk="0">
                    <a:moveTo>
                      <a:pt x="4463" y="1"/>
                    </a:moveTo>
                    <a:cubicBezTo>
                      <a:pt x="3043" y="1"/>
                      <a:pt x="1061" y="1567"/>
                      <a:pt x="98" y="3090"/>
                    </a:cubicBezTo>
                    <a:cubicBezTo>
                      <a:pt x="1" y="3188"/>
                      <a:pt x="73" y="3338"/>
                      <a:pt x="177" y="3338"/>
                    </a:cubicBezTo>
                    <a:cubicBezTo>
                      <a:pt x="192" y="3338"/>
                      <a:pt x="208" y="3335"/>
                      <a:pt x="224" y="3328"/>
                    </a:cubicBezTo>
                    <a:cubicBezTo>
                      <a:pt x="2323" y="3034"/>
                      <a:pt x="4996" y="1635"/>
                      <a:pt x="5052" y="109"/>
                    </a:cubicBezTo>
                    <a:cubicBezTo>
                      <a:pt x="4871" y="35"/>
                      <a:pt x="4673" y="1"/>
                      <a:pt x="4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4"/>
              <p:cNvSpPr/>
              <p:nvPr/>
            </p:nvSpPr>
            <p:spPr>
              <a:xfrm>
                <a:off x="3402618" y="454430"/>
                <a:ext cx="131349" cy="253579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728" extrusionOk="0">
                    <a:moveTo>
                      <a:pt x="980" y="0"/>
                    </a:moveTo>
                    <a:cubicBezTo>
                      <a:pt x="0" y="1176"/>
                      <a:pt x="980" y="4030"/>
                      <a:pt x="2323" y="5668"/>
                    </a:cubicBezTo>
                    <a:cubicBezTo>
                      <a:pt x="2344" y="5710"/>
                      <a:pt x="2383" y="5728"/>
                      <a:pt x="2423" y="5728"/>
                    </a:cubicBezTo>
                    <a:cubicBezTo>
                      <a:pt x="2490" y="5728"/>
                      <a:pt x="2561" y="5677"/>
                      <a:pt x="2561" y="5598"/>
                    </a:cubicBezTo>
                    <a:cubicBezTo>
                      <a:pt x="2967" y="3569"/>
                      <a:pt x="2449" y="532"/>
                      <a:pt x="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4"/>
              <p:cNvSpPr/>
              <p:nvPr/>
            </p:nvSpPr>
            <p:spPr>
              <a:xfrm>
                <a:off x="3411118" y="209351"/>
                <a:ext cx="141885" cy="245123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5537" extrusionOk="0">
                    <a:moveTo>
                      <a:pt x="2995" y="1"/>
                    </a:moveTo>
                    <a:cubicBezTo>
                      <a:pt x="2949" y="1"/>
                      <a:pt x="2899" y="21"/>
                      <a:pt x="2855" y="65"/>
                    </a:cubicBezTo>
                    <a:cubicBezTo>
                      <a:pt x="1344" y="1520"/>
                      <a:pt x="0" y="4207"/>
                      <a:pt x="882" y="5536"/>
                    </a:cubicBezTo>
                    <a:cubicBezTo>
                      <a:pt x="2337" y="5131"/>
                      <a:pt x="3205" y="2220"/>
                      <a:pt x="3149" y="177"/>
                    </a:cubicBezTo>
                    <a:cubicBezTo>
                      <a:pt x="3149" y="68"/>
                      <a:pt x="3078" y="1"/>
                      <a:pt x="29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>
                <a:off x="3449058" y="421891"/>
                <a:ext cx="260263" cy="77384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1748" extrusionOk="0">
                    <a:moveTo>
                      <a:pt x="2087" y="1"/>
                    </a:moveTo>
                    <a:cubicBezTo>
                      <a:pt x="1179" y="1"/>
                      <a:pt x="396" y="214"/>
                      <a:pt x="1" y="735"/>
                    </a:cubicBezTo>
                    <a:cubicBezTo>
                      <a:pt x="449" y="1446"/>
                      <a:pt x="1576" y="1748"/>
                      <a:pt x="2818" y="1748"/>
                    </a:cubicBezTo>
                    <a:cubicBezTo>
                      <a:pt x="3825" y="1748"/>
                      <a:pt x="4908" y="1549"/>
                      <a:pt x="5766" y="1211"/>
                    </a:cubicBezTo>
                    <a:cubicBezTo>
                      <a:pt x="5878" y="1211"/>
                      <a:pt x="5878" y="1029"/>
                      <a:pt x="5766" y="917"/>
                    </a:cubicBezTo>
                    <a:cubicBezTo>
                      <a:pt x="4734" y="381"/>
                      <a:pt x="3299" y="1"/>
                      <a:pt x="2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4"/>
            <p:cNvGrpSpPr/>
            <p:nvPr/>
          </p:nvGrpSpPr>
          <p:grpSpPr>
            <a:xfrm>
              <a:off x="5425894" y="1359772"/>
              <a:ext cx="759115" cy="787774"/>
              <a:chOff x="3253738" y="237595"/>
              <a:chExt cx="425656" cy="441726"/>
            </a:xfrm>
          </p:grpSpPr>
          <p:sp>
            <p:nvSpPr>
              <p:cNvPr id="30" name="Google Shape;30;p4"/>
              <p:cNvSpPr/>
              <p:nvPr/>
            </p:nvSpPr>
            <p:spPr>
              <a:xfrm>
                <a:off x="3269233" y="307586"/>
                <a:ext cx="162382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968" extrusionOk="0">
                    <a:moveTo>
                      <a:pt x="295" y="169"/>
                    </a:moveTo>
                    <a:cubicBezTo>
                      <a:pt x="1694" y="757"/>
                      <a:pt x="3261" y="1862"/>
                      <a:pt x="3555" y="2912"/>
                    </a:cubicBezTo>
                    <a:cubicBezTo>
                      <a:pt x="3037" y="2856"/>
                      <a:pt x="2450" y="2506"/>
                      <a:pt x="1862" y="1988"/>
                    </a:cubicBezTo>
                    <a:cubicBezTo>
                      <a:pt x="1218" y="1512"/>
                      <a:pt x="700" y="869"/>
                      <a:pt x="295" y="169"/>
                    </a:cubicBezTo>
                    <a:close/>
                    <a:moveTo>
                      <a:pt x="1" y="1"/>
                    </a:moveTo>
                    <a:lnTo>
                      <a:pt x="113" y="113"/>
                    </a:lnTo>
                    <a:cubicBezTo>
                      <a:pt x="519" y="813"/>
                      <a:pt x="1162" y="1568"/>
                      <a:pt x="1750" y="2100"/>
                    </a:cubicBezTo>
                    <a:cubicBezTo>
                      <a:pt x="2450" y="2618"/>
                      <a:pt x="3093" y="2968"/>
                      <a:pt x="3611" y="2968"/>
                    </a:cubicBezTo>
                    <a:lnTo>
                      <a:pt x="3667" y="2968"/>
                    </a:lnTo>
                    <a:lnTo>
                      <a:pt x="3667" y="2912"/>
                    </a:lnTo>
                    <a:cubicBezTo>
                      <a:pt x="3387" y="1806"/>
                      <a:pt x="1638" y="589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3253738" y="464966"/>
                <a:ext cx="175398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2562" extrusionOk="0">
                    <a:moveTo>
                      <a:pt x="3849" y="112"/>
                    </a:moveTo>
                    <a:cubicBezTo>
                      <a:pt x="3611" y="532"/>
                      <a:pt x="3149" y="1050"/>
                      <a:pt x="2450" y="1456"/>
                    </a:cubicBezTo>
                    <a:cubicBezTo>
                      <a:pt x="1806" y="1861"/>
                      <a:pt x="1050" y="2155"/>
                      <a:pt x="239" y="2393"/>
                    </a:cubicBezTo>
                    <a:cubicBezTo>
                      <a:pt x="1218" y="1232"/>
                      <a:pt x="2744" y="112"/>
                      <a:pt x="3793" y="112"/>
                    </a:cubicBezTo>
                    <a:close/>
                    <a:moveTo>
                      <a:pt x="3793" y="0"/>
                    </a:moveTo>
                    <a:cubicBezTo>
                      <a:pt x="2618" y="0"/>
                      <a:pt x="1050" y="1232"/>
                      <a:pt x="57" y="2449"/>
                    </a:cubicBezTo>
                    <a:lnTo>
                      <a:pt x="1" y="2561"/>
                    </a:lnTo>
                    <a:lnTo>
                      <a:pt x="113" y="2505"/>
                    </a:lnTo>
                    <a:cubicBezTo>
                      <a:pt x="995" y="2337"/>
                      <a:pt x="1806" y="1987"/>
                      <a:pt x="2506" y="1512"/>
                    </a:cubicBezTo>
                    <a:cubicBezTo>
                      <a:pt x="3261" y="1106"/>
                      <a:pt x="3793" y="588"/>
                      <a:pt x="3961" y="56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3431571" y="475502"/>
                <a:ext cx="77472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4604" extrusionOk="0">
                    <a:moveTo>
                      <a:pt x="532" y="168"/>
                    </a:moveTo>
                    <a:cubicBezTo>
                      <a:pt x="882" y="462"/>
                      <a:pt x="1176" y="1106"/>
                      <a:pt x="1399" y="1861"/>
                    </a:cubicBezTo>
                    <a:cubicBezTo>
                      <a:pt x="1581" y="2617"/>
                      <a:pt x="1637" y="3498"/>
                      <a:pt x="1581" y="4254"/>
                    </a:cubicBezTo>
                    <a:cubicBezTo>
                      <a:pt x="770" y="2967"/>
                      <a:pt x="182" y="1162"/>
                      <a:pt x="532" y="168"/>
                    </a:cubicBezTo>
                    <a:close/>
                    <a:moveTo>
                      <a:pt x="476" y="0"/>
                    </a:moveTo>
                    <a:lnTo>
                      <a:pt x="476" y="56"/>
                    </a:lnTo>
                    <a:cubicBezTo>
                      <a:pt x="0" y="1162"/>
                      <a:pt x="700" y="3149"/>
                      <a:pt x="1581" y="4492"/>
                    </a:cubicBezTo>
                    <a:lnTo>
                      <a:pt x="1693" y="4604"/>
                    </a:lnTo>
                    <a:lnTo>
                      <a:pt x="1693" y="4422"/>
                    </a:lnTo>
                    <a:cubicBezTo>
                      <a:pt x="1749" y="3554"/>
                      <a:pt x="1693" y="2673"/>
                      <a:pt x="1469" y="1861"/>
                    </a:cubicBezTo>
                    <a:cubicBezTo>
                      <a:pt x="1287" y="994"/>
                      <a:pt x="938" y="350"/>
                      <a:pt x="532" y="56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3442063" y="237595"/>
                <a:ext cx="92967" cy="19642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437" extrusionOk="0">
                    <a:moveTo>
                      <a:pt x="1988" y="295"/>
                    </a:moveTo>
                    <a:lnTo>
                      <a:pt x="1988" y="295"/>
                    </a:lnTo>
                    <a:cubicBezTo>
                      <a:pt x="1932" y="1120"/>
                      <a:pt x="1750" y="1932"/>
                      <a:pt x="1456" y="2687"/>
                    </a:cubicBezTo>
                    <a:cubicBezTo>
                      <a:pt x="1162" y="3443"/>
                      <a:pt x="813" y="3975"/>
                      <a:pt x="407" y="4269"/>
                    </a:cubicBezTo>
                    <a:cubicBezTo>
                      <a:pt x="183" y="3219"/>
                      <a:pt x="994" y="1526"/>
                      <a:pt x="1988" y="295"/>
                    </a:cubicBezTo>
                    <a:close/>
                    <a:moveTo>
                      <a:pt x="2100" y="1"/>
                    </a:moveTo>
                    <a:lnTo>
                      <a:pt x="1988" y="127"/>
                    </a:lnTo>
                    <a:cubicBezTo>
                      <a:pt x="939" y="1344"/>
                      <a:pt x="1" y="3219"/>
                      <a:pt x="295" y="4381"/>
                    </a:cubicBezTo>
                    <a:lnTo>
                      <a:pt x="351" y="4437"/>
                    </a:lnTo>
                    <a:lnTo>
                      <a:pt x="407" y="4381"/>
                    </a:lnTo>
                    <a:cubicBezTo>
                      <a:pt x="813" y="4143"/>
                      <a:pt x="1232" y="3499"/>
                      <a:pt x="1582" y="2687"/>
                    </a:cubicBezTo>
                    <a:cubicBezTo>
                      <a:pt x="1862" y="1932"/>
                      <a:pt x="2044" y="1050"/>
                      <a:pt x="2100" y="183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3470573" y="436456"/>
                <a:ext cx="20882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1051" extrusionOk="0">
                    <a:moveTo>
                      <a:pt x="1568" y="126"/>
                    </a:moveTo>
                    <a:cubicBezTo>
                      <a:pt x="2505" y="126"/>
                      <a:pt x="3555" y="350"/>
                      <a:pt x="4437" y="700"/>
                    </a:cubicBezTo>
                    <a:cubicBezTo>
                      <a:pt x="3737" y="882"/>
                      <a:pt x="3037" y="938"/>
                      <a:pt x="2394" y="938"/>
                    </a:cubicBezTo>
                    <a:lnTo>
                      <a:pt x="1988" y="938"/>
                    </a:lnTo>
                    <a:cubicBezTo>
                      <a:pt x="1218" y="882"/>
                      <a:pt x="588" y="700"/>
                      <a:pt x="169" y="406"/>
                    </a:cubicBezTo>
                    <a:cubicBezTo>
                      <a:pt x="518" y="238"/>
                      <a:pt x="1050" y="126"/>
                      <a:pt x="1568" y="126"/>
                    </a:cubicBezTo>
                    <a:close/>
                    <a:moveTo>
                      <a:pt x="1568" y="1"/>
                    </a:moveTo>
                    <a:cubicBezTo>
                      <a:pt x="994" y="1"/>
                      <a:pt x="406" y="126"/>
                      <a:pt x="57" y="350"/>
                    </a:cubicBezTo>
                    <a:lnTo>
                      <a:pt x="1" y="406"/>
                    </a:lnTo>
                    <a:lnTo>
                      <a:pt x="57" y="476"/>
                    </a:lnTo>
                    <a:cubicBezTo>
                      <a:pt x="462" y="826"/>
                      <a:pt x="1106" y="994"/>
                      <a:pt x="1988" y="1050"/>
                    </a:cubicBezTo>
                    <a:lnTo>
                      <a:pt x="2394" y="1050"/>
                    </a:lnTo>
                    <a:cubicBezTo>
                      <a:pt x="3093" y="1050"/>
                      <a:pt x="3849" y="938"/>
                      <a:pt x="4604" y="756"/>
                    </a:cubicBezTo>
                    <a:lnTo>
                      <a:pt x="4716" y="700"/>
                    </a:lnTo>
                    <a:lnTo>
                      <a:pt x="4604" y="644"/>
                    </a:lnTo>
                    <a:cubicBezTo>
                      <a:pt x="3667" y="294"/>
                      <a:pt x="2561" y="1"/>
                      <a:pt x="1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35;p4"/>
            <p:cNvGrpSpPr/>
            <p:nvPr/>
          </p:nvGrpSpPr>
          <p:grpSpPr>
            <a:xfrm>
              <a:off x="5693302" y="1663575"/>
              <a:ext cx="132638" cy="138243"/>
              <a:chOff x="3403681" y="407946"/>
              <a:chExt cx="74374" cy="77517"/>
            </a:xfrm>
          </p:grpSpPr>
          <p:sp>
            <p:nvSpPr>
              <p:cNvPr id="36" name="Google Shape;36;p4"/>
              <p:cNvSpPr/>
              <p:nvPr/>
            </p:nvSpPr>
            <p:spPr>
              <a:xfrm>
                <a:off x="3408639" y="420962"/>
                <a:ext cx="64457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7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1400" y="1176"/>
                    </a:lnTo>
                    <a:lnTo>
                      <a:pt x="1456" y="1106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3434670" y="407946"/>
                <a:ext cx="12396" cy="7751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51" extrusionOk="0">
                    <a:moveTo>
                      <a:pt x="0" y="1"/>
                    </a:moveTo>
                    <a:lnTo>
                      <a:pt x="168" y="1750"/>
                    </a:lnTo>
                    <a:lnTo>
                      <a:pt x="280" y="175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403681" y="442034"/>
                <a:ext cx="74374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5" extrusionOk="0">
                    <a:moveTo>
                      <a:pt x="1680" y="0"/>
                    </a:moveTo>
                    <a:lnTo>
                      <a:pt x="0" y="168"/>
                    </a:lnTo>
                    <a:lnTo>
                      <a:pt x="0" y="224"/>
                    </a:lnTo>
                    <a:lnTo>
                      <a:pt x="1680" y="112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3413597" y="416004"/>
                <a:ext cx="52062" cy="62022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01" extrusionOk="0">
                    <a:moveTo>
                      <a:pt x="1106" y="1"/>
                    </a:moveTo>
                    <a:lnTo>
                      <a:pt x="0" y="1344"/>
                    </a:lnTo>
                    <a:lnTo>
                      <a:pt x="126" y="1400"/>
                    </a:lnTo>
                    <a:lnTo>
                      <a:pt x="1176" y="57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>
              <a:off x="5712145" y="1696120"/>
              <a:ext cx="96243" cy="76268"/>
            </a:xfrm>
            <a:custGeom>
              <a:avLst/>
              <a:gdLst/>
              <a:ahLst/>
              <a:cxnLst/>
              <a:rect l="l" t="t" r="r" b="b"/>
              <a:pathLst>
                <a:path w="1219" h="966" extrusionOk="0">
                  <a:moveTo>
                    <a:pt x="554" y="1"/>
                  </a:moveTo>
                  <a:cubicBezTo>
                    <a:pt x="240" y="1"/>
                    <a:pt x="1" y="385"/>
                    <a:pt x="169" y="708"/>
                  </a:cubicBezTo>
                  <a:cubicBezTo>
                    <a:pt x="225" y="820"/>
                    <a:pt x="281" y="876"/>
                    <a:pt x="393" y="932"/>
                  </a:cubicBezTo>
                  <a:cubicBezTo>
                    <a:pt x="460" y="953"/>
                    <a:pt x="534" y="966"/>
                    <a:pt x="609" y="966"/>
                  </a:cubicBezTo>
                  <a:cubicBezTo>
                    <a:pt x="740" y="966"/>
                    <a:pt x="874" y="927"/>
                    <a:pt x="981" y="820"/>
                  </a:cubicBezTo>
                  <a:cubicBezTo>
                    <a:pt x="1219" y="526"/>
                    <a:pt x="1037" y="9"/>
                    <a:pt x="631" y="9"/>
                  </a:cubicBezTo>
                  <a:cubicBezTo>
                    <a:pt x="605" y="3"/>
                    <a:pt x="579" y="1"/>
                    <a:pt x="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4"/>
            <p:cNvGrpSpPr/>
            <p:nvPr/>
          </p:nvGrpSpPr>
          <p:grpSpPr>
            <a:xfrm>
              <a:off x="5678933" y="1656312"/>
              <a:ext cx="161376" cy="155376"/>
              <a:chOff x="3395624" y="403874"/>
              <a:chExt cx="90488" cy="87123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3395624" y="441680"/>
                <a:ext cx="1306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15" extrusionOk="0">
                    <a:moveTo>
                      <a:pt x="128" y="0"/>
                    </a:moveTo>
                    <a:cubicBezTo>
                      <a:pt x="73" y="0"/>
                      <a:pt x="37" y="68"/>
                      <a:pt x="0" y="176"/>
                    </a:cubicBezTo>
                    <a:cubicBezTo>
                      <a:pt x="0" y="176"/>
                      <a:pt x="0" y="232"/>
                      <a:pt x="56" y="288"/>
                    </a:cubicBezTo>
                    <a:cubicBezTo>
                      <a:pt x="56" y="358"/>
                      <a:pt x="112" y="414"/>
                      <a:pt x="182" y="414"/>
                    </a:cubicBezTo>
                    <a:cubicBezTo>
                      <a:pt x="238" y="414"/>
                      <a:pt x="294" y="176"/>
                      <a:pt x="238" y="64"/>
                    </a:cubicBezTo>
                    <a:cubicBezTo>
                      <a:pt x="194" y="20"/>
                      <a:pt x="158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3475531" y="433889"/>
                <a:ext cx="10581" cy="1810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09" extrusionOk="0">
                    <a:moveTo>
                      <a:pt x="107" y="1"/>
                    </a:moveTo>
                    <a:cubicBezTo>
                      <a:pt x="54" y="1"/>
                      <a:pt x="1" y="66"/>
                      <a:pt x="1" y="184"/>
                    </a:cubicBezTo>
                    <a:lnTo>
                      <a:pt x="1" y="296"/>
                    </a:lnTo>
                    <a:cubicBezTo>
                      <a:pt x="1" y="352"/>
                      <a:pt x="57" y="408"/>
                      <a:pt x="127" y="408"/>
                    </a:cubicBezTo>
                    <a:cubicBezTo>
                      <a:pt x="183" y="408"/>
                      <a:pt x="238" y="184"/>
                      <a:pt x="183" y="59"/>
                    </a:cubicBezTo>
                    <a:cubicBezTo>
                      <a:pt x="163" y="20"/>
                      <a:pt x="135" y="1"/>
                      <a:pt x="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3434670" y="481302"/>
                <a:ext cx="17974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9" extrusionOk="0">
                    <a:moveTo>
                      <a:pt x="269" y="0"/>
                    </a:moveTo>
                    <a:cubicBezTo>
                      <a:pt x="217" y="0"/>
                      <a:pt x="158" y="14"/>
                      <a:pt x="112" y="37"/>
                    </a:cubicBezTo>
                    <a:cubicBezTo>
                      <a:pt x="0" y="93"/>
                      <a:pt x="0" y="219"/>
                      <a:pt x="168" y="219"/>
                    </a:cubicBezTo>
                    <a:lnTo>
                      <a:pt x="280" y="219"/>
                    </a:lnTo>
                    <a:cubicBezTo>
                      <a:pt x="350" y="219"/>
                      <a:pt x="406" y="163"/>
                      <a:pt x="406" y="93"/>
                    </a:cubicBezTo>
                    <a:cubicBezTo>
                      <a:pt x="406" y="27"/>
                      <a:pt x="343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3426613" y="403874"/>
                <a:ext cx="20453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19" extrusionOk="0">
                    <a:moveTo>
                      <a:pt x="275" y="0"/>
                    </a:moveTo>
                    <a:cubicBezTo>
                      <a:pt x="224" y="0"/>
                      <a:pt x="164" y="14"/>
                      <a:pt x="112" y="37"/>
                    </a:cubicBezTo>
                    <a:cubicBezTo>
                      <a:pt x="0" y="93"/>
                      <a:pt x="0" y="219"/>
                      <a:pt x="182" y="219"/>
                    </a:cubicBezTo>
                    <a:lnTo>
                      <a:pt x="294" y="219"/>
                    </a:lnTo>
                    <a:cubicBezTo>
                      <a:pt x="350" y="163"/>
                      <a:pt x="462" y="93"/>
                      <a:pt x="406" y="93"/>
                    </a:cubicBezTo>
                    <a:cubicBezTo>
                      <a:pt x="406" y="27"/>
                      <a:pt x="348" y="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3403681" y="415030"/>
                <a:ext cx="14698" cy="1469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201" y="1"/>
                    </a:moveTo>
                    <a:cubicBezTo>
                      <a:pt x="173" y="1"/>
                      <a:pt x="142" y="8"/>
                      <a:pt x="112" y="23"/>
                    </a:cubicBezTo>
                    <a:cubicBezTo>
                      <a:pt x="112" y="79"/>
                      <a:pt x="56" y="79"/>
                      <a:pt x="56" y="135"/>
                    </a:cubicBezTo>
                    <a:cubicBezTo>
                      <a:pt x="0" y="191"/>
                      <a:pt x="0" y="317"/>
                      <a:pt x="56" y="317"/>
                    </a:cubicBezTo>
                    <a:cubicBezTo>
                      <a:pt x="67" y="327"/>
                      <a:pt x="80" y="331"/>
                      <a:pt x="96" y="331"/>
                    </a:cubicBezTo>
                    <a:cubicBezTo>
                      <a:pt x="168" y="331"/>
                      <a:pt x="280" y="238"/>
                      <a:pt x="280" y="135"/>
                    </a:cubicBezTo>
                    <a:cubicBezTo>
                      <a:pt x="331" y="53"/>
                      <a:pt x="278" y="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3462516" y="464745"/>
                <a:ext cx="15539" cy="157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56" extrusionOk="0">
                    <a:moveTo>
                      <a:pt x="249" y="0"/>
                    </a:moveTo>
                    <a:cubicBezTo>
                      <a:pt x="212" y="0"/>
                      <a:pt x="169" y="18"/>
                      <a:pt x="127" y="61"/>
                    </a:cubicBezTo>
                    <a:cubicBezTo>
                      <a:pt x="127" y="61"/>
                      <a:pt x="127" y="117"/>
                      <a:pt x="71" y="117"/>
                    </a:cubicBezTo>
                    <a:cubicBezTo>
                      <a:pt x="1" y="243"/>
                      <a:pt x="1" y="299"/>
                      <a:pt x="71" y="355"/>
                    </a:cubicBezTo>
                    <a:cubicBezTo>
                      <a:pt x="127" y="355"/>
                      <a:pt x="295" y="243"/>
                      <a:pt x="351" y="117"/>
                    </a:cubicBezTo>
                    <a:cubicBezTo>
                      <a:pt x="351" y="48"/>
                      <a:pt x="308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3406160" y="469924"/>
                <a:ext cx="18018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37" extrusionOk="0">
                    <a:moveTo>
                      <a:pt x="168" y="0"/>
                    </a:moveTo>
                    <a:cubicBezTo>
                      <a:pt x="56" y="0"/>
                      <a:pt x="0" y="126"/>
                      <a:pt x="112" y="238"/>
                    </a:cubicBezTo>
                    <a:lnTo>
                      <a:pt x="168" y="294"/>
                    </a:lnTo>
                    <a:cubicBezTo>
                      <a:pt x="231" y="322"/>
                      <a:pt x="277" y="336"/>
                      <a:pt x="313" y="336"/>
                    </a:cubicBezTo>
                    <a:cubicBezTo>
                      <a:pt x="350" y="336"/>
                      <a:pt x="378" y="322"/>
                      <a:pt x="406" y="294"/>
                    </a:cubicBezTo>
                    <a:cubicBezTo>
                      <a:pt x="406" y="238"/>
                      <a:pt x="294" y="7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3456097" y="410160"/>
                <a:ext cx="1947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01" extrusionOk="0">
                    <a:moveTo>
                      <a:pt x="86" y="1"/>
                    </a:moveTo>
                    <a:cubicBezTo>
                      <a:pt x="18" y="1"/>
                      <a:pt x="0" y="99"/>
                      <a:pt x="90" y="189"/>
                    </a:cubicBezTo>
                    <a:cubicBezTo>
                      <a:pt x="90" y="245"/>
                      <a:pt x="146" y="245"/>
                      <a:pt x="216" y="245"/>
                    </a:cubicBezTo>
                    <a:cubicBezTo>
                      <a:pt x="272" y="301"/>
                      <a:pt x="328" y="301"/>
                      <a:pt x="384" y="301"/>
                    </a:cubicBezTo>
                    <a:cubicBezTo>
                      <a:pt x="440" y="189"/>
                      <a:pt x="328" y="77"/>
                      <a:pt x="146" y="21"/>
                    </a:cubicBezTo>
                    <a:cubicBezTo>
                      <a:pt x="123" y="7"/>
                      <a:pt x="103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50;p4"/>
          <p:cNvGrpSpPr/>
          <p:nvPr/>
        </p:nvGrpSpPr>
        <p:grpSpPr>
          <a:xfrm rot="-589386">
            <a:off x="8124175" y="4012547"/>
            <a:ext cx="1515481" cy="1300962"/>
            <a:chOff x="8055559" y="3959852"/>
            <a:chExt cx="1515541" cy="1301014"/>
          </a:xfrm>
        </p:grpSpPr>
        <p:grpSp>
          <p:nvGrpSpPr>
            <p:cNvPr id="51" name="Google Shape;51;p4"/>
            <p:cNvGrpSpPr/>
            <p:nvPr/>
          </p:nvGrpSpPr>
          <p:grpSpPr>
            <a:xfrm>
              <a:off x="8859314" y="4170300"/>
              <a:ext cx="711786" cy="628464"/>
              <a:chOff x="8859314" y="4170300"/>
              <a:chExt cx="711786" cy="628464"/>
            </a:xfrm>
          </p:grpSpPr>
          <p:sp>
            <p:nvSpPr>
              <p:cNvPr id="52" name="Google Shape;52;p4"/>
              <p:cNvSpPr/>
              <p:nvPr/>
            </p:nvSpPr>
            <p:spPr>
              <a:xfrm rot="-3461103">
                <a:off x="9163606" y="4313446"/>
                <a:ext cx="435664" cy="171856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2562" extrusionOk="0">
                    <a:moveTo>
                      <a:pt x="1981" y="0"/>
                    </a:moveTo>
                    <a:cubicBezTo>
                      <a:pt x="1319" y="0"/>
                      <a:pt x="654" y="118"/>
                      <a:pt x="1" y="343"/>
                    </a:cubicBezTo>
                    <a:cubicBezTo>
                      <a:pt x="757" y="1281"/>
                      <a:pt x="1806" y="1981"/>
                      <a:pt x="2982" y="2330"/>
                    </a:cubicBezTo>
                    <a:cubicBezTo>
                      <a:pt x="3473" y="2486"/>
                      <a:pt x="4001" y="2561"/>
                      <a:pt x="4537" y="2561"/>
                    </a:cubicBezTo>
                    <a:cubicBezTo>
                      <a:pt x="5207" y="2561"/>
                      <a:pt x="5891" y="2444"/>
                      <a:pt x="6536" y="2218"/>
                    </a:cubicBezTo>
                    <a:cubicBezTo>
                      <a:pt x="5780" y="1281"/>
                      <a:pt x="4731" y="525"/>
                      <a:pt x="3555" y="231"/>
                    </a:cubicBezTo>
                    <a:cubicBezTo>
                      <a:pt x="3039" y="76"/>
                      <a:pt x="2511" y="0"/>
                      <a:pt x="19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 rot="-3461103">
                <a:off x="9170190" y="4313474"/>
                <a:ext cx="419800" cy="169044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2520" extrusionOk="0">
                    <a:moveTo>
                      <a:pt x="1512" y="0"/>
                    </a:moveTo>
                    <a:cubicBezTo>
                      <a:pt x="1400" y="126"/>
                      <a:pt x="1218" y="238"/>
                      <a:pt x="1162" y="350"/>
                    </a:cubicBezTo>
                    <a:cubicBezTo>
                      <a:pt x="1274" y="294"/>
                      <a:pt x="1456" y="294"/>
                      <a:pt x="1568" y="294"/>
                    </a:cubicBezTo>
                    <a:cubicBezTo>
                      <a:pt x="1918" y="294"/>
                      <a:pt x="2268" y="350"/>
                      <a:pt x="2562" y="420"/>
                    </a:cubicBezTo>
                    <a:cubicBezTo>
                      <a:pt x="2730" y="294"/>
                      <a:pt x="2856" y="182"/>
                      <a:pt x="3079" y="126"/>
                    </a:cubicBezTo>
                    <a:cubicBezTo>
                      <a:pt x="2674" y="0"/>
                      <a:pt x="2268" y="0"/>
                      <a:pt x="1862" y="0"/>
                    </a:cubicBezTo>
                    <a:close/>
                    <a:moveTo>
                      <a:pt x="1330" y="0"/>
                    </a:moveTo>
                    <a:lnTo>
                      <a:pt x="1330" y="0"/>
                    </a:lnTo>
                    <a:cubicBezTo>
                      <a:pt x="868" y="70"/>
                      <a:pt x="463" y="182"/>
                      <a:pt x="57" y="294"/>
                    </a:cubicBezTo>
                    <a:lnTo>
                      <a:pt x="519" y="476"/>
                    </a:lnTo>
                    <a:cubicBezTo>
                      <a:pt x="701" y="420"/>
                      <a:pt x="868" y="350"/>
                      <a:pt x="980" y="350"/>
                    </a:cubicBezTo>
                    <a:cubicBezTo>
                      <a:pt x="1106" y="238"/>
                      <a:pt x="1218" y="126"/>
                      <a:pt x="1330" y="0"/>
                    </a:cubicBezTo>
                    <a:close/>
                    <a:moveTo>
                      <a:pt x="1" y="420"/>
                    </a:moveTo>
                    <a:cubicBezTo>
                      <a:pt x="1" y="476"/>
                      <a:pt x="57" y="532"/>
                      <a:pt x="113" y="588"/>
                    </a:cubicBezTo>
                    <a:cubicBezTo>
                      <a:pt x="169" y="588"/>
                      <a:pt x="225" y="532"/>
                      <a:pt x="281" y="532"/>
                    </a:cubicBezTo>
                    <a:lnTo>
                      <a:pt x="1" y="420"/>
                    </a:lnTo>
                    <a:close/>
                    <a:moveTo>
                      <a:pt x="3205" y="182"/>
                    </a:moveTo>
                    <a:cubicBezTo>
                      <a:pt x="3023" y="238"/>
                      <a:pt x="2856" y="350"/>
                      <a:pt x="2674" y="476"/>
                    </a:cubicBezTo>
                    <a:cubicBezTo>
                      <a:pt x="2911" y="532"/>
                      <a:pt x="3079" y="588"/>
                      <a:pt x="3317" y="700"/>
                    </a:cubicBezTo>
                    <a:cubicBezTo>
                      <a:pt x="3499" y="770"/>
                      <a:pt x="3611" y="882"/>
                      <a:pt x="3779" y="994"/>
                    </a:cubicBezTo>
                    <a:cubicBezTo>
                      <a:pt x="3905" y="826"/>
                      <a:pt x="4129" y="644"/>
                      <a:pt x="4367" y="532"/>
                    </a:cubicBezTo>
                    <a:cubicBezTo>
                      <a:pt x="4073" y="420"/>
                      <a:pt x="3779" y="294"/>
                      <a:pt x="3429" y="238"/>
                    </a:cubicBezTo>
                    <a:cubicBezTo>
                      <a:pt x="3373" y="182"/>
                      <a:pt x="3317" y="182"/>
                      <a:pt x="3205" y="182"/>
                    </a:cubicBezTo>
                    <a:close/>
                    <a:moveTo>
                      <a:pt x="4423" y="588"/>
                    </a:moveTo>
                    <a:cubicBezTo>
                      <a:pt x="4199" y="700"/>
                      <a:pt x="4017" y="882"/>
                      <a:pt x="3849" y="1050"/>
                    </a:cubicBezTo>
                    <a:cubicBezTo>
                      <a:pt x="4073" y="1176"/>
                      <a:pt x="4311" y="1400"/>
                      <a:pt x="4479" y="1582"/>
                    </a:cubicBezTo>
                    <a:lnTo>
                      <a:pt x="4829" y="1694"/>
                    </a:lnTo>
                    <a:cubicBezTo>
                      <a:pt x="4955" y="1582"/>
                      <a:pt x="5122" y="1400"/>
                      <a:pt x="5360" y="1176"/>
                    </a:cubicBezTo>
                    <a:cubicBezTo>
                      <a:pt x="5066" y="938"/>
                      <a:pt x="4773" y="770"/>
                      <a:pt x="4423" y="588"/>
                    </a:cubicBezTo>
                    <a:close/>
                    <a:moveTo>
                      <a:pt x="5416" y="1232"/>
                    </a:moveTo>
                    <a:cubicBezTo>
                      <a:pt x="5178" y="1400"/>
                      <a:pt x="5010" y="1638"/>
                      <a:pt x="4955" y="1750"/>
                    </a:cubicBezTo>
                    <a:lnTo>
                      <a:pt x="6298" y="2099"/>
                    </a:lnTo>
                    <a:cubicBezTo>
                      <a:pt x="6060" y="1820"/>
                      <a:pt x="5766" y="1526"/>
                      <a:pt x="5416" y="1232"/>
                    </a:cubicBezTo>
                    <a:close/>
                    <a:moveTo>
                      <a:pt x="4661" y="1820"/>
                    </a:moveTo>
                    <a:lnTo>
                      <a:pt x="4661" y="1820"/>
                    </a:lnTo>
                    <a:cubicBezTo>
                      <a:pt x="4829" y="2043"/>
                      <a:pt x="5010" y="2281"/>
                      <a:pt x="5122" y="2519"/>
                    </a:cubicBezTo>
                    <a:cubicBezTo>
                      <a:pt x="5528" y="2449"/>
                      <a:pt x="5878" y="2393"/>
                      <a:pt x="6298" y="2281"/>
                    </a:cubicBezTo>
                    <a:lnTo>
                      <a:pt x="4661" y="1820"/>
                    </a:lnTo>
                    <a:close/>
                  </a:path>
                </a:pathLst>
              </a:custGeom>
              <a:solidFill>
                <a:srgbClr val="247E61">
                  <a:alpha val="53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 rot="-3483815">
                <a:off x="8812301" y="4533839"/>
                <a:ext cx="411980" cy="117871"/>
              </a:xfrm>
              <a:custGeom>
                <a:avLst/>
                <a:gdLst/>
                <a:ahLst/>
                <a:cxnLst/>
                <a:rect l="l" t="t" r="r" b="b"/>
                <a:pathLst>
                  <a:path w="6116" h="1750" extrusionOk="0">
                    <a:moveTo>
                      <a:pt x="168" y="1"/>
                    </a:moveTo>
                    <a:lnTo>
                      <a:pt x="0" y="169"/>
                    </a:lnTo>
                    <a:lnTo>
                      <a:pt x="1274" y="1106"/>
                    </a:lnTo>
                    <a:cubicBezTo>
                      <a:pt x="1861" y="1512"/>
                      <a:pt x="2505" y="1750"/>
                      <a:pt x="3205" y="1750"/>
                    </a:cubicBezTo>
                    <a:cubicBezTo>
                      <a:pt x="3960" y="1750"/>
                      <a:pt x="4716" y="1456"/>
                      <a:pt x="5360" y="938"/>
                    </a:cubicBezTo>
                    <a:lnTo>
                      <a:pt x="6115" y="169"/>
                    </a:lnTo>
                    <a:lnTo>
                      <a:pt x="5948" y="1"/>
                    </a:lnTo>
                    <a:lnTo>
                      <a:pt x="5178" y="700"/>
                    </a:lnTo>
                    <a:cubicBezTo>
                      <a:pt x="4610" y="1238"/>
                      <a:pt x="3891" y="1501"/>
                      <a:pt x="3176" y="1501"/>
                    </a:cubicBezTo>
                    <a:cubicBezTo>
                      <a:pt x="2568" y="1501"/>
                      <a:pt x="1963" y="1311"/>
                      <a:pt x="1456" y="938"/>
                    </a:cubicBez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" name="Google Shape;55;p4"/>
              <p:cNvGrpSpPr/>
              <p:nvPr/>
            </p:nvGrpSpPr>
            <p:grpSpPr>
              <a:xfrm>
                <a:off x="9067038" y="4181052"/>
                <a:ext cx="484284" cy="480031"/>
                <a:chOff x="9067038" y="4181052"/>
                <a:chExt cx="484284" cy="480031"/>
              </a:xfrm>
            </p:grpSpPr>
            <p:sp>
              <p:nvSpPr>
                <p:cNvPr id="56" name="Google Shape;56;p4"/>
                <p:cNvSpPr/>
                <p:nvPr/>
              </p:nvSpPr>
              <p:spPr>
                <a:xfrm rot="-3483857">
                  <a:off x="9163918" y="4332355"/>
                  <a:ext cx="431662" cy="13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6" h="1988" extrusionOk="0">
                      <a:moveTo>
                        <a:pt x="57" y="0"/>
                      </a:moveTo>
                      <a:lnTo>
                        <a:pt x="1" y="126"/>
                      </a:lnTo>
                      <a:lnTo>
                        <a:pt x="6480" y="1987"/>
                      </a:lnTo>
                      <a:lnTo>
                        <a:pt x="6536" y="1875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4"/>
                <p:cNvSpPr/>
                <p:nvPr/>
              </p:nvSpPr>
              <p:spPr>
                <a:xfrm rot="-3484147">
                  <a:off x="9455794" y="4323786"/>
                  <a:ext cx="24885" cy="66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" h="1163" extrusionOk="0">
                      <a:moveTo>
                        <a:pt x="1" y="1"/>
                      </a:moveTo>
                      <a:cubicBezTo>
                        <a:pt x="1" y="57"/>
                        <a:pt x="1" y="644"/>
                        <a:pt x="295" y="1162"/>
                      </a:cubicBezTo>
                      <a:lnTo>
                        <a:pt x="421" y="1106"/>
                      </a:lnTo>
                      <a:cubicBezTo>
                        <a:pt x="127" y="644"/>
                        <a:pt x="127" y="1"/>
                        <a:pt x="12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4"/>
                <p:cNvSpPr/>
                <p:nvPr/>
              </p:nvSpPr>
              <p:spPr>
                <a:xfrm rot="-3483650">
                  <a:off x="9393865" y="4384000"/>
                  <a:ext cx="25346" cy="79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" h="1401" extrusionOk="0">
                      <a:moveTo>
                        <a:pt x="1" y="1"/>
                      </a:moveTo>
                      <a:cubicBezTo>
                        <a:pt x="1" y="1"/>
                        <a:pt x="1" y="868"/>
                        <a:pt x="462" y="1400"/>
                      </a:cubicBezTo>
                      <a:lnTo>
                        <a:pt x="518" y="1344"/>
                      </a:lnTo>
                      <a:cubicBezTo>
                        <a:pt x="112" y="812"/>
                        <a:pt x="57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4"/>
                <p:cNvSpPr/>
                <p:nvPr/>
              </p:nvSpPr>
              <p:spPr>
                <a:xfrm rot="-3484191">
                  <a:off x="9361718" y="4318103"/>
                  <a:ext cx="61916" cy="51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" h="924" extrusionOk="0">
                      <a:moveTo>
                        <a:pt x="1176" y="0"/>
                      </a:moveTo>
                      <a:cubicBezTo>
                        <a:pt x="476" y="168"/>
                        <a:pt x="70" y="868"/>
                        <a:pt x="0" y="868"/>
                      </a:cubicBezTo>
                      <a:lnTo>
                        <a:pt x="126" y="924"/>
                      </a:lnTo>
                      <a:cubicBezTo>
                        <a:pt x="126" y="924"/>
                        <a:pt x="532" y="224"/>
                        <a:pt x="1232" y="56"/>
                      </a:cubicBez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4"/>
                <p:cNvSpPr/>
                <p:nvPr/>
              </p:nvSpPr>
              <p:spPr>
                <a:xfrm rot="-3483399">
                  <a:off x="9287266" y="4372691"/>
                  <a:ext cx="69517" cy="56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" h="924" extrusionOk="0">
                      <a:moveTo>
                        <a:pt x="1162" y="0"/>
                      </a:moveTo>
                      <a:cubicBezTo>
                        <a:pt x="463" y="168"/>
                        <a:pt x="1" y="868"/>
                        <a:pt x="1" y="924"/>
                      </a:cubicBezTo>
                      <a:lnTo>
                        <a:pt x="57" y="924"/>
                      </a:lnTo>
                      <a:cubicBezTo>
                        <a:pt x="57" y="924"/>
                        <a:pt x="519" y="224"/>
                        <a:pt x="1218" y="56"/>
                      </a:cubicBezTo>
                      <a:lnTo>
                        <a:pt x="11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4"/>
                <p:cNvSpPr/>
                <p:nvPr/>
              </p:nvSpPr>
              <p:spPr>
                <a:xfrm rot="-3483815">
                  <a:off x="9074122" y="4505058"/>
                  <a:ext cx="168807" cy="110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6" h="1639" extrusionOk="0">
                      <a:moveTo>
                        <a:pt x="1" y="1"/>
                      </a:moveTo>
                      <a:lnTo>
                        <a:pt x="57" y="351"/>
                      </a:lnTo>
                      <a:cubicBezTo>
                        <a:pt x="113" y="701"/>
                        <a:pt x="407" y="1050"/>
                        <a:pt x="756" y="1120"/>
                      </a:cubicBezTo>
                      <a:lnTo>
                        <a:pt x="2450" y="1638"/>
                      </a:lnTo>
                      <a:lnTo>
                        <a:pt x="2506" y="1526"/>
                      </a:lnTo>
                      <a:lnTo>
                        <a:pt x="812" y="994"/>
                      </a:lnTo>
                      <a:cubicBezTo>
                        <a:pt x="533" y="939"/>
                        <a:pt x="239" y="645"/>
                        <a:pt x="183" y="351"/>
                      </a:cubicBezTo>
                      <a:lnTo>
                        <a:pt x="11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4"/>
                <p:cNvSpPr/>
                <p:nvPr/>
              </p:nvSpPr>
              <p:spPr>
                <a:xfrm rot="-3483966">
                  <a:off x="9447999" y="4275466"/>
                  <a:ext cx="33276" cy="3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645" extrusionOk="0">
                      <a:moveTo>
                        <a:pt x="532" y="1"/>
                      </a:moveTo>
                      <a:cubicBezTo>
                        <a:pt x="294" y="225"/>
                        <a:pt x="127" y="407"/>
                        <a:pt x="1" y="519"/>
                      </a:cubicBezTo>
                      <a:lnTo>
                        <a:pt x="1" y="575"/>
                      </a:lnTo>
                      <a:lnTo>
                        <a:pt x="71" y="645"/>
                      </a:lnTo>
                      <a:lnTo>
                        <a:pt x="127" y="575"/>
                      </a:lnTo>
                      <a:cubicBezTo>
                        <a:pt x="182" y="463"/>
                        <a:pt x="350" y="225"/>
                        <a:pt x="588" y="57"/>
                      </a:cubicBezTo>
                      <a:cubicBezTo>
                        <a:pt x="588" y="57"/>
                        <a:pt x="532" y="57"/>
                        <a:pt x="5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4"/>
                <p:cNvSpPr/>
                <p:nvPr/>
              </p:nvSpPr>
              <p:spPr>
                <a:xfrm rot="-3483157">
                  <a:off x="9229122" y="4458371"/>
                  <a:ext cx="50931" cy="42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351" extrusionOk="0">
                      <a:moveTo>
                        <a:pt x="350" y="0"/>
                      </a:moveTo>
                      <a:cubicBezTo>
                        <a:pt x="238" y="126"/>
                        <a:pt x="126" y="238"/>
                        <a:pt x="0" y="350"/>
                      </a:cubicBezTo>
                      <a:lnTo>
                        <a:pt x="182" y="350"/>
                      </a:lnTo>
                      <a:cubicBezTo>
                        <a:pt x="238" y="238"/>
                        <a:pt x="420" y="126"/>
                        <a:pt x="53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4"/>
                <p:cNvSpPr/>
                <p:nvPr/>
              </p:nvSpPr>
              <p:spPr>
                <a:xfrm rot="-3483576">
                  <a:off x="9316676" y="4451810"/>
                  <a:ext cx="25474" cy="70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1218" extrusionOk="0">
                      <a:moveTo>
                        <a:pt x="0" y="0"/>
                      </a:moveTo>
                      <a:cubicBezTo>
                        <a:pt x="0" y="0"/>
                        <a:pt x="0" y="700"/>
                        <a:pt x="406" y="1217"/>
                      </a:cubicBezTo>
                      <a:lnTo>
                        <a:pt x="462" y="1162"/>
                      </a:lnTo>
                      <a:cubicBezTo>
                        <a:pt x="112" y="700"/>
                        <a:pt x="112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5" name="Google Shape;65;p4"/>
            <p:cNvSpPr/>
            <p:nvPr/>
          </p:nvSpPr>
          <p:spPr>
            <a:xfrm rot="-3483815">
              <a:off x="8849725" y="4032850"/>
              <a:ext cx="278403" cy="307609"/>
            </a:xfrm>
            <a:custGeom>
              <a:avLst/>
              <a:gdLst/>
              <a:ahLst/>
              <a:cxnLst/>
              <a:rect l="l" t="t" r="r" b="b"/>
              <a:pathLst>
                <a:path w="4133" h="4567" extrusionOk="0">
                  <a:moveTo>
                    <a:pt x="3979" y="0"/>
                  </a:moveTo>
                  <a:cubicBezTo>
                    <a:pt x="3960" y="0"/>
                    <a:pt x="3939" y="5"/>
                    <a:pt x="3919" y="15"/>
                  </a:cubicBezTo>
                  <a:cubicBezTo>
                    <a:pt x="2044" y="939"/>
                    <a:pt x="1" y="3108"/>
                    <a:pt x="350" y="4563"/>
                  </a:cubicBezTo>
                  <a:cubicBezTo>
                    <a:pt x="383" y="4565"/>
                    <a:pt x="417" y="4567"/>
                    <a:pt x="450" y="4567"/>
                  </a:cubicBezTo>
                  <a:cubicBezTo>
                    <a:pt x="1949" y="4567"/>
                    <a:pt x="3580" y="2127"/>
                    <a:pt x="4087" y="183"/>
                  </a:cubicBezTo>
                  <a:cubicBezTo>
                    <a:pt x="4132" y="92"/>
                    <a:pt x="4066" y="0"/>
                    <a:pt x="39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 rot="-3483815">
              <a:off x="8947409" y="4037226"/>
              <a:ext cx="74501" cy="133901"/>
            </a:xfrm>
            <a:custGeom>
              <a:avLst/>
              <a:gdLst/>
              <a:ahLst/>
              <a:cxnLst/>
              <a:rect l="l" t="t" r="r" b="b"/>
              <a:pathLst>
                <a:path w="1106" h="1988" extrusionOk="0">
                  <a:moveTo>
                    <a:pt x="1106" y="1"/>
                  </a:moveTo>
                  <a:lnTo>
                    <a:pt x="980" y="71"/>
                  </a:lnTo>
                  <a:cubicBezTo>
                    <a:pt x="630" y="295"/>
                    <a:pt x="350" y="533"/>
                    <a:pt x="56" y="770"/>
                  </a:cubicBezTo>
                  <a:lnTo>
                    <a:pt x="56" y="882"/>
                  </a:lnTo>
                  <a:cubicBezTo>
                    <a:pt x="350" y="644"/>
                    <a:pt x="630" y="421"/>
                    <a:pt x="924" y="239"/>
                  </a:cubicBezTo>
                  <a:lnTo>
                    <a:pt x="924" y="239"/>
                  </a:lnTo>
                  <a:cubicBezTo>
                    <a:pt x="700" y="826"/>
                    <a:pt x="406" y="1400"/>
                    <a:pt x="0" y="1932"/>
                  </a:cubicBezTo>
                  <a:lnTo>
                    <a:pt x="56" y="1988"/>
                  </a:lnTo>
                  <a:cubicBezTo>
                    <a:pt x="462" y="1400"/>
                    <a:pt x="812" y="770"/>
                    <a:pt x="1050" y="127"/>
                  </a:cubicBezTo>
                  <a:lnTo>
                    <a:pt x="11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 rot="-3483815">
              <a:off x="8928061" y="4054153"/>
              <a:ext cx="342194" cy="216141"/>
            </a:xfrm>
            <a:custGeom>
              <a:avLst/>
              <a:gdLst/>
              <a:ahLst/>
              <a:cxnLst/>
              <a:rect l="l" t="t" r="r" b="b"/>
              <a:pathLst>
                <a:path w="5080" h="3209" extrusionOk="0">
                  <a:moveTo>
                    <a:pt x="4842" y="0"/>
                  </a:moveTo>
                  <a:cubicBezTo>
                    <a:pt x="2799" y="238"/>
                    <a:pt x="126" y="1581"/>
                    <a:pt x="0" y="3093"/>
                  </a:cubicBezTo>
                  <a:cubicBezTo>
                    <a:pt x="189" y="3172"/>
                    <a:pt x="397" y="3209"/>
                    <a:pt x="619" y="3209"/>
                  </a:cubicBezTo>
                  <a:cubicBezTo>
                    <a:pt x="2038" y="3209"/>
                    <a:pt x="4007" y="1703"/>
                    <a:pt x="5024" y="238"/>
                  </a:cubicBezTo>
                  <a:cubicBezTo>
                    <a:pt x="5080" y="182"/>
                    <a:pt x="5024" y="0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 rot="-3483815">
              <a:off x="9015602" y="4060652"/>
              <a:ext cx="145230" cy="59474"/>
            </a:xfrm>
            <a:custGeom>
              <a:avLst/>
              <a:gdLst/>
              <a:ahLst/>
              <a:cxnLst/>
              <a:rect l="l" t="t" r="r" b="b"/>
              <a:pathLst>
                <a:path w="2156" h="883" extrusionOk="0">
                  <a:moveTo>
                    <a:pt x="1987" y="1"/>
                  </a:moveTo>
                  <a:cubicBezTo>
                    <a:pt x="1344" y="127"/>
                    <a:pt x="644" y="421"/>
                    <a:pt x="0" y="701"/>
                  </a:cubicBezTo>
                  <a:lnTo>
                    <a:pt x="56" y="771"/>
                  </a:lnTo>
                  <a:cubicBezTo>
                    <a:pt x="644" y="477"/>
                    <a:pt x="1288" y="239"/>
                    <a:pt x="1917" y="127"/>
                  </a:cubicBezTo>
                  <a:lnTo>
                    <a:pt x="1917" y="127"/>
                  </a:lnTo>
                  <a:cubicBezTo>
                    <a:pt x="1693" y="351"/>
                    <a:pt x="1399" y="645"/>
                    <a:pt x="1162" y="883"/>
                  </a:cubicBezTo>
                  <a:lnTo>
                    <a:pt x="1288" y="883"/>
                  </a:lnTo>
                  <a:cubicBezTo>
                    <a:pt x="1567" y="645"/>
                    <a:pt x="1805" y="351"/>
                    <a:pt x="2043" y="71"/>
                  </a:cubicBezTo>
                  <a:lnTo>
                    <a:pt x="2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 rot="-3483815">
              <a:off x="8956805" y="4092713"/>
              <a:ext cx="50992" cy="149932"/>
            </a:xfrm>
            <a:custGeom>
              <a:avLst/>
              <a:gdLst/>
              <a:ahLst/>
              <a:cxnLst/>
              <a:rect l="l" t="t" r="r" b="b"/>
              <a:pathLst>
                <a:path w="757" h="2226" extrusionOk="0">
                  <a:moveTo>
                    <a:pt x="574" y="1"/>
                  </a:moveTo>
                  <a:cubicBezTo>
                    <a:pt x="462" y="127"/>
                    <a:pt x="351" y="239"/>
                    <a:pt x="225" y="294"/>
                  </a:cubicBezTo>
                  <a:cubicBezTo>
                    <a:pt x="225" y="476"/>
                    <a:pt x="225" y="644"/>
                    <a:pt x="295" y="770"/>
                  </a:cubicBezTo>
                  <a:cubicBezTo>
                    <a:pt x="406" y="644"/>
                    <a:pt x="518" y="532"/>
                    <a:pt x="700" y="420"/>
                  </a:cubicBezTo>
                  <a:cubicBezTo>
                    <a:pt x="644" y="294"/>
                    <a:pt x="644" y="183"/>
                    <a:pt x="574" y="1"/>
                  </a:cubicBezTo>
                  <a:close/>
                  <a:moveTo>
                    <a:pt x="700" y="532"/>
                  </a:moveTo>
                  <a:lnTo>
                    <a:pt x="700" y="532"/>
                  </a:lnTo>
                  <a:cubicBezTo>
                    <a:pt x="518" y="644"/>
                    <a:pt x="406" y="770"/>
                    <a:pt x="225" y="938"/>
                  </a:cubicBezTo>
                  <a:cubicBezTo>
                    <a:pt x="225" y="1400"/>
                    <a:pt x="113" y="1876"/>
                    <a:pt x="1" y="2226"/>
                  </a:cubicBezTo>
                  <a:cubicBezTo>
                    <a:pt x="225" y="2044"/>
                    <a:pt x="462" y="1820"/>
                    <a:pt x="644" y="1582"/>
                  </a:cubicBezTo>
                  <a:cubicBezTo>
                    <a:pt x="700" y="1232"/>
                    <a:pt x="756" y="882"/>
                    <a:pt x="700" y="5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 rot="-3483815">
              <a:off x="8944450" y="4129951"/>
              <a:ext cx="32131" cy="34957"/>
            </a:xfrm>
            <a:custGeom>
              <a:avLst/>
              <a:gdLst/>
              <a:ahLst/>
              <a:cxnLst/>
              <a:rect l="l" t="t" r="r" b="b"/>
              <a:pathLst>
                <a:path w="477" h="519" extrusionOk="0">
                  <a:moveTo>
                    <a:pt x="476" y="0"/>
                  </a:moveTo>
                  <a:cubicBezTo>
                    <a:pt x="294" y="112"/>
                    <a:pt x="182" y="224"/>
                    <a:pt x="71" y="350"/>
                  </a:cubicBezTo>
                  <a:cubicBezTo>
                    <a:pt x="71" y="398"/>
                    <a:pt x="71" y="446"/>
                    <a:pt x="27" y="494"/>
                  </a:cubicBezTo>
                  <a:lnTo>
                    <a:pt x="27" y="494"/>
                  </a:lnTo>
                  <a:cubicBezTo>
                    <a:pt x="194" y="338"/>
                    <a:pt x="303" y="219"/>
                    <a:pt x="476" y="112"/>
                  </a:cubicBezTo>
                  <a:lnTo>
                    <a:pt x="476" y="0"/>
                  </a:lnTo>
                  <a:close/>
                  <a:moveTo>
                    <a:pt x="27" y="494"/>
                  </a:moveTo>
                  <a:cubicBezTo>
                    <a:pt x="18" y="502"/>
                    <a:pt x="10" y="510"/>
                    <a:pt x="1" y="518"/>
                  </a:cubicBezTo>
                  <a:cubicBezTo>
                    <a:pt x="11" y="510"/>
                    <a:pt x="19" y="502"/>
                    <a:pt x="27" y="4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 rot="-3483815">
              <a:off x="9026576" y="4123699"/>
              <a:ext cx="157490" cy="42501"/>
            </a:xfrm>
            <a:custGeom>
              <a:avLst/>
              <a:gdLst/>
              <a:ahLst/>
              <a:cxnLst/>
              <a:rect l="l" t="t" r="r" b="b"/>
              <a:pathLst>
                <a:path w="2338" h="631" extrusionOk="0">
                  <a:moveTo>
                    <a:pt x="700" y="1"/>
                  </a:moveTo>
                  <a:lnTo>
                    <a:pt x="700" y="57"/>
                  </a:lnTo>
                  <a:cubicBezTo>
                    <a:pt x="462" y="169"/>
                    <a:pt x="238" y="406"/>
                    <a:pt x="0" y="574"/>
                  </a:cubicBezTo>
                  <a:cubicBezTo>
                    <a:pt x="294" y="518"/>
                    <a:pt x="532" y="462"/>
                    <a:pt x="812" y="462"/>
                  </a:cubicBezTo>
                  <a:cubicBezTo>
                    <a:pt x="994" y="462"/>
                    <a:pt x="1162" y="462"/>
                    <a:pt x="1288" y="518"/>
                  </a:cubicBezTo>
                  <a:cubicBezTo>
                    <a:pt x="1456" y="406"/>
                    <a:pt x="1638" y="224"/>
                    <a:pt x="1806" y="113"/>
                  </a:cubicBezTo>
                  <a:cubicBezTo>
                    <a:pt x="1512" y="57"/>
                    <a:pt x="1232" y="1"/>
                    <a:pt x="938" y="1"/>
                  </a:cubicBezTo>
                  <a:close/>
                  <a:moveTo>
                    <a:pt x="1932" y="113"/>
                  </a:moveTo>
                  <a:cubicBezTo>
                    <a:pt x="1750" y="224"/>
                    <a:pt x="1582" y="406"/>
                    <a:pt x="1400" y="518"/>
                  </a:cubicBezTo>
                  <a:cubicBezTo>
                    <a:pt x="1582" y="518"/>
                    <a:pt x="1750" y="574"/>
                    <a:pt x="1862" y="630"/>
                  </a:cubicBezTo>
                  <a:cubicBezTo>
                    <a:pt x="2043" y="462"/>
                    <a:pt x="2211" y="350"/>
                    <a:pt x="2337" y="224"/>
                  </a:cubicBezTo>
                  <a:cubicBezTo>
                    <a:pt x="2211" y="169"/>
                    <a:pt x="2043" y="169"/>
                    <a:pt x="1932" y="1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-3483815">
              <a:off x="9099294" y="4106061"/>
              <a:ext cx="43448" cy="27413"/>
            </a:xfrm>
            <a:custGeom>
              <a:avLst/>
              <a:gdLst/>
              <a:ahLst/>
              <a:cxnLst/>
              <a:rect l="l" t="t" r="r" b="b"/>
              <a:pathLst>
                <a:path w="645" h="407" extrusionOk="0">
                  <a:moveTo>
                    <a:pt x="519" y="1"/>
                  </a:moveTo>
                  <a:cubicBezTo>
                    <a:pt x="351" y="112"/>
                    <a:pt x="169" y="294"/>
                    <a:pt x="1" y="406"/>
                  </a:cubicBezTo>
                  <a:lnTo>
                    <a:pt x="113" y="406"/>
                  </a:lnTo>
                  <a:cubicBezTo>
                    <a:pt x="295" y="294"/>
                    <a:pt x="463" y="112"/>
                    <a:pt x="6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 rot="-3483815">
              <a:off x="8991446" y="4164798"/>
              <a:ext cx="129199" cy="125414"/>
            </a:xfrm>
            <a:custGeom>
              <a:avLst/>
              <a:gdLst/>
              <a:ahLst/>
              <a:cxnLst/>
              <a:rect l="l" t="t" r="r" b="b"/>
              <a:pathLst>
                <a:path w="1918" h="1862" extrusionOk="0">
                  <a:moveTo>
                    <a:pt x="1399" y="1"/>
                  </a:moveTo>
                  <a:cubicBezTo>
                    <a:pt x="1106" y="351"/>
                    <a:pt x="700" y="757"/>
                    <a:pt x="406" y="938"/>
                  </a:cubicBezTo>
                  <a:cubicBezTo>
                    <a:pt x="280" y="938"/>
                    <a:pt x="168" y="994"/>
                    <a:pt x="56" y="994"/>
                  </a:cubicBezTo>
                  <a:cubicBezTo>
                    <a:pt x="0" y="1106"/>
                    <a:pt x="56" y="1218"/>
                    <a:pt x="168" y="1344"/>
                  </a:cubicBezTo>
                  <a:cubicBezTo>
                    <a:pt x="168" y="1344"/>
                    <a:pt x="0" y="1456"/>
                    <a:pt x="112" y="1638"/>
                  </a:cubicBezTo>
                  <a:cubicBezTo>
                    <a:pt x="112" y="1638"/>
                    <a:pt x="187" y="1688"/>
                    <a:pt x="274" y="1688"/>
                  </a:cubicBezTo>
                  <a:cubicBezTo>
                    <a:pt x="317" y="1688"/>
                    <a:pt x="364" y="1675"/>
                    <a:pt x="406" y="1638"/>
                  </a:cubicBezTo>
                  <a:cubicBezTo>
                    <a:pt x="406" y="1638"/>
                    <a:pt x="518" y="1862"/>
                    <a:pt x="756" y="1862"/>
                  </a:cubicBezTo>
                  <a:cubicBezTo>
                    <a:pt x="812" y="1694"/>
                    <a:pt x="812" y="1568"/>
                    <a:pt x="868" y="1512"/>
                  </a:cubicBezTo>
                  <a:cubicBezTo>
                    <a:pt x="1106" y="1218"/>
                    <a:pt x="1511" y="868"/>
                    <a:pt x="1917" y="645"/>
                  </a:cubicBezTo>
                  <a:lnTo>
                    <a:pt x="1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" name="Google Shape;74;p4"/>
            <p:cNvGrpSpPr/>
            <p:nvPr/>
          </p:nvGrpSpPr>
          <p:grpSpPr>
            <a:xfrm rot="-3483820">
              <a:off x="8973829" y="4105130"/>
              <a:ext cx="141460" cy="133901"/>
              <a:chOff x="4293862" y="4646489"/>
              <a:chExt cx="92967" cy="88009"/>
            </a:xfrm>
          </p:grpSpPr>
          <p:sp>
            <p:nvSpPr>
              <p:cNvPr id="75" name="Google Shape;75;p4"/>
              <p:cNvSpPr/>
              <p:nvPr/>
            </p:nvSpPr>
            <p:spPr>
              <a:xfrm>
                <a:off x="4363897" y="4682392"/>
                <a:ext cx="2293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518" h="239" extrusionOk="0">
                    <a:moveTo>
                      <a:pt x="462" y="1"/>
                    </a:moveTo>
                    <a:lnTo>
                      <a:pt x="0" y="183"/>
                    </a:lnTo>
                    <a:lnTo>
                      <a:pt x="0" y="239"/>
                    </a:lnTo>
                    <a:lnTo>
                      <a:pt x="518" y="127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293862" y="4682392"/>
                <a:ext cx="46528" cy="4157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39" extrusionOk="0">
                    <a:moveTo>
                      <a:pt x="994" y="1"/>
                    </a:moveTo>
                    <a:cubicBezTo>
                      <a:pt x="700" y="239"/>
                      <a:pt x="407" y="533"/>
                      <a:pt x="113" y="770"/>
                    </a:cubicBezTo>
                    <a:cubicBezTo>
                      <a:pt x="57" y="826"/>
                      <a:pt x="1" y="882"/>
                      <a:pt x="1" y="938"/>
                    </a:cubicBezTo>
                    <a:lnTo>
                      <a:pt x="57" y="882"/>
                    </a:lnTo>
                    <a:cubicBezTo>
                      <a:pt x="407" y="644"/>
                      <a:pt x="700" y="351"/>
                      <a:pt x="1050" y="71"/>
                    </a:cubicBezTo>
                    <a:lnTo>
                      <a:pt x="9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301919" y="4692928"/>
                <a:ext cx="49007" cy="4157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939" extrusionOk="0">
                    <a:moveTo>
                      <a:pt x="1050" y="1"/>
                    </a:moveTo>
                    <a:cubicBezTo>
                      <a:pt x="700" y="295"/>
                      <a:pt x="351" y="588"/>
                      <a:pt x="57" y="882"/>
                    </a:cubicBezTo>
                    <a:lnTo>
                      <a:pt x="1" y="938"/>
                    </a:lnTo>
                    <a:cubicBezTo>
                      <a:pt x="57" y="882"/>
                      <a:pt x="113" y="882"/>
                      <a:pt x="225" y="812"/>
                    </a:cubicBezTo>
                    <a:cubicBezTo>
                      <a:pt x="518" y="588"/>
                      <a:pt x="812" y="351"/>
                      <a:pt x="1106" y="57"/>
                    </a:cubicBezTo>
                    <a:lnTo>
                      <a:pt x="10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342825" y="4646489"/>
                <a:ext cx="13060" cy="2355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532" extrusionOk="0">
                    <a:moveTo>
                      <a:pt x="238" y="0"/>
                    </a:moveTo>
                    <a:lnTo>
                      <a:pt x="0" y="462"/>
                    </a:lnTo>
                    <a:lnTo>
                      <a:pt x="56" y="532"/>
                    </a:lnTo>
                    <a:lnTo>
                      <a:pt x="294" y="56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358319" y="4659504"/>
                <a:ext cx="17974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350" y="0"/>
                    </a:moveTo>
                    <a:lnTo>
                      <a:pt x="0" y="350"/>
                    </a:lnTo>
                    <a:lnTo>
                      <a:pt x="56" y="406"/>
                    </a:lnTo>
                    <a:lnTo>
                      <a:pt x="406" y="56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80;p4"/>
            <p:cNvGrpSpPr/>
            <p:nvPr/>
          </p:nvGrpSpPr>
          <p:grpSpPr>
            <a:xfrm rot="-3483820">
              <a:off x="8984984" y="4087207"/>
              <a:ext cx="104613" cy="99483"/>
              <a:chOff x="4323036" y="4641531"/>
              <a:chExt cx="68751" cy="65387"/>
            </a:xfrm>
          </p:grpSpPr>
          <p:sp>
            <p:nvSpPr>
              <p:cNvPr id="81" name="Google Shape;81;p4"/>
              <p:cNvSpPr/>
              <p:nvPr/>
            </p:nvSpPr>
            <p:spPr>
              <a:xfrm>
                <a:off x="4345304" y="4641531"/>
                <a:ext cx="18638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25" extrusionOk="0">
                    <a:moveTo>
                      <a:pt x="182" y="0"/>
                    </a:moveTo>
                    <a:cubicBezTo>
                      <a:pt x="126" y="0"/>
                      <a:pt x="70" y="0"/>
                      <a:pt x="0" y="56"/>
                    </a:cubicBezTo>
                    <a:cubicBezTo>
                      <a:pt x="0" y="112"/>
                      <a:pt x="126" y="224"/>
                      <a:pt x="238" y="224"/>
                    </a:cubicBezTo>
                    <a:cubicBezTo>
                      <a:pt x="420" y="224"/>
                      <a:pt x="420" y="168"/>
                      <a:pt x="294" y="56"/>
                    </a:cubicBezTo>
                    <a:cubicBezTo>
                      <a:pt x="294" y="56"/>
                      <a:pt x="238" y="56"/>
                      <a:pt x="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381827" y="4676194"/>
                <a:ext cx="9961" cy="1677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79" extrusionOk="0">
                    <a:moveTo>
                      <a:pt x="64" y="1"/>
                    </a:moveTo>
                    <a:cubicBezTo>
                      <a:pt x="29" y="1"/>
                      <a:pt x="1" y="29"/>
                      <a:pt x="1" y="85"/>
                    </a:cubicBezTo>
                    <a:cubicBezTo>
                      <a:pt x="1" y="267"/>
                      <a:pt x="57" y="379"/>
                      <a:pt x="169" y="379"/>
                    </a:cubicBezTo>
                    <a:cubicBezTo>
                      <a:pt x="169" y="379"/>
                      <a:pt x="225" y="323"/>
                      <a:pt x="225" y="211"/>
                    </a:cubicBezTo>
                    <a:cubicBezTo>
                      <a:pt x="225" y="211"/>
                      <a:pt x="169" y="141"/>
                      <a:pt x="169" y="85"/>
                    </a:cubicBezTo>
                    <a:cubicBezTo>
                      <a:pt x="141" y="29"/>
                      <a:pt x="99" y="1"/>
                      <a:pt x="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368811" y="4654546"/>
                <a:ext cx="15052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01" extrusionOk="0">
                    <a:moveTo>
                      <a:pt x="57" y="0"/>
                    </a:moveTo>
                    <a:lnTo>
                      <a:pt x="57" y="0"/>
                    </a:lnTo>
                    <a:cubicBezTo>
                      <a:pt x="1" y="56"/>
                      <a:pt x="57" y="224"/>
                      <a:pt x="169" y="280"/>
                    </a:cubicBezTo>
                    <a:cubicBezTo>
                      <a:pt x="194" y="294"/>
                      <a:pt x="216" y="300"/>
                      <a:pt x="236" y="300"/>
                    </a:cubicBezTo>
                    <a:cubicBezTo>
                      <a:pt x="313" y="300"/>
                      <a:pt x="340" y="202"/>
                      <a:pt x="295" y="112"/>
                    </a:cubicBezTo>
                    <a:lnTo>
                      <a:pt x="239" y="56"/>
                    </a:lnTo>
                    <a:cubicBezTo>
                      <a:pt x="169" y="0"/>
                      <a:pt x="57" y="0"/>
                      <a:pt x="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323036" y="4663533"/>
                <a:ext cx="48299" cy="4338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980" extrusionOk="0">
                    <a:moveTo>
                      <a:pt x="369" y="0"/>
                    </a:moveTo>
                    <a:cubicBezTo>
                      <a:pt x="269" y="0"/>
                      <a:pt x="184" y="28"/>
                      <a:pt x="153" y="77"/>
                    </a:cubicBezTo>
                    <a:cubicBezTo>
                      <a:pt x="0" y="243"/>
                      <a:pt x="569" y="980"/>
                      <a:pt x="851" y="980"/>
                    </a:cubicBezTo>
                    <a:cubicBezTo>
                      <a:pt x="878" y="980"/>
                      <a:pt x="902" y="973"/>
                      <a:pt x="923" y="959"/>
                    </a:cubicBezTo>
                    <a:cubicBezTo>
                      <a:pt x="1035" y="903"/>
                      <a:pt x="1091" y="609"/>
                      <a:pt x="979" y="371"/>
                    </a:cubicBezTo>
                    <a:cubicBezTo>
                      <a:pt x="923" y="259"/>
                      <a:pt x="853" y="203"/>
                      <a:pt x="741" y="147"/>
                    </a:cubicBezTo>
                    <a:cubicBezTo>
                      <a:pt x="647" y="45"/>
                      <a:pt x="496" y="0"/>
                      <a:pt x="3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" name="Google Shape;85;p4"/>
            <p:cNvSpPr/>
            <p:nvPr/>
          </p:nvSpPr>
          <p:spPr>
            <a:xfrm rot="-3483815">
              <a:off x="8861249" y="4042228"/>
              <a:ext cx="165035" cy="366140"/>
            </a:xfrm>
            <a:custGeom>
              <a:avLst/>
              <a:gdLst/>
              <a:ahLst/>
              <a:cxnLst/>
              <a:rect l="l" t="t" r="r" b="b"/>
              <a:pathLst>
                <a:path w="2450" h="5436" extrusionOk="0">
                  <a:moveTo>
                    <a:pt x="2080" y="1"/>
                  </a:moveTo>
                  <a:cubicBezTo>
                    <a:pt x="2066" y="1"/>
                    <a:pt x="2054" y="5"/>
                    <a:pt x="2044" y="15"/>
                  </a:cubicBezTo>
                  <a:cubicBezTo>
                    <a:pt x="1344" y="659"/>
                    <a:pt x="588" y="1639"/>
                    <a:pt x="350" y="2338"/>
                  </a:cubicBezTo>
                  <a:cubicBezTo>
                    <a:pt x="71" y="3164"/>
                    <a:pt x="1" y="4213"/>
                    <a:pt x="71" y="5137"/>
                  </a:cubicBezTo>
                  <a:cubicBezTo>
                    <a:pt x="127" y="5207"/>
                    <a:pt x="127" y="5263"/>
                    <a:pt x="182" y="5319"/>
                  </a:cubicBezTo>
                  <a:cubicBezTo>
                    <a:pt x="252" y="5388"/>
                    <a:pt x="369" y="5436"/>
                    <a:pt x="475" y="5436"/>
                  </a:cubicBezTo>
                  <a:cubicBezTo>
                    <a:pt x="540" y="5436"/>
                    <a:pt x="602" y="5418"/>
                    <a:pt x="644" y="5375"/>
                  </a:cubicBezTo>
                  <a:cubicBezTo>
                    <a:pt x="1288" y="4969"/>
                    <a:pt x="2449" y="3738"/>
                    <a:pt x="2044" y="1709"/>
                  </a:cubicBezTo>
                  <a:cubicBezTo>
                    <a:pt x="1988" y="1121"/>
                    <a:pt x="2100" y="533"/>
                    <a:pt x="2226" y="183"/>
                  </a:cubicBezTo>
                  <a:cubicBezTo>
                    <a:pt x="2226" y="92"/>
                    <a:pt x="2142" y="1"/>
                    <a:pt x="20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 rot="-3483815">
              <a:off x="8908869" y="4104736"/>
              <a:ext cx="105622" cy="266792"/>
            </a:xfrm>
            <a:custGeom>
              <a:avLst/>
              <a:gdLst/>
              <a:ahLst/>
              <a:cxnLst/>
              <a:rect l="l" t="t" r="r" b="b"/>
              <a:pathLst>
                <a:path w="1568" h="3961" extrusionOk="0">
                  <a:moveTo>
                    <a:pt x="1106" y="295"/>
                  </a:moveTo>
                  <a:cubicBezTo>
                    <a:pt x="1106" y="463"/>
                    <a:pt x="1106" y="575"/>
                    <a:pt x="1162" y="701"/>
                  </a:cubicBezTo>
                  <a:cubicBezTo>
                    <a:pt x="1456" y="2450"/>
                    <a:pt x="518" y="3443"/>
                    <a:pt x="168" y="3723"/>
                  </a:cubicBezTo>
                  <a:cubicBezTo>
                    <a:pt x="112" y="2912"/>
                    <a:pt x="168" y="2100"/>
                    <a:pt x="406" y="1456"/>
                  </a:cubicBezTo>
                  <a:cubicBezTo>
                    <a:pt x="518" y="1162"/>
                    <a:pt x="756" y="701"/>
                    <a:pt x="1106" y="295"/>
                  </a:cubicBezTo>
                  <a:close/>
                  <a:moveTo>
                    <a:pt x="1162" y="1"/>
                  </a:moveTo>
                  <a:lnTo>
                    <a:pt x="1106" y="113"/>
                  </a:lnTo>
                  <a:cubicBezTo>
                    <a:pt x="756" y="575"/>
                    <a:pt x="462" y="1050"/>
                    <a:pt x="350" y="1456"/>
                  </a:cubicBezTo>
                  <a:cubicBezTo>
                    <a:pt x="56" y="2100"/>
                    <a:pt x="0" y="2967"/>
                    <a:pt x="56" y="3849"/>
                  </a:cubicBezTo>
                  <a:lnTo>
                    <a:pt x="56" y="3961"/>
                  </a:lnTo>
                  <a:lnTo>
                    <a:pt x="168" y="3905"/>
                  </a:lnTo>
                  <a:cubicBezTo>
                    <a:pt x="462" y="3611"/>
                    <a:pt x="1568" y="2562"/>
                    <a:pt x="1218" y="701"/>
                  </a:cubicBezTo>
                  <a:cubicBezTo>
                    <a:pt x="1218" y="519"/>
                    <a:pt x="1162" y="351"/>
                    <a:pt x="1162" y="169"/>
                  </a:cubicBezTo>
                  <a:lnTo>
                    <a:pt x="11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3483815">
              <a:off x="8971357" y="4130189"/>
              <a:ext cx="384632" cy="130062"/>
            </a:xfrm>
            <a:custGeom>
              <a:avLst/>
              <a:gdLst/>
              <a:ahLst/>
              <a:cxnLst/>
              <a:rect l="l" t="t" r="r" b="b"/>
              <a:pathLst>
                <a:path w="5710" h="1931" extrusionOk="0">
                  <a:moveTo>
                    <a:pt x="2697" y="1"/>
                  </a:moveTo>
                  <a:cubicBezTo>
                    <a:pt x="1441" y="1"/>
                    <a:pt x="571" y="629"/>
                    <a:pt x="168" y="1032"/>
                  </a:cubicBezTo>
                  <a:cubicBezTo>
                    <a:pt x="0" y="1200"/>
                    <a:pt x="0" y="1438"/>
                    <a:pt x="168" y="1550"/>
                  </a:cubicBezTo>
                  <a:cubicBezTo>
                    <a:pt x="224" y="1620"/>
                    <a:pt x="294" y="1676"/>
                    <a:pt x="350" y="1676"/>
                  </a:cubicBezTo>
                  <a:cubicBezTo>
                    <a:pt x="891" y="1825"/>
                    <a:pt x="1538" y="1931"/>
                    <a:pt x="2170" y="1931"/>
                  </a:cubicBezTo>
                  <a:cubicBezTo>
                    <a:pt x="2486" y="1931"/>
                    <a:pt x="2799" y="1904"/>
                    <a:pt x="3093" y="1843"/>
                  </a:cubicBezTo>
                  <a:cubicBezTo>
                    <a:pt x="3849" y="1676"/>
                    <a:pt x="4954" y="1088"/>
                    <a:pt x="5654" y="500"/>
                  </a:cubicBezTo>
                  <a:cubicBezTo>
                    <a:pt x="5710" y="444"/>
                    <a:pt x="5654" y="276"/>
                    <a:pt x="5542" y="276"/>
                  </a:cubicBezTo>
                  <a:cubicBezTo>
                    <a:pt x="5353" y="327"/>
                    <a:pt x="5133" y="354"/>
                    <a:pt x="4900" y="354"/>
                  </a:cubicBezTo>
                  <a:cubicBezTo>
                    <a:pt x="4615" y="354"/>
                    <a:pt x="4309" y="313"/>
                    <a:pt x="4016" y="220"/>
                  </a:cubicBezTo>
                  <a:cubicBezTo>
                    <a:pt x="3539" y="65"/>
                    <a:pt x="3099" y="1"/>
                    <a:pt x="26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 rot="-3483815">
              <a:off x="9015050" y="4175478"/>
              <a:ext cx="271532" cy="74494"/>
            </a:xfrm>
            <a:custGeom>
              <a:avLst/>
              <a:gdLst/>
              <a:ahLst/>
              <a:cxnLst/>
              <a:rect l="l" t="t" r="r" b="b"/>
              <a:pathLst>
                <a:path w="4031" h="1106" extrusionOk="0">
                  <a:moveTo>
                    <a:pt x="2155" y="112"/>
                  </a:moveTo>
                  <a:cubicBezTo>
                    <a:pt x="2505" y="112"/>
                    <a:pt x="2925" y="182"/>
                    <a:pt x="3331" y="294"/>
                  </a:cubicBezTo>
                  <a:cubicBezTo>
                    <a:pt x="3442" y="350"/>
                    <a:pt x="3624" y="406"/>
                    <a:pt x="3736" y="406"/>
                  </a:cubicBezTo>
                  <a:cubicBezTo>
                    <a:pt x="3275" y="644"/>
                    <a:pt x="2799" y="882"/>
                    <a:pt x="2449" y="938"/>
                  </a:cubicBezTo>
                  <a:cubicBezTo>
                    <a:pt x="2225" y="994"/>
                    <a:pt x="1931" y="994"/>
                    <a:pt x="1581" y="994"/>
                  </a:cubicBezTo>
                  <a:cubicBezTo>
                    <a:pt x="1176" y="994"/>
                    <a:pt x="644" y="938"/>
                    <a:pt x="182" y="812"/>
                  </a:cubicBezTo>
                  <a:cubicBezTo>
                    <a:pt x="476" y="588"/>
                    <a:pt x="1176" y="112"/>
                    <a:pt x="2155" y="112"/>
                  </a:cubicBezTo>
                  <a:close/>
                  <a:moveTo>
                    <a:pt x="2155" y="0"/>
                  </a:moveTo>
                  <a:cubicBezTo>
                    <a:pt x="1050" y="0"/>
                    <a:pt x="294" y="588"/>
                    <a:pt x="56" y="812"/>
                  </a:cubicBezTo>
                  <a:lnTo>
                    <a:pt x="0" y="882"/>
                  </a:lnTo>
                  <a:lnTo>
                    <a:pt x="56" y="938"/>
                  </a:lnTo>
                  <a:cubicBezTo>
                    <a:pt x="588" y="1050"/>
                    <a:pt x="1106" y="1106"/>
                    <a:pt x="1581" y="1106"/>
                  </a:cubicBezTo>
                  <a:cubicBezTo>
                    <a:pt x="1931" y="1106"/>
                    <a:pt x="2225" y="1050"/>
                    <a:pt x="2505" y="1050"/>
                  </a:cubicBezTo>
                  <a:cubicBezTo>
                    <a:pt x="2855" y="938"/>
                    <a:pt x="3386" y="700"/>
                    <a:pt x="3904" y="462"/>
                  </a:cubicBezTo>
                  <a:lnTo>
                    <a:pt x="4030" y="350"/>
                  </a:lnTo>
                  <a:lnTo>
                    <a:pt x="3904" y="350"/>
                  </a:lnTo>
                  <a:cubicBezTo>
                    <a:pt x="3736" y="350"/>
                    <a:pt x="3498" y="294"/>
                    <a:pt x="3386" y="238"/>
                  </a:cubicBezTo>
                  <a:cubicBezTo>
                    <a:pt x="2925" y="56"/>
                    <a:pt x="2505" y="0"/>
                    <a:pt x="2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 rot="-3483815">
              <a:off x="8988302" y="4301344"/>
              <a:ext cx="177227" cy="174987"/>
            </a:xfrm>
            <a:custGeom>
              <a:avLst/>
              <a:gdLst/>
              <a:ahLst/>
              <a:cxnLst/>
              <a:rect l="l" t="t" r="r" b="b"/>
              <a:pathLst>
                <a:path w="2631" h="2598" extrusionOk="0">
                  <a:moveTo>
                    <a:pt x="1176" y="0"/>
                  </a:moveTo>
                  <a:cubicBezTo>
                    <a:pt x="1050" y="350"/>
                    <a:pt x="826" y="644"/>
                    <a:pt x="532" y="882"/>
                  </a:cubicBezTo>
                  <a:cubicBezTo>
                    <a:pt x="350" y="994"/>
                    <a:pt x="238" y="1106"/>
                    <a:pt x="126" y="1288"/>
                  </a:cubicBezTo>
                  <a:cubicBezTo>
                    <a:pt x="56" y="1456"/>
                    <a:pt x="0" y="1694"/>
                    <a:pt x="126" y="1875"/>
                  </a:cubicBezTo>
                  <a:cubicBezTo>
                    <a:pt x="126" y="1987"/>
                    <a:pt x="238" y="2099"/>
                    <a:pt x="294" y="2225"/>
                  </a:cubicBezTo>
                  <a:cubicBezTo>
                    <a:pt x="406" y="2337"/>
                    <a:pt x="532" y="2449"/>
                    <a:pt x="644" y="2505"/>
                  </a:cubicBezTo>
                  <a:cubicBezTo>
                    <a:pt x="774" y="2555"/>
                    <a:pt x="925" y="2598"/>
                    <a:pt x="1067" y="2598"/>
                  </a:cubicBezTo>
                  <a:cubicBezTo>
                    <a:pt x="1124" y="2598"/>
                    <a:pt x="1180" y="2591"/>
                    <a:pt x="1232" y="2575"/>
                  </a:cubicBezTo>
                  <a:cubicBezTo>
                    <a:pt x="1399" y="2449"/>
                    <a:pt x="1525" y="2337"/>
                    <a:pt x="1693" y="2225"/>
                  </a:cubicBezTo>
                  <a:cubicBezTo>
                    <a:pt x="1931" y="1987"/>
                    <a:pt x="2281" y="1749"/>
                    <a:pt x="2631" y="1694"/>
                  </a:cubicBezTo>
                  <a:cubicBezTo>
                    <a:pt x="2631" y="1694"/>
                    <a:pt x="2099" y="1344"/>
                    <a:pt x="1749" y="994"/>
                  </a:cubicBezTo>
                  <a:cubicBezTo>
                    <a:pt x="1343" y="53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 rot="-3483815">
              <a:off x="8289818" y="4447479"/>
              <a:ext cx="39676" cy="23574"/>
            </a:xfrm>
            <a:custGeom>
              <a:avLst/>
              <a:gdLst/>
              <a:ahLst/>
              <a:cxnLst/>
              <a:rect l="l" t="t" r="r" b="b"/>
              <a:pathLst>
                <a:path w="589" h="350" extrusionOk="0">
                  <a:moveTo>
                    <a:pt x="183" y="0"/>
                  </a:moveTo>
                  <a:cubicBezTo>
                    <a:pt x="127" y="126"/>
                    <a:pt x="1" y="182"/>
                    <a:pt x="1" y="294"/>
                  </a:cubicBezTo>
                  <a:lnTo>
                    <a:pt x="589" y="350"/>
                  </a:lnTo>
                  <a:lnTo>
                    <a:pt x="533" y="7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rot="-3483815">
              <a:off x="8171367" y="4325780"/>
              <a:ext cx="855957" cy="748041"/>
            </a:xfrm>
            <a:custGeom>
              <a:avLst/>
              <a:gdLst/>
              <a:ahLst/>
              <a:cxnLst/>
              <a:rect l="l" t="t" r="r" b="b"/>
              <a:pathLst>
                <a:path w="12707" h="11106" extrusionOk="0">
                  <a:moveTo>
                    <a:pt x="6373" y="0"/>
                  </a:moveTo>
                  <a:cubicBezTo>
                    <a:pt x="3965" y="0"/>
                    <a:pt x="1734" y="1579"/>
                    <a:pt x="938" y="4037"/>
                  </a:cubicBezTo>
                  <a:cubicBezTo>
                    <a:pt x="0" y="7074"/>
                    <a:pt x="1805" y="9872"/>
                    <a:pt x="4786" y="10810"/>
                  </a:cubicBezTo>
                  <a:cubicBezTo>
                    <a:pt x="5423" y="11008"/>
                    <a:pt x="6063" y="11105"/>
                    <a:pt x="6686" y="11105"/>
                  </a:cubicBezTo>
                  <a:cubicBezTo>
                    <a:pt x="8962" y="11105"/>
                    <a:pt x="11002" y="9808"/>
                    <a:pt x="11783" y="7424"/>
                  </a:cubicBezTo>
                  <a:cubicBezTo>
                    <a:pt x="12706" y="4387"/>
                    <a:pt x="11083" y="1182"/>
                    <a:pt x="8046" y="259"/>
                  </a:cubicBezTo>
                  <a:cubicBezTo>
                    <a:pt x="7489" y="84"/>
                    <a:pt x="6927" y="0"/>
                    <a:pt x="6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 rot="-3483815">
              <a:off x="8206237" y="4416396"/>
              <a:ext cx="738142" cy="526916"/>
            </a:xfrm>
            <a:custGeom>
              <a:avLst/>
              <a:gdLst/>
              <a:ahLst/>
              <a:cxnLst/>
              <a:rect l="l" t="t" r="r" b="b"/>
              <a:pathLst>
                <a:path w="10958" h="7823" extrusionOk="0">
                  <a:moveTo>
                    <a:pt x="1400" y="1582"/>
                  </a:moveTo>
                  <a:cubicBezTo>
                    <a:pt x="1456" y="1638"/>
                    <a:pt x="1456" y="1694"/>
                    <a:pt x="1330" y="1694"/>
                  </a:cubicBezTo>
                  <a:cubicBezTo>
                    <a:pt x="1274" y="1694"/>
                    <a:pt x="1274" y="1582"/>
                    <a:pt x="1330" y="1582"/>
                  </a:cubicBezTo>
                  <a:close/>
                  <a:moveTo>
                    <a:pt x="700" y="2044"/>
                  </a:moveTo>
                  <a:cubicBezTo>
                    <a:pt x="812" y="2099"/>
                    <a:pt x="756" y="2281"/>
                    <a:pt x="630" y="2281"/>
                  </a:cubicBezTo>
                  <a:cubicBezTo>
                    <a:pt x="518" y="2225"/>
                    <a:pt x="518" y="2044"/>
                    <a:pt x="630" y="2044"/>
                  </a:cubicBezTo>
                  <a:close/>
                  <a:moveTo>
                    <a:pt x="73" y="2698"/>
                  </a:moveTo>
                  <a:lnTo>
                    <a:pt x="73" y="2698"/>
                  </a:lnTo>
                  <a:cubicBezTo>
                    <a:pt x="67" y="2712"/>
                    <a:pt x="62" y="2728"/>
                    <a:pt x="57" y="2743"/>
                  </a:cubicBezTo>
                  <a:lnTo>
                    <a:pt x="57" y="2743"/>
                  </a:lnTo>
                  <a:cubicBezTo>
                    <a:pt x="62" y="2728"/>
                    <a:pt x="67" y="2713"/>
                    <a:pt x="73" y="2698"/>
                  </a:cubicBezTo>
                  <a:close/>
                  <a:moveTo>
                    <a:pt x="57" y="2743"/>
                  </a:moveTo>
                  <a:cubicBezTo>
                    <a:pt x="43" y="2785"/>
                    <a:pt x="29" y="2827"/>
                    <a:pt x="1" y="2855"/>
                  </a:cubicBezTo>
                  <a:lnTo>
                    <a:pt x="57" y="2855"/>
                  </a:lnTo>
                  <a:lnTo>
                    <a:pt x="57" y="2799"/>
                  </a:lnTo>
                  <a:lnTo>
                    <a:pt x="57" y="2743"/>
                  </a:lnTo>
                  <a:close/>
                  <a:moveTo>
                    <a:pt x="1218" y="2799"/>
                  </a:moveTo>
                  <a:cubicBezTo>
                    <a:pt x="1274" y="2799"/>
                    <a:pt x="1274" y="2981"/>
                    <a:pt x="1162" y="2981"/>
                  </a:cubicBezTo>
                  <a:cubicBezTo>
                    <a:pt x="1050" y="2981"/>
                    <a:pt x="1050" y="2799"/>
                    <a:pt x="1162" y="2799"/>
                  </a:cubicBezTo>
                  <a:close/>
                  <a:moveTo>
                    <a:pt x="10552" y="3905"/>
                  </a:moveTo>
                  <a:cubicBezTo>
                    <a:pt x="10664" y="3975"/>
                    <a:pt x="10608" y="4087"/>
                    <a:pt x="10552" y="4087"/>
                  </a:cubicBezTo>
                  <a:lnTo>
                    <a:pt x="10496" y="4087"/>
                  </a:lnTo>
                  <a:cubicBezTo>
                    <a:pt x="10370" y="4087"/>
                    <a:pt x="10426" y="3905"/>
                    <a:pt x="10496" y="3905"/>
                  </a:cubicBezTo>
                  <a:close/>
                  <a:moveTo>
                    <a:pt x="1106" y="4031"/>
                  </a:moveTo>
                  <a:cubicBezTo>
                    <a:pt x="1274" y="4087"/>
                    <a:pt x="1218" y="4324"/>
                    <a:pt x="1050" y="4324"/>
                  </a:cubicBezTo>
                  <a:cubicBezTo>
                    <a:pt x="868" y="4254"/>
                    <a:pt x="924" y="4031"/>
                    <a:pt x="1050" y="4031"/>
                  </a:cubicBezTo>
                  <a:close/>
                  <a:moveTo>
                    <a:pt x="1974" y="4548"/>
                  </a:moveTo>
                  <a:lnTo>
                    <a:pt x="1974" y="4604"/>
                  </a:lnTo>
                  <a:cubicBezTo>
                    <a:pt x="2100" y="4604"/>
                    <a:pt x="2030" y="4730"/>
                    <a:pt x="1974" y="4730"/>
                  </a:cubicBezTo>
                  <a:cubicBezTo>
                    <a:pt x="1918" y="4674"/>
                    <a:pt x="1918" y="4548"/>
                    <a:pt x="1974" y="4548"/>
                  </a:cubicBezTo>
                  <a:close/>
                  <a:moveTo>
                    <a:pt x="3079" y="5304"/>
                  </a:moveTo>
                  <a:cubicBezTo>
                    <a:pt x="3149" y="5304"/>
                    <a:pt x="3149" y="5430"/>
                    <a:pt x="3079" y="5430"/>
                  </a:cubicBezTo>
                  <a:cubicBezTo>
                    <a:pt x="2967" y="5430"/>
                    <a:pt x="3023" y="5304"/>
                    <a:pt x="3079" y="5304"/>
                  </a:cubicBezTo>
                  <a:close/>
                  <a:moveTo>
                    <a:pt x="1400" y="5374"/>
                  </a:moveTo>
                  <a:cubicBezTo>
                    <a:pt x="1512" y="5430"/>
                    <a:pt x="1456" y="5542"/>
                    <a:pt x="1400" y="5542"/>
                  </a:cubicBezTo>
                  <a:lnTo>
                    <a:pt x="1330" y="5542"/>
                  </a:lnTo>
                  <a:cubicBezTo>
                    <a:pt x="1218" y="5542"/>
                    <a:pt x="1274" y="5374"/>
                    <a:pt x="1330" y="5374"/>
                  </a:cubicBezTo>
                  <a:close/>
                  <a:moveTo>
                    <a:pt x="4311" y="5892"/>
                  </a:moveTo>
                  <a:cubicBezTo>
                    <a:pt x="4367" y="5892"/>
                    <a:pt x="4367" y="6004"/>
                    <a:pt x="4311" y="6004"/>
                  </a:cubicBezTo>
                  <a:lnTo>
                    <a:pt x="4255" y="6004"/>
                  </a:lnTo>
                  <a:cubicBezTo>
                    <a:pt x="4199" y="6004"/>
                    <a:pt x="4199" y="5892"/>
                    <a:pt x="4311" y="5892"/>
                  </a:cubicBezTo>
                  <a:close/>
                  <a:moveTo>
                    <a:pt x="8677" y="6242"/>
                  </a:moveTo>
                  <a:cubicBezTo>
                    <a:pt x="8803" y="6297"/>
                    <a:pt x="8747" y="6479"/>
                    <a:pt x="8621" y="6479"/>
                  </a:cubicBezTo>
                  <a:cubicBezTo>
                    <a:pt x="8509" y="6423"/>
                    <a:pt x="8509" y="6242"/>
                    <a:pt x="8621" y="6242"/>
                  </a:cubicBezTo>
                  <a:close/>
                  <a:moveTo>
                    <a:pt x="7571" y="6535"/>
                  </a:moveTo>
                  <a:cubicBezTo>
                    <a:pt x="7697" y="6535"/>
                    <a:pt x="7627" y="6647"/>
                    <a:pt x="7571" y="6647"/>
                  </a:cubicBezTo>
                  <a:cubicBezTo>
                    <a:pt x="7515" y="6591"/>
                    <a:pt x="7515" y="6535"/>
                    <a:pt x="7571" y="6535"/>
                  </a:cubicBezTo>
                  <a:close/>
                  <a:moveTo>
                    <a:pt x="4954" y="6647"/>
                  </a:moveTo>
                  <a:cubicBezTo>
                    <a:pt x="5010" y="6703"/>
                    <a:pt x="5010" y="6773"/>
                    <a:pt x="4898" y="6773"/>
                  </a:cubicBezTo>
                  <a:cubicBezTo>
                    <a:pt x="4828" y="6773"/>
                    <a:pt x="4828" y="6647"/>
                    <a:pt x="4898" y="6647"/>
                  </a:cubicBezTo>
                  <a:close/>
                  <a:moveTo>
                    <a:pt x="3317" y="6773"/>
                  </a:moveTo>
                  <a:cubicBezTo>
                    <a:pt x="3429" y="6829"/>
                    <a:pt x="3373" y="6885"/>
                    <a:pt x="3317" y="6885"/>
                  </a:cubicBezTo>
                  <a:cubicBezTo>
                    <a:pt x="3261" y="6885"/>
                    <a:pt x="3261" y="6773"/>
                    <a:pt x="3317" y="6773"/>
                  </a:cubicBezTo>
                  <a:close/>
                  <a:moveTo>
                    <a:pt x="6354" y="7235"/>
                  </a:moveTo>
                  <a:cubicBezTo>
                    <a:pt x="6410" y="7235"/>
                    <a:pt x="6410" y="7347"/>
                    <a:pt x="6354" y="7347"/>
                  </a:cubicBezTo>
                  <a:lnTo>
                    <a:pt x="6298" y="7347"/>
                  </a:lnTo>
                  <a:cubicBezTo>
                    <a:pt x="6228" y="7291"/>
                    <a:pt x="6228" y="7235"/>
                    <a:pt x="6354" y="7235"/>
                  </a:cubicBezTo>
                  <a:close/>
                  <a:moveTo>
                    <a:pt x="2030" y="0"/>
                  </a:moveTo>
                  <a:cubicBezTo>
                    <a:pt x="1174" y="636"/>
                    <a:pt x="481" y="1557"/>
                    <a:pt x="73" y="2698"/>
                  </a:cubicBezTo>
                  <a:lnTo>
                    <a:pt x="73" y="2698"/>
                  </a:lnTo>
                  <a:cubicBezTo>
                    <a:pt x="83" y="2672"/>
                    <a:pt x="95" y="2649"/>
                    <a:pt x="113" y="2631"/>
                  </a:cubicBezTo>
                  <a:cubicBezTo>
                    <a:pt x="113" y="2855"/>
                    <a:pt x="169" y="3149"/>
                    <a:pt x="225" y="3387"/>
                  </a:cubicBezTo>
                  <a:cubicBezTo>
                    <a:pt x="281" y="3331"/>
                    <a:pt x="281" y="3331"/>
                    <a:pt x="351" y="3331"/>
                  </a:cubicBezTo>
                  <a:cubicBezTo>
                    <a:pt x="462" y="3331"/>
                    <a:pt x="462" y="3499"/>
                    <a:pt x="351" y="3499"/>
                  </a:cubicBezTo>
                  <a:lnTo>
                    <a:pt x="281" y="3499"/>
                  </a:lnTo>
                  <a:cubicBezTo>
                    <a:pt x="574" y="4604"/>
                    <a:pt x="1106" y="5486"/>
                    <a:pt x="1750" y="6186"/>
                  </a:cubicBezTo>
                  <a:lnTo>
                    <a:pt x="1862" y="6186"/>
                  </a:lnTo>
                  <a:cubicBezTo>
                    <a:pt x="1974" y="6186"/>
                    <a:pt x="1974" y="6297"/>
                    <a:pt x="1974" y="6353"/>
                  </a:cubicBezTo>
                  <a:cubicBezTo>
                    <a:pt x="2967" y="7347"/>
                    <a:pt x="4311" y="7823"/>
                    <a:pt x="5598" y="7823"/>
                  </a:cubicBezTo>
                  <a:cubicBezTo>
                    <a:pt x="7921" y="7823"/>
                    <a:pt x="10258" y="6242"/>
                    <a:pt x="10957" y="3205"/>
                  </a:cubicBezTo>
                  <a:cubicBezTo>
                    <a:pt x="10902" y="3037"/>
                    <a:pt x="10846" y="2925"/>
                    <a:pt x="10846" y="2743"/>
                  </a:cubicBezTo>
                  <a:cubicBezTo>
                    <a:pt x="10776" y="2855"/>
                    <a:pt x="10776" y="2981"/>
                    <a:pt x="10720" y="3093"/>
                  </a:cubicBezTo>
                  <a:cubicBezTo>
                    <a:pt x="10496" y="3793"/>
                    <a:pt x="10146" y="4436"/>
                    <a:pt x="9670" y="4898"/>
                  </a:cubicBezTo>
                  <a:cubicBezTo>
                    <a:pt x="9796" y="4898"/>
                    <a:pt x="9726" y="5080"/>
                    <a:pt x="9670" y="5080"/>
                  </a:cubicBezTo>
                  <a:lnTo>
                    <a:pt x="9614" y="5080"/>
                  </a:lnTo>
                  <a:cubicBezTo>
                    <a:pt x="9558" y="5080"/>
                    <a:pt x="9558" y="5024"/>
                    <a:pt x="9558" y="4954"/>
                  </a:cubicBezTo>
                  <a:cubicBezTo>
                    <a:pt x="8747" y="5724"/>
                    <a:pt x="7697" y="6130"/>
                    <a:pt x="6578" y="6130"/>
                  </a:cubicBezTo>
                  <a:cubicBezTo>
                    <a:pt x="6060" y="6130"/>
                    <a:pt x="5528" y="6004"/>
                    <a:pt x="5010" y="5892"/>
                  </a:cubicBezTo>
                  <a:cubicBezTo>
                    <a:pt x="2561" y="5136"/>
                    <a:pt x="1106" y="2799"/>
                    <a:pt x="1862" y="350"/>
                  </a:cubicBezTo>
                  <a:cubicBezTo>
                    <a:pt x="1918" y="238"/>
                    <a:pt x="1974" y="126"/>
                    <a:pt x="20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 rot="-3483815">
              <a:off x="8893986" y="4445810"/>
              <a:ext cx="3840" cy="11383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1" y="169"/>
                  </a:moveTo>
                  <a:lnTo>
                    <a:pt x="1" y="169"/>
                  </a:lnTo>
                  <a:lnTo>
                    <a:pt x="1" y="169"/>
                  </a:lnTo>
                  <a:close/>
                  <a:moveTo>
                    <a:pt x="1" y="169"/>
                  </a:moveTo>
                  <a:lnTo>
                    <a:pt x="1" y="169"/>
                  </a:lnTo>
                  <a:lnTo>
                    <a:pt x="1" y="169"/>
                  </a:lnTo>
                  <a:lnTo>
                    <a:pt x="1" y="169"/>
                  </a:lnTo>
                  <a:close/>
                  <a:moveTo>
                    <a:pt x="1" y="113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lose/>
                  <a:moveTo>
                    <a:pt x="1" y="113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lose/>
                  <a:moveTo>
                    <a:pt x="1" y="113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lose/>
                  <a:moveTo>
                    <a:pt x="1" y="113"/>
                  </a:moveTo>
                  <a:lnTo>
                    <a:pt x="1" y="113"/>
                  </a:lnTo>
                  <a:lnTo>
                    <a:pt x="1" y="113"/>
                  </a:lnTo>
                  <a:close/>
                  <a:moveTo>
                    <a:pt x="1" y="113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lose/>
                  <a:moveTo>
                    <a:pt x="1" y="113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lose/>
                  <a:moveTo>
                    <a:pt x="1" y="57"/>
                  </a:moveTo>
                  <a:lnTo>
                    <a:pt x="1" y="57"/>
                  </a:lnTo>
                  <a:lnTo>
                    <a:pt x="1" y="57"/>
                  </a:lnTo>
                  <a:lnTo>
                    <a:pt x="1" y="57"/>
                  </a:lnTo>
                  <a:close/>
                  <a:moveTo>
                    <a:pt x="1" y="57"/>
                  </a:moveTo>
                  <a:lnTo>
                    <a:pt x="1" y="57"/>
                  </a:lnTo>
                  <a:lnTo>
                    <a:pt x="1" y="57"/>
                  </a:lnTo>
                  <a:close/>
                  <a:moveTo>
                    <a:pt x="57" y="1"/>
                  </a:moveTo>
                  <a:lnTo>
                    <a:pt x="57" y="1"/>
                  </a:lnTo>
                  <a:close/>
                </a:path>
              </a:pathLst>
            </a:custGeom>
            <a:solidFill>
              <a:srgbClr val="FF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rot="-3483815">
              <a:off x="8803684" y="4292334"/>
              <a:ext cx="11923" cy="192365"/>
            </a:xfrm>
            <a:custGeom>
              <a:avLst/>
              <a:gdLst/>
              <a:ahLst/>
              <a:cxnLst/>
              <a:rect l="l" t="t" r="r" b="b"/>
              <a:pathLst>
                <a:path w="177" h="2856" extrusionOk="0">
                  <a:moveTo>
                    <a:pt x="56" y="1"/>
                  </a:moveTo>
                  <a:lnTo>
                    <a:pt x="56" y="57"/>
                  </a:lnTo>
                  <a:cubicBezTo>
                    <a:pt x="134" y="465"/>
                    <a:pt x="176" y="897"/>
                    <a:pt x="176" y="1334"/>
                  </a:cubicBezTo>
                  <a:lnTo>
                    <a:pt x="176" y="1334"/>
                  </a:lnTo>
                  <a:cubicBezTo>
                    <a:pt x="176" y="886"/>
                    <a:pt x="135" y="438"/>
                    <a:pt x="56" y="1"/>
                  </a:cubicBezTo>
                  <a:close/>
                  <a:moveTo>
                    <a:pt x="176" y="1334"/>
                  </a:moveTo>
                  <a:cubicBezTo>
                    <a:pt x="176" y="1849"/>
                    <a:pt x="120" y="2362"/>
                    <a:pt x="1" y="2856"/>
                  </a:cubicBezTo>
                  <a:cubicBezTo>
                    <a:pt x="121" y="2359"/>
                    <a:pt x="176" y="1843"/>
                    <a:pt x="176" y="1334"/>
                  </a:cubicBezTo>
                  <a:close/>
                </a:path>
              </a:pathLst>
            </a:custGeom>
            <a:solidFill>
              <a:srgbClr val="FF8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rot="-3483815">
              <a:off x="8326492" y="4520586"/>
              <a:ext cx="765491" cy="491083"/>
            </a:xfrm>
            <a:custGeom>
              <a:avLst/>
              <a:gdLst/>
              <a:ahLst/>
              <a:cxnLst/>
              <a:rect l="l" t="t" r="r" b="b"/>
              <a:pathLst>
                <a:path w="11364" h="7291" extrusionOk="0">
                  <a:moveTo>
                    <a:pt x="10902" y="2099"/>
                  </a:moveTo>
                  <a:cubicBezTo>
                    <a:pt x="10958" y="2099"/>
                    <a:pt x="10958" y="2155"/>
                    <a:pt x="10958" y="2155"/>
                  </a:cubicBezTo>
                  <a:cubicBezTo>
                    <a:pt x="11140" y="2211"/>
                    <a:pt x="11084" y="2449"/>
                    <a:pt x="10902" y="2449"/>
                  </a:cubicBezTo>
                  <a:cubicBezTo>
                    <a:pt x="10734" y="2393"/>
                    <a:pt x="10790" y="2099"/>
                    <a:pt x="10902" y="2099"/>
                  </a:cubicBezTo>
                  <a:close/>
                  <a:moveTo>
                    <a:pt x="700" y="2393"/>
                  </a:moveTo>
                  <a:cubicBezTo>
                    <a:pt x="868" y="2449"/>
                    <a:pt x="812" y="2673"/>
                    <a:pt x="645" y="2673"/>
                  </a:cubicBezTo>
                  <a:lnTo>
                    <a:pt x="589" y="2673"/>
                  </a:lnTo>
                  <a:cubicBezTo>
                    <a:pt x="407" y="2617"/>
                    <a:pt x="463" y="2393"/>
                    <a:pt x="645" y="2393"/>
                  </a:cubicBezTo>
                  <a:close/>
                  <a:moveTo>
                    <a:pt x="10846" y="3149"/>
                  </a:moveTo>
                  <a:cubicBezTo>
                    <a:pt x="10958" y="3149"/>
                    <a:pt x="10902" y="3317"/>
                    <a:pt x="10790" y="3317"/>
                  </a:cubicBezTo>
                  <a:cubicBezTo>
                    <a:pt x="10664" y="3261"/>
                    <a:pt x="10664" y="3149"/>
                    <a:pt x="10790" y="3149"/>
                  </a:cubicBezTo>
                  <a:close/>
                  <a:moveTo>
                    <a:pt x="10090" y="3443"/>
                  </a:moveTo>
                  <a:cubicBezTo>
                    <a:pt x="10202" y="3499"/>
                    <a:pt x="10146" y="3722"/>
                    <a:pt x="10034" y="3722"/>
                  </a:cubicBezTo>
                  <a:lnTo>
                    <a:pt x="9964" y="3722"/>
                  </a:lnTo>
                  <a:cubicBezTo>
                    <a:pt x="9796" y="3666"/>
                    <a:pt x="9852" y="3443"/>
                    <a:pt x="10034" y="3443"/>
                  </a:cubicBezTo>
                  <a:close/>
                  <a:moveTo>
                    <a:pt x="1050" y="3555"/>
                  </a:moveTo>
                  <a:cubicBezTo>
                    <a:pt x="1162" y="3611"/>
                    <a:pt x="1106" y="3792"/>
                    <a:pt x="994" y="3792"/>
                  </a:cubicBezTo>
                  <a:cubicBezTo>
                    <a:pt x="868" y="3722"/>
                    <a:pt x="938" y="3555"/>
                    <a:pt x="994" y="3555"/>
                  </a:cubicBezTo>
                  <a:close/>
                  <a:moveTo>
                    <a:pt x="10552" y="4198"/>
                  </a:moveTo>
                  <a:lnTo>
                    <a:pt x="10552" y="4254"/>
                  </a:lnTo>
                  <a:cubicBezTo>
                    <a:pt x="10664" y="4254"/>
                    <a:pt x="10608" y="4366"/>
                    <a:pt x="10552" y="4366"/>
                  </a:cubicBezTo>
                  <a:cubicBezTo>
                    <a:pt x="10496" y="4310"/>
                    <a:pt x="10496" y="4198"/>
                    <a:pt x="10552" y="4198"/>
                  </a:cubicBezTo>
                  <a:close/>
                  <a:moveTo>
                    <a:pt x="9852" y="4492"/>
                  </a:moveTo>
                  <a:cubicBezTo>
                    <a:pt x="9964" y="4492"/>
                    <a:pt x="9908" y="4660"/>
                    <a:pt x="9852" y="4660"/>
                  </a:cubicBezTo>
                  <a:lnTo>
                    <a:pt x="9796" y="4660"/>
                  </a:lnTo>
                  <a:cubicBezTo>
                    <a:pt x="9684" y="4660"/>
                    <a:pt x="9740" y="4492"/>
                    <a:pt x="9796" y="4492"/>
                  </a:cubicBezTo>
                  <a:close/>
                  <a:moveTo>
                    <a:pt x="2618" y="4716"/>
                  </a:moveTo>
                  <a:cubicBezTo>
                    <a:pt x="2744" y="4772"/>
                    <a:pt x="2688" y="4898"/>
                    <a:pt x="2618" y="4898"/>
                  </a:cubicBezTo>
                  <a:lnTo>
                    <a:pt x="2562" y="4898"/>
                  </a:lnTo>
                  <a:cubicBezTo>
                    <a:pt x="2450" y="4898"/>
                    <a:pt x="2506" y="4716"/>
                    <a:pt x="2562" y="4716"/>
                  </a:cubicBezTo>
                  <a:close/>
                  <a:moveTo>
                    <a:pt x="1750" y="4772"/>
                  </a:moveTo>
                  <a:cubicBezTo>
                    <a:pt x="1862" y="4842"/>
                    <a:pt x="1806" y="4954"/>
                    <a:pt x="1750" y="4954"/>
                  </a:cubicBezTo>
                  <a:lnTo>
                    <a:pt x="1694" y="4954"/>
                  </a:lnTo>
                  <a:cubicBezTo>
                    <a:pt x="1568" y="4954"/>
                    <a:pt x="1638" y="4772"/>
                    <a:pt x="1750" y="4772"/>
                  </a:cubicBezTo>
                  <a:close/>
                  <a:moveTo>
                    <a:pt x="8803" y="4716"/>
                  </a:moveTo>
                  <a:cubicBezTo>
                    <a:pt x="8915" y="4772"/>
                    <a:pt x="8859" y="5010"/>
                    <a:pt x="8747" y="5010"/>
                  </a:cubicBezTo>
                  <a:lnTo>
                    <a:pt x="8691" y="5010"/>
                  </a:lnTo>
                  <a:cubicBezTo>
                    <a:pt x="8509" y="4954"/>
                    <a:pt x="8565" y="4716"/>
                    <a:pt x="8747" y="4716"/>
                  </a:cubicBezTo>
                  <a:close/>
                  <a:moveTo>
                    <a:pt x="7809" y="5010"/>
                  </a:moveTo>
                  <a:cubicBezTo>
                    <a:pt x="7935" y="5066"/>
                    <a:pt x="7865" y="5192"/>
                    <a:pt x="7753" y="5192"/>
                  </a:cubicBezTo>
                  <a:lnTo>
                    <a:pt x="7697" y="5192"/>
                  </a:lnTo>
                  <a:cubicBezTo>
                    <a:pt x="7641" y="5122"/>
                    <a:pt x="7697" y="5010"/>
                    <a:pt x="7753" y="5010"/>
                  </a:cubicBezTo>
                  <a:close/>
                  <a:moveTo>
                    <a:pt x="3961" y="5304"/>
                  </a:moveTo>
                  <a:lnTo>
                    <a:pt x="4017" y="5360"/>
                  </a:lnTo>
                  <a:cubicBezTo>
                    <a:pt x="4199" y="5416"/>
                    <a:pt x="4087" y="5654"/>
                    <a:pt x="3961" y="5654"/>
                  </a:cubicBezTo>
                  <a:cubicBezTo>
                    <a:pt x="3905" y="5654"/>
                    <a:pt x="3905" y="5598"/>
                    <a:pt x="3849" y="5598"/>
                  </a:cubicBezTo>
                  <a:cubicBezTo>
                    <a:pt x="3737" y="5542"/>
                    <a:pt x="3849" y="5304"/>
                    <a:pt x="3961" y="5304"/>
                  </a:cubicBezTo>
                  <a:close/>
                  <a:moveTo>
                    <a:pt x="9208" y="5542"/>
                  </a:moveTo>
                  <a:cubicBezTo>
                    <a:pt x="9334" y="5542"/>
                    <a:pt x="9264" y="5710"/>
                    <a:pt x="9208" y="5710"/>
                  </a:cubicBezTo>
                  <a:lnTo>
                    <a:pt x="9152" y="5710"/>
                  </a:lnTo>
                  <a:cubicBezTo>
                    <a:pt x="9041" y="5654"/>
                    <a:pt x="9096" y="5542"/>
                    <a:pt x="9208" y="5542"/>
                  </a:cubicBezTo>
                  <a:close/>
                  <a:moveTo>
                    <a:pt x="5598" y="5710"/>
                  </a:moveTo>
                  <a:cubicBezTo>
                    <a:pt x="5710" y="5710"/>
                    <a:pt x="5654" y="5891"/>
                    <a:pt x="5542" y="5891"/>
                  </a:cubicBezTo>
                  <a:cubicBezTo>
                    <a:pt x="5416" y="5821"/>
                    <a:pt x="5486" y="5710"/>
                    <a:pt x="5542" y="5710"/>
                  </a:cubicBezTo>
                  <a:close/>
                  <a:moveTo>
                    <a:pt x="2744" y="5654"/>
                  </a:moveTo>
                  <a:cubicBezTo>
                    <a:pt x="2911" y="5710"/>
                    <a:pt x="2855" y="6003"/>
                    <a:pt x="2688" y="6003"/>
                  </a:cubicBezTo>
                  <a:lnTo>
                    <a:pt x="2688" y="5947"/>
                  </a:lnTo>
                  <a:cubicBezTo>
                    <a:pt x="2506" y="5891"/>
                    <a:pt x="2562" y="5654"/>
                    <a:pt x="2688" y="5654"/>
                  </a:cubicBezTo>
                  <a:close/>
                  <a:moveTo>
                    <a:pt x="6886" y="5891"/>
                  </a:moveTo>
                  <a:cubicBezTo>
                    <a:pt x="6997" y="5947"/>
                    <a:pt x="6942" y="6059"/>
                    <a:pt x="6816" y="6059"/>
                  </a:cubicBezTo>
                  <a:lnTo>
                    <a:pt x="6760" y="6059"/>
                  </a:lnTo>
                  <a:cubicBezTo>
                    <a:pt x="6704" y="6003"/>
                    <a:pt x="6760" y="5891"/>
                    <a:pt x="6816" y="5891"/>
                  </a:cubicBezTo>
                  <a:close/>
                  <a:moveTo>
                    <a:pt x="8159" y="5947"/>
                  </a:moveTo>
                  <a:cubicBezTo>
                    <a:pt x="8159" y="5947"/>
                    <a:pt x="8159" y="6003"/>
                    <a:pt x="8215" y="6003"/>
                  </a:cubicBezTo>
                  <a:cubicBezTo>
                    <a:pt x="8341" y="6059"/>
                    <a:pt x="8285" y="6297"/>
                    <a:pt x="8103" y="6297"/>
                  </a:cubicBezTo>
                  <a:cubicBezTo>
                    <a:pt x="8103" y="6297"/>
                    <a:pt x="8103" y="6241"/>
                    <a:pt x="8047" y="6241"/>
                  </a:cubicBezTo>
                  <a:cubicBezTo>
                    <a:pt x="7935" y="6171"/>
                    <a:pt x="7991" y="5947"/>
                    <a:pt x="8159" y="5947"/>
                  </a:cubicBezTo>
                  <a:close/>
                  <a:moveTo>
                    <a:pt x="4661" y="6241"/>
                  </a:moveTo>
                  <a:cubicBezTo>
                    <a:pt x="4843" y="6297"/>
                    <a:pt x="5010" y="6465"/>
                    <a:pt x="4954" y="6591"/>
                  </a:cubicBezTo>
                  <a:cubicBezTo>
                    <a:pt x="4954" y="6647"/>
                    <a:pt x="4843" y="6703"/>
                    <a:pt x="4717" y="6703"/>
                  </a:cubicBezTo>
                  <a:lnTo>
                    <a:pt x="4493" y="6703"/>
                  </a:lnTo>
                  <a:cubicBezTo>
                    <a:pt x="4311" y="6591"/>
                    <a:pt x="4143" y="6465"/>
                    <a:pt x="4199" y="6353"/>
                  </a:cubicBezTo>
                  <a:cubicBezTo>
                    <a:pt x="4199" y="6297"/>
                    <a:pt x="4311" y="6241"/>
                    <a:pt x="4437" y="6241"/>
                  </a:cubicBezTo>
                  <a:close/>
                  <a:moveTo>
                    <a:pt x="6116" y="6591"/>
                  </a:moveTo>
                  <a:cubicBezTo>
                    <a:pt x="6186" y="6647"/>
                    <a:pt x="6186" y="6703"/>
                    <a:pt x="6116" y="6703"/>
                  </a:cubicBezTo>
                  <a:lnTo>
                    <a:pt x="6060" y="6703"/>
                  </a:lnTo>
                  <a:cubicBezTo>
                    <a:pt x="6004" y="6703"/>
                    <a:pt x="6060" y="6591"/>
                    <a:pt x="6116" y="6591"/>
                  </a:cubicBezTo>
                  <a:close/>
                  <a:moveTo>
                    <a:pt x="351" y="0"/>
                  </a:moveTo>
                  <a:cubicBezTo>
                    <a:pt x="295" y="56"/>
                    <a:pt x="295" y="168"/>
                    <a:pt x="239" y="224"/>
                  </a:cubicBezTo>
                  <a:cubicBezTo>
                    <a:pt x="57" y="812"/>
                    <a:pt x="1" y="1344"/>
                    <a:pt x="1" y="1861"/>
                  </a:cubicBezTo>
                  <a:cubicBezTo>
                    <a:pt x="1" y="4254"/>
                    <a:pt x="1638" y="6241"/>
                    <a:pt x="4087" y="6997"/>
                  </a:cubicBezTo>
                  <a:lnTo>
                    <a:pt x="4143" y="6997"/>
                  </a:lnTo>
                  <a:cubicBezTo>
                    <a:pt x="4717" y="7221"/>
                    <a:pt x="5360" y="7291"/>
                    <a:pt x="6004" y="7291"/>
                  </a:cubicBezTo>
                  <a:cubicBezTo>
                    <a:pt x="6997" y="7291"/>
                    <a:pt x="7935" y="7053"/>
                    <a:pt x="8747" y="6591"/>
                  </a:cubicBezTo>
                  <a:cubicBezTo>
                    <a:pt x="8803" y="6521"/>
                    <a:pt x="8915" y="6465"/>
                    <a:pt x="8985" y="6409"/>
                  </a:cubicBezTo>
                  <a:cubicBezTo>
                    <a:pt x="9908" y="5821"/>
                    <a:pt x="10664" y="4842"/>
                    <a:pt x="11084" y="3611"/>
                  </a:cubicBezTo>
                  <a:lnTo>
                    <a:pt x="11084" y="3555"/>
                  </a:lnTo>
                  <a:lnTo>
                    <a:pt x="11084" y="3499"/>
                  </a:lnTo>
                  <a:lnTo>
                    <a:pt x="11084" y="3443"/>
                  </a:lnTo>
                  <a:lnTo>
                    <a:pt x="11140" y="3443"/>
                  </a:lnTo>
                  <a:lnTo>
                    <a:pt x="11140" y="3373"/>
                  </a:lnTo>
                  <a:cubicBezTo>
                    <a:pt x="11363" y="2449"/>
                    <a:pt x="11363" y="1456"/>
                    <a:pt x="11195" y="574"/>
                  </a:cubicBezTo>
                  <a:lnTo>
                    <a:pt x="11195" y="574"/>
                  </a:lnTo>
                  <a:cubicBezTo>
                    <a:pt x="10496" y="3611"/>
                    <a:pt x="8159" y="5192"/>
                    <a:pt x="5836" y="5192"/>
                  </a:cubicBezTo>
                  <a:cubicBezTo>
                    <a:pt x="4549" y="5192"/>
                    <a:pt x="3205" y="4716"/>
                    <a:pt x="2212" y="3722"/>
                  </a:cubicBezTo>
                  <a:cubicBezTo>
                    <a:pt x="2156" y="3792"/>
                    <a:pt x="2156" y="3848"/>
                    <a:pt x="2044" y="3848"/>
                  </a:cubicBezTo>
                  <a:cubicBezTo>
                    <a:pt x="1862" y="3792"/>
                    <a:pt x="1918" y="3611"/>
                    <a:pt x="1988" y="3555"/>
                  </a:cubicBezTo>
                  <a:cubicBezTo>
                    <a:pt x="1344" y="2855"/>
                    <a:pt x="812" y="1973"/>
                    <a:pt x="519" y="868"/>
                  </a:cubicBezTo>
                  <a:cubicBezTo>
                    <a:pt x="463" y="868"/>
                    <a:pt x="463" y="756"/>
                    <a:pt x="463" y="756"/>
                  </a:cubicBezTo>
                  <a:cubicBezTo>
                    <a:pt x="407" y="518"/>
                    <a:pt x="351" y="224"/>
                    <a:pt x="351" y="0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 rot="-3483815">
              <a:off x="8355860" y="4950025"/>
              <a:ext cx="16099" cy="11383"/>
            </a:xfrm>
            <a:custGeom>
              <a:avLst/>
              <a:gdLst/>
              <a:ahLst/>
              <a:cxnLst/>
              <a:rect l="l" t="t" r="r" b="b"/>
              <a:pathLst>
                <a:path w="239" h="169" extrusionOk="0">
                  <a:moveTo>
                    <a:pt x="127" y="1"/>
                  </a:moveTo>
                  <a:cubicBezTo>
                    <a:pt x="57" y="1"/>
                    <a:pt x="57" y="1"/>
                    <a:pt x="1" y="57"/>
                  </a:cubicBezTo>
                  <a:cubicBezTo>
                    <a:pt x="57" y="57"/>
                    <a:pt x="57" y="113"/>
                    <a:pt x="57" y="169"/>
                  </a:cubicBezTo>
                  <a:lnTo>
                    <a:pt x="127" y="169"/>
                  </a:lnTo>
                  <a:cubicBezTo>
                    <a:pt x="238" y="169"/>
                    <a:pt x="238" y="1"/>
                    <a:pt x="127" y="1"/>
                  </a:cubicBezTo>
                  <a:close/>
                </a:path>
              </a:pathLst>
            </a:custGeom>
            <a:solidFill>
              <a:srgbClr val="FF72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rot="-3483815">
              <a:off x="8360347" y="4958111"/>
              <a:ext cx="3840" cy="7611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1" y="1"/>
                  </a:moveTo>
                  <a:cubicBezTo>
                    <a:pt x="1" y="1"/>
                    <a:pt x="1" y="113"/>
                    <a:pt x="57" y="113"/>
                  </a:cubicBezTo>
                  <a:cubicBezTo>
                    <a:pt x="57" y="57"/>
                    <a:pt x="57" y="1"/>
                    <a:pt x="1" y="1"/>
                  </a:cubicBezTo>
                  <a:close/>
                </a:path>
              </a:pathLst>
            </a:custGeom>
            <a:solidFill>
              <a:srgbClr val="FF6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" name="Google Shape;98;p4"/>
            <p:cNvGrpSpPr/>
            <p:nvPr/>
          </p:nvGrpSpPr>
          <p:grpSpPr>
            <a:xfrm rot="-3483820">
              <a:off x="8255533" y="4403385"/>
              <a:ext cx="734381" cy="616496"/>
              <a:chOff x="3651460" y="4440191"/>
              <a:chExt cx="482632" cy="405203"/>
            </a:xfrm>
          </p:grpSpPr>
          <p:sp>
            <p:nvSpPr>
              <p:cNvPr id="99" name="Google Shape;99;p4"/>
              <p:cNvSpPr/>
              <p:nvPr/>
            </p:nvSpPr>
            <p:spPr>
              <a:xfrm>
                <a:off x="3651460" y="4553566"/>
                <a:ext cx="480152" cy="154901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3499" extrusionOk="0">
                    <a:moveTo>
                      <a:pt x="10846" y="3499"/>
                    </a:moveTo>
                    <a:lnTo>
                      <a:pt x="10846" y="3499"/>
                    </a:lnTo>
                    <a:lnTo>
                      <a:pt x="10846" y="3499"/>
                    </a:lnTo>
                    <a:lnTo>
                      <a:pt x="10846" y="3499"/>
                    </a:lnTo>
                    <a:close/>
                    <a:moveTo>
                      <a:pt x="10846" y="3443"/>
                    </a:moveTo>
                    <a:lnTo>
                      <a:pt x="10846" y="3499"/>
                    </a:lnTo>
                    <a:lnTo>
                      <a:pt x="10846" y="3443"/>
                    </a:lnTo>
                    <a:close/>
                    <a:moveTo>
                      <a:pt x="10846" y="3443"/>
                    </a:moveTo>
                    <a:lnTo>
                      <a:pt x="10846" y="3443"/>
                    </a:lnTo>
                    <a:lnTo>
                      <a:pt x="10846" y="3443"/>
                    </a:lnTo>
                    <a:close/>
                    <a:moveTo>
                      <a:pt x="10846" y="3443"/>
                    </a:moveTo>
                    <a:lnTo>
                      <a:pt x="10846" y="3443"/>
                    </a:lnTo>
                    <a:lnTo>
                      <a:pt x="10846" y="3443"/>
                    </a:lnTo>
                    <a:lnTo>
                      <a:pt x="10846" y="3443"/>
                    </a:lnTo>
                    <a:close/>
                    <a:moveTo>
                      <a:pt x="10846" y="3443"/>
                    </a:moveTo>
                    <a:lnTo>
                      <a:pt x="10846" y="3443"/>
                    </a:lnTo>
                    <a:lnTo>
                      <a:pt x="10846" y="3443"/>
                    </a:lnTo>
                    <a:lnTo>
                      <a:pt x="10846" y="3443"/>
                    </a:lnTo>
                    <a:close/>
                    <a:moveTo>
                      <a:pt x="10846" y="3443"/>
                    </a:moveTo>
                    <a:lnTo>
                      <a:pt x="10846" y="3443"/>
                    </a:lnTo>
                    <a:lnTo>
                      <a:pt x="10846" y="3443"/>
                    </a:lnTo>
                    <a:close/>
                    <a:moveTo>
                      <a:pt x="10846" y="3387"/>
                    </a:moveTo>
                    <a:lnTo>
                      <a:pt x="10846" y="3387"/>
                    </a:lnTo>
                    <a:lnTo>
                      <a:pt x="10846" y="3387"/>
                    </a:lnTo>
                    <a:lnTo>
                      <a:pt x="10846" y="3387"/>
                    </a:lnTo>
                    <a:close/>
                    <a:moveTo>
                      <a:pt x="10846" y="3387"/>
                    </a:moveTo>
                    <a:lnTo>
                      <a:pt x="10846" y="3387"/>
                    </a:lnTo>
                    <a:lnTo>
                      <a:pt x="10846" y="3387"/>
                    </a:lnTo>
                    <a:close/>
                    <a:moveTo>
                      <a:pt x="10846" y="3331"/>
                    </a:moveTo>
                    <a:lnTo>
                      <a:pt x="10846" y="3331"/>
                    </a:lnTo>
                    <a:lnTo>
                      <a:pt x="10846" y="3331"/>
                    </a:lnTo>
                    <a:close/>
                    <a:moveTo>
                      <a:pt x="1" y="112"/>
                    </a:moveTo>
                    <a:lnTo>
                      <a:pt x="1" y="112"/>
                    </a:lnTo>
                    <a:lnTo>
                      <a:pt x="1" y="112"/>
                    </a:lnTo>
                    <a:lnTo>
                      <a:pt x="1" y="112"/>
                    </a:lnTo>
                    <a:close/>
                    <a:moveTo>
                      <a:pt x="1" y="112"/>
                    </a:moveTo>
                    <a:lnTo>
                      <a:pt x="1" y="112"/>
                    </a:lnTo>
                    <a:lnTo>
                      <a:pt x="1" y="112"/>
                    </a:lnTo>
                    <a:close/>
                    <a:moveTo>
                      <a:pt x="57" y="56"/>
                    </a:moveTo>
                    <a:lnTo>
                      <a:pt x="57" y="112"/>
                    </a:lnTo>
                    <a:lnTo>
                      <a:pt x="57" y="56"/>
                    </a:lnTo>
                    <a:close/>
                    <a:moveTo>
                      <a:pt x="57" y="56"/>
                    </a:moveTo>
                    <a:lnTo>
                      <a:pt x="57" y="56"/>
                    </a:lnTo>
                    <a:lnTo>
                      <a:pt x="57" y="56"/>
                    </a:lnTo>
                    <a:close/>
                    <a:moveTo>
                      <a:pt x="57" y="56"/>
                    </a:moveTo>
                    <a:lnTo>
                      <a:pt x="57" y="56"/>
                    </a:lnTo>
                    <a:lnTo>
                      <a:pt x="57" y="56"/>
                    </a:lnTo>
                    <a:close/>
                    <a:moveTo>
                      <a:pt x="57" y="56"/>
                    </a:moveTo>
                    <a:lnTo>
                      <a:pt x="57" y="56"/>
                    </a:lnTo>
                    <a:lnTo>
                      <a:pt x="57" y="56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lnTo>
                      <a:pt x="57" y="0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lnTo>
                      <a:pt x="57" y="0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lnTo>
                      <a:pt x="57" y="0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4028109" y="4832334"/>
                <a:ext cx="1058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239" y="0"/>
                    </a:moveTo>
                    <a:cubicBezTo>
                      <a:pt x="169" y="56"/>
                      <a:pt x="57" y="112"/>
                      <a:pt x="1" y="182"/>
                    </a:cubicBezTo>
                    <a:lnTo>
                      <a:pt x="1" y="182"/>
                    </a:lnTo>
                    <a:cubicBezTo>
                      <a:pt x="57" y="112"/>
                      <a:pt x="169" y="56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3824290" y="4824897"/>
                <a:ext cx="38471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869" h="463" extrusionOk="0">
                    <a:moveTo>
                      <a:pt x="295" y="0"/>
                    </a:moveTo>
                    <a:cubicBezTo>
                      <a:pt x="169" y="0"/>
                      <a:pt x="57" y="56"/>
                      <a:pt x="57" y="112"/>
                    </a:cubicBezTo>
                    <a:cubicBezTo>
                      <a:pt x="1" y="224"/>
                      <a:pt x="169" y="350"/>
                      <a:pt x="351" y="462"/>
                    </a:cubicBezTo>
                    <a:lnTo>
                      <a:pt x="575" y="462"/>
                    </a:lnTo>
                    <a:cubicBezTo>
                      <a:pt x="701" y="462"/>
                      <a:pt x="812" y="406"/>
                      <a:pt x="812" y="350"/>
                    </a:cubicBezTo>
                    <a:cubicBezTo>
                      <a:pt x="868" y="224"/>
                      <a:pt x="701" y="56"/>
                      <a:pt x="5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4074593" y="4700985"/>
                <a:ext cx="17974" cy="1244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81" extrusionOk="0">
                    <a:moveTo>
                      <a:pt x="238" y="1"/>
                    </a:moveTo>
                    <a:cubicBezTo>
                      <a:pt x="56" y="1"/>
                      <a:pt x="0" y="224"/>
                      <a:pt x="168" y="280"/>
                    </a:cubicBezTo>
                    <a:lnTo>
                      <a:pt x="238" y="280"/>
                    </a:lnTo>
                    <a:cubicBezTo>
                      <a:pt x="350" y="280"/>
                      <a:pt x="406" y="57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3992206" y="4811882"/>
                <a:ext cx="17974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51" extrusionOk="0">
                    <a:moveTo>
                      <a:pt x="224" y="0"/>
                    </a:moveTo>
                    <a:cubicBezTo>
                      <a:pt x="56" y="0"/>
                      <a:pt x="0" y="224"/>
                      <a:pt x="112" y="294"/>
                    </a:cubicBezTo>
                    <a:cubicBezTo>
                      <a:pt x="168" y="294"/>
                      <a:pt x="168" y="350"/>
                      <a:pt x="168" y="350"/>
                    </a:cubicBezTo>
                    <a:cubicBezTo>
                      <a:pt x="350" y="350"/>
                      <a:pt x="406" y="112"/>
                      <a:pt x="280" y="56"/>
                    </a:cubicBezTo>
                    <a:cubicBezTo>
                      <a:pt x="224" y="56"/>
                      <a:pt x="224" y="0"/>
                      <a:pt x="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3806361" y="4783372"/>
                <a:ext cx="20453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2" h="351" extrusionOk="0">
                    <a:moveTo>
                      <a:pt x="224" y="1"/>
                    </a:moveTo>
                    <a:cubicBezTo>
                      <a:pt x="112" y="1"/>
                      <a:pt x="0" y="239"/>
                      <a:pt x="112" y="295"/>
                    </a:cubicBezTo>
                    <a:cubicBezTo>
                      <a:pt x="168" y="295"/>
                      <a:pt x="168" y="351"/>
                      <a:pt x="224" y="351"/>
                    </a:cubicBezTo>
                    <a:cubicBezTo>
                      <a:pt x="350" y="351"/>
                      <a:pt x="462" y="113"/>
                      <a:pt x="280" y="57"/>
                    </a:cubicBezTo>
                    <a:lnTo>
                      <a:pt x="2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4074593" y="4648968"/>
                <a:ext cx="5003" cy="252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57" extrusionOk="0">
                    <a:moveTo>
                      <a:pt x="112" y="0"/>
                    </a:moveTo>
                    <a:cubicBezTo>
                      <a:pt x="56" y="0"/>
                      <a:pt x="0" y="56"/>
                      <a:pt x="0" y="56"/>
                    </a:cubicBezTo>
                    <a:cubicBezTo>
                      <a:pt x="56" y="56"/>
                      <a:pt x="56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4074593" y="4648968"/>
                <a:ext cx="1058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112" y="0"/>
                    </a:moveTo>
                    <a:cubicBezTo>
                      <a:pt x="56" y="0"/>
                      <a:pt x="56" y="56"/>
                      <a:pt x="0" y="56"/>
                    </a:cubicBezTo>
                    <a:cubicBezTo>
                      <a:pt x="0" y="126"/>
                      <a:pt x="0" y="182"/>
                      <a:pt x="56" y="182"/>
                    </a:cubicBezTo>
                    <a:lnTo>
                      <a:pt x="112" y="182"/>
                    </a:lnTo>
                    <a:cubicBezTo>
                      <a:pt x="168" y="182"/>
                      <a:pt x="23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4112975" y="4687970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27" y="1"/>
                    </a:moveTo>
                    <a:cubicBezTo>
                      <a:pt x="1" y="1"/>
                      <a:pt x="1" y="113"/>
                      <a:pt x="127" y="169"/>
                    </a:cubicBezTo>
                    <a:cubicBezTo>
                      <a:pt x="239" y="169"/>
                      <a:pt x="295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3979191" y="4770356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2" y="1"/>
                    </a:moveTo>
                    <a:cubicBezTo>
                      <a:pt x="56" y="1"/>
                      <a:pt x="0" y="113"/>
                      <a:pt x="56" y="183"/>
                    </a:cubicBezTo>
                    <a:lnTo>
                      <a:pt x="112" y="183"/>
                    </a:lnTo>
                    <a:cubicBezTo>
                      <a:pt x="224" y="183"/>
                      <a:pt x="294" y="57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4025630" y="4502125"/>
                <a:ext cx="9961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25" extrusionOk="0">
                    <a:moveTo>
                      <a:pt x="113" y="1"/>
                    </a:moveTo>
                    <a:cubicBezTo>
                      <a:pt x="57" y="1"/>
                      <a:pt x="1" y="113"/>
                      <a:pt x="57" y="169"/>
                    </a:cubicBezTo>
                    <a:cubicBezTo>
                      <a:pt x="57" y="225"/>
                      <a:pt x="113" y="225"/>
                      <a:pt x="113" y="225"/>
                    </a:cubicBezTo>
                    <a:cubicBezTo>
                      <a:pt x="169" y="225"/>
                      <a:pt x="225" y="57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017573" y="4757341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9" y="1"/>
                    </a:moveTo>
                    <a:cubicBezTo>
                      <a:pt x="57" y="1"/>
                      <a:pt x="1" y="239"/>
                      <a:pt x="183" y="295"/>
                    </a:cubicBezTo>
                    <a:lnTo>
                      <a:pt x="239" y="295"/>
                    </a:lnTo>
                    <a:cubicBezTo>
                      <a:pt x="351" y="295"/>
                      <a:pt x="407" y="57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090043" y="4553566"/>
                <a:ext cx="2049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239" y="0"/>
                    </a:moveTo>
                    <a:cubicBezTo>
                      <a:pt x="113" y="0"/>
                      <a:pt x="1" y="182"/>
                      <a:pt x="169" y="294"/>
                    </a:cubicBezTo>
                    <a:lnTo>
                      <a:pt x="239" y="294"/>
                    </a:lnTo>
                    <a:cubicBezTo>
                      <a:pt x="351" y="294"/>
                      <a:pt x="463" y="112"/>
                      <a:pt x="351" y="56"/>
                    </a:cubicBezTo>
                    <a:cubicBezTo>
                      <a:pt x="295" y="0"/>
                      <a:pt x="295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028109" y="4708423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1"/>
                    </a:moveTo>
                    <a:cubicBezTo>
                      <a:pt x="1" y="1"/>
                      <a:pt x="1" y="182"/>
                      <a:pt x="113" y="238"/>
                    </a:cubicBezTo>
                    <a:cubicBezTo>
                      <a:pt x="239" y="238"/>
                      <a:pt x="295" y="56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3880690" y="4801345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6" y="1"/>
                    </a:moveTo>
                    <a:cubicBezTo>
                      <a:pt x="70" y="1"/>
                      <a:pt x="0" y="112"/>
                      <a:pt x="126" y="182"/>
                    </a:cubicBezTo>
                    <a:cubicBezTo>
                      <a:pt x="238" y="182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3731367" y="4453206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0"/>
                    </a:moveTo>
                    <a:cubicBezTo>
                      <a:pt x="1" y="0"/>
                      <a:pt x="1" y="168"/>
                      <a:pt x="113" y="224"/>
                    </a:cubicBezTo>
                    <a:cubicBezTo>
                      <a:pt x="225" y="224"/>
                      <a:pt x="295" y="56"/>
                      <a:pt x="169" y="56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069635" y="4747469"/>
                <a:ext cx="12440" cy="743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8" extrusionOk="0">
                    <a:moveTo>
                      <a:pt x="112" y="0"/>
                    </a:moveTo>
                    <a:cubicBezTo>
                      <a:pt x="56" y="0"/>
                      <a:pt x="0" y="168"/>
                      <a:pt x="112" y="168"/>
                    </a:cubicBezTo>
                    <a:lnTo>
                      <a:pt x="168" y="168"/>
                    </a:lnTo>
                    <a:cubicBezTo>
                      <a:pt x="224" y="168"/>
                      <a:pt x="280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4041125" y="4793908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68" y="1"/>
                    </a:moveTo>
                    <a:cubicBezTo>
                      <a:pt x="56" y="1"/>
                      <a:pt x="1" y="113"/>
                      <a:pt x="112" y="169"/>
                    </a:cubicBezTo>
                    <a:lnTo>
                      <a:pt x="168" y="169"/>
                    </a:lnTo>
                    <a:cubicBezTo>
                      <a:pt x="224" y="169"/>
                      <a:pt x="29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3937666" y="4809403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57" y="0"/>
                      <a:pt x="1" y="112"/>
                      <a:pt x="57" y="168"/>
                    </a:cubicBezTo>
                    <a:lnTo>
                      <a:pt x="113" y="168"/>
                    </a:lnTo>
                    <a:cubicBezTo>
                      <a:pt x="239" y="168"/>
                      <a:pt x="294" y="56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3710339" y="4759820"/>
                <a:ext cx="13015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3" extrusionOk="0">
                    <a:moveTo>
                      <a:pt x="182" y="1"/>
                    </a:moveTo>
                    <a:cubicBezTo>
                      <a:pt x="70" y="1"/>
                      <a:pt x="0" y="183"/>
                      <a:pt x="126" y="183"/>
                    </a:cubicBezTo>
                    <a:lnTo>
                      <a:pt x="182" y="183"/>
                    </a:lnTo>
                    <a:cubicBezTo>
                      <a:pt x="238" y="183"/>
                      <a:pt x="294" y="7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4110496" y="4604964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7" y="1"/>
                    </a:moveTo>
                    <a:cubicBezTo>
                      <a:pt x="57" y="1"/>
                      <a:pt x="1" y="183"/>
                      <a:pt x="127" y="183"/>
                    </a:cubicBezTo>
                    <a:lnTo>
                      <a:pt x="183" y="183"/>
                    </a:lnTo>
                    <a:cubicBezTo>
                      <a:pt x="239" y="183"/>
                      <a:pt x="295" y="7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4092522" y="4507083"/>
                <a:ext cx="10581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13" y="1"/>
                    </a:moveTo>
                    <a:cubicBezTo>
                      <a:pt x="57" y="1"/>
                      <a:pt x="1" y="183"/>
                      <a:pt x="57" y="239"/>
                    </a:cubicBezTo>
                    <a:lnTo>
                      <a:pt x="113" y="239"/>
                    </a:lnTo>
                    <a:cubicBezTo>
                      <a:pt x="183" y="239"/>
                      <a:pt x="239" y="113"/>
                      <a:pt x="183" y="57"/>
                    </a:cubicBezTo>
                    <a:lnTo>
                      <a:pt x="1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4116074" y="4641531"/>
                <a:ext cx="1801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169" y="0"/>
                    </a:moveTo>
                    <a:cubicBezTo>
                      <a:pt x="57" y="0"/>
                      <a:pt x="1" y="294"/>
                      <a:pt x="169" y="350"/>
                    </a:cubicBezTo>
                    <a:cubicBezTo>
                      <a:pt x="351" y="350"/>
                      <a:pt x="407" y="112"/>
                      <a:pt x="225" y="56"/>
                    </a:cubicBezTo>
                    <a:cubicBezTo>
                      <a:pt x="225" y="56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3689886" y="4610542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2" y="1"/>
                    </a:moveTo>
                    <a:cubicBezTo>
                      <a:pt x="56" y="1"/>
                      <a:pt x="0" y="224"/>
                      <a:pt x="182" y="294"/>
                    </a:cubicBezTo>
                    <a:cubicBezTo>
                      <a:pt x="350" y="294"/>
                      <a:pt x="406" y="57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3705381" y="4669996"/>
                <a:ext cx="13015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12" y="1"/>
                    </a:moveTo>
                    <a:cubicBezTo>
                      <a:pt x="56" y="1"/>
                      <a:pt x="0" y="169"/>
                      <a:pt x="112" y="169"/>
                    </a:cubicBezTo>
                    <a:lnTo>
                      <a:pt x="182" y="169"/>
                    </a:lnTo>
                    <a:cubicBezTo>
                      <a:pt x="238" y="169"/>
                      <a:pt x="294" y="57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3728888" y="4705944"/>
                <a:ext cx="996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1" y="1"/>
                    </a:moveTo>
                    <a:cubicBezTo>
                      <a:pt x="113" y="57"/>
                      <a:pt x="169" y="112"/>
                      <a:pt x="225" y="168"/>
                    </a:cubicBezTo>
                    <a:cubicBezTo>
                      <a:pt x="225" y="112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3723310" y="4705944"/>
                <a:ext cx="15539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95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57" y="57"/>
                      <a:pt x="1" y="238"/>
                      <a:pt x="183" y="294"/>
                    </a:cubicBezTo>
                    <a:cubicBezTo>
                      <a:pt x="295" y="294"/>
                      <a:pt x="295" y="238"/>
                      <a:pt x="351" y="168"/>
                    </a:cubicBezTo>
                    <a:cubicBezTo>
                      <a:pt x="295" y="112"/>
                      <a:pt x="239" y="57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3751820" y="4798866"/>
                <a:ext cx="1801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183" y="1"/>
                    </a:moveTo>
                    <a:cubicBezTo>
                      <a:pt x="57" y="1"/>
                      <a:pt x="1" y="238"/>
                      <a:pt x="183" y="294"/>
                    </a:cubicBezTo>
                    <a:lnTo>
                      <a:pt x="183" y="350"/>
                    </a:lnTo>
                    <a:cubicBezTo>
                      <a:pt x="350" y="350"/>
                      <a:pt x="406" y="57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3658897" y="4654546"/>
                <a:ext cx="20497" cy="12396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80" extrusionOk="0">
                    <a:moveTo>
                      <a:pt x="239" y="0"/>
                    </a:moveTo>
                    <a:cubicBezTo>
                      <a:pt x="57" y="0"/>
                      <a:pt x="1" y="224"/>
                      <a:pt x="183" y="280"/>
                    </a:cubicBezTo>
                    <a:lnTo>
                      <a:pt x="239" y="280"/>
                    </a:lnTo>
                    <a:cubicBezTo>
                      <a:pt x="406" y="280"/>
                      <a:pt x="462" y="56"/>
                      <a:pt x="2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3697944" y="4556045"/>
                <a:ext cx="996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112" y="0"/>
                    </a:moveTo>
                    <a:cubicBezTo>
                      <a:pt x="0" y="0"/>
                      <a:pt x="0" y="182"/>
                      <a:pt x="112" y="182"/>
                    </a:cubicBezTo>
                    <a:cubicBezTo>
                      <a:pt x="224" y="182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4056619" y="4592568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2" y="1"/>
                    </a:moveTo>
                    <a:cubicBezTo>
                      <a:pt x="56" y="1"/>
                      <a:pt x="0" y="169"/>
                      <a:pt x="112" y="169"/>
                    </a:cubicBezTo>
                    <a:cubicBezTo>
                      <a:pt x="224" y="169"/>
                      <a:pt x="294" y="57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3674392" y="4522577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2" y="1"/>
                    </a:moveTo>
                    <a:cubicBezTo>
                      <a:pt x="0" y="1"/>
                      <a:pt x="0" y="182"/>
                      <a:pt x="112" y="238"/>
                    </a:cubicBezTo>
                    <a:cubicBezTo>
                      <a:pt x="238" y="238"/>
                      <a:pt x="294" y="56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4030588" y="4664418"/>
                <a:ext cx="8101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7" extrusionOk="0">
                    <a:moveTo>
                      <a:pt x="57" y="1"/>
                    </a:moveTo>
                    <a:cubicBezTo>
                      <a:pt x="1" y="1"/>
                      <a:pt x="1" y="57"/>
                      <a:pt x="57" y="127"/>
                    </a:cubicBezTo>
                    <a:cubicBezTo>
                      <a:pt x="113" y="127"/>
                      <a:pt x="183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3891226" y="4648968"/>
                <a:ext cx="8101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7" extrusionOk="0">
                    <a:moveTo>
                      <a:pt x="112" y="0"/>
                    </a:moveTo>
                    <a:cubicBezTo>
                      <a:pt x="56" y="0"/>
                      <a:pt x="0" y="56"/>
                      <a:pt x="112" y="126"/>
                    </a:cubicBezTo>
                    <a:cubicBezTo>
                      <a:pt x="182" y="126"/>
                      <a:pt x="182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3782809" y="4666897"/>
                <a:ext cx="8101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7" extrusionOk="0">
                    <a:moveTo>
                      <a:pt x="112" y="1"/>
                    </a:moveTo>
                    <a:cubicBezTo>
                      <a:pt x="56" y="1"/>
                      <a:pt x="0" y="127"/>
                      <a:pt x="112" y="127"/>
                    </a:cubicBezTo>
                    <a:cubicBezTo>
                      <a:pt x="182" y="127"/>
                      <a:pt x="182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3953160" y="4538072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12" y="0"/>
                    </a:moveTo>
                    <a:cubicBezTo>
                      <a:pt x="56" y="0"/>
                      <a:pt x="0" y="112"/>
                      <a:pt x="56" y="112"/>
                    </a:cubicBezTo>
                    <a:lnTo>
                      <a:pt x="112" y="112"/>
                    </a:lnTo>
                    <a:cubicBezTo>
                      <a:pt x="182" y="112"/>
                      <a:pt x="182" y="56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3795825" y="4731974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56" y="0"/>
                    </a:moveTo>
                    <a:cubicBezTo>
                      <a:pt x="0" y="0"/>
                      <a:pt x="0" y="112"/>
                      <a:pt x="56" y="112"/>
                    </a:cubicBezTo>
                    <a:cubicBezTo>
                      <a:pt x="112" y="112"/>
                      <a:pt x="168" y="56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3927129" y="4752427"/>
                <a:ext cx="8101" cy="495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2" extrusionOk="0">
                    <a:moveTo>
                      <a:pt x="127" y="0"/>
                    </a:moveTo>
                    <a:cubicBezTo>
                      <a:pt x="1" y="0"/>
                      <a:pt x="1" y="56"/>
                      <a:pt x="71" y="112"/>
                    </a:cubicBezTo>
                    <a:lnTo>
                      <a:pt x="127" y="112"/>
                    </a:lnTo>
                    <a:cubicBezTo>
                      <a:pt x="183" y="112"/>
                      <a:pt x="183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3837306" y="4692928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113" y="1"/>
                    </a:moveTo>
                    <a:cubicBezTo>
                      <a:pt x="1" y="1"/>
                      <a:pt x="1" y="113"/>
                      <a:pt x="57" y="113"/>
                    </a:cubicBezTo>
                    <a:lnTo>
                      <a:pt x="113" y="113"/>
                    </a:lnTo>
                    <a:cubicBezTo>
                      <a:pt x="169" y="113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3865196" y="4726396"/>
                <a:ext cx="8101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7" extrusionOk="0">
                    <a:moveTo>
                      <a:pt x="70" y="0"/>
                    </a:moveTo>
                    <a:cubicBezTo>
                      <a:pt x="0" y="0"/>
                      <a:pt x="0" y="126"/>
                      <a:pt x="70" y="126"/>
                    </a:cubicBezTo>
                    <a:cubicBezTo>
                      <a:pt x="182" y="126"/>
                      <a:pt x="182" y="56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3932707" y="4687970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57" y="1"/>
                    </a:moveTo>
                    <a:cubicBezTo>
                      <a:pt x="1" y="1"/>
                      <a:pt x="1" y="113"/>
                      <a:pt x="57" y="113"/>
                    </a:cubicBezTo>
                    <a:lnTo>
                      <a:pt x="113" y="113"/>
                    </a:lnTo>
                    <a:cubicBezTo>
                      <a:pt x="169" y="113"/>
                      <a:pt x="169" y="57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3984149" y="4617979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56" y="0"/>
                    </a:moveTo>
                    <a:cubicBezTo>
                      <a:pt x="0" y="0"/>
                      <a:pt x="0" y="126"/>
                      <a:pt x="56" y="182"/>
                    </a:cubicBezTo>
                    <a:cubicBezTo>
                      <a:pt x="112" y="182"/>
                      <a:pt x="182" y="56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976712" y="4661984"/>
                <a:ext cx="7482" cy="495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2" extrusionOk="0">
                    <a:moveTo>
                      <a:pt x="112" y="0"/>
                    </a:moveTo>
                    <a:cubicBezTo>
                      <a:pt x="56" y="0"/>
                      <a:pt x="0" y="112"/>
                      <a:pt x="56" y="112"/>
                    </a:cubicBezTo>
                    <a:lnTo>
                      <a:pt x="112" y="112"/>
                    </a:lnTo>
                    <a:cubicBezTo>
                      <a:pt x="168" y="112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3971134" y="4468701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26" y="0"/>
                    </a:moveTo>
                    <a:cubicBezTo>
                      <a:pt x="56" y="0"/>
                      <a:pt x="0" y="112"/>
                      <a:pt x="126" y="112"/>
                    </a:cubicBezTo>
                    <a:cubicBezTo>
                      <a:pt x="182" y="112"/>
                      <a:pt x="182" y="56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105538" y="4734454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0"/>
                    </a:moveTo>
                    <a:cubicBezTo>
                      <a:pt x="1" y="0"/>
                      <a:pt x="1" y="112"/>
                      <a:pt x="57" y="168"/>
                    </a:cubicBezTo>
                    <a:cubicBezTo>
                      <a:pt x="113" y="168"/>
                      <a:pt x="169" y="56"/>
                      <a:pt x="57" y="56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3906677" y="4840392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13" y="0"/>
                    </a:moveTo>
                    <a:cubicBezTo>
                      <a:pt x="57" y="0"/>
                      <a:pt x="1" y="112"/>
                      <a:pt x="57" y="112"/>
                    </a:cubicBezTo>
                    <a:lnTo>
                      <a:pt x="113" y="112"/>
                    </a:lnTo>
                    <a:cubicBezTo>
                      <a:pt x="183" y="112"/>
                      <a:pt x="183" y="56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4066536" y="4533114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70" y="0"/>
                    </a:moveTo>
                    <a:cubicBezTo>
                      <a:pt x="0" y="0"/>
                      <a:pt x="0" y="112"/>
                      <a:pt x="70" y="112"/>
                    </a:cubicBezTo>
                    <a:cubicBezTo>
                      <a:pt x="182" y="11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4004558" y="4564103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71" y="0"/>
                    </a:moveTo>
                    <a:cubicBezTo>
                      <a:pt x="1" y="0"/>
                      <a:pt x="1" y="112"/>
                      <a:pt x="71" y="112"/>
                    </a:cubicBezTo>
                    <a:cubicBezTo>
                      <a:pt x="183" y="112"/>
                      <a:pt x="183" y="56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3906677" y="4548608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113" y="0"/>
                    </a:moveTo>
                    <a:cubicBezTo>
                      <a:pt x="57" y="0"/>
                      <a:pt x="1" y="112"/>
                      <a:pt x="57" y="168"/>
                    </a:cubicBezTo>
                    <a:lnTo>
                      <a:pt x="113" y="168"/>
                    </a:lnTo>
                    <a:cubicBezTo>
                      <a:pt x="183" y="168"/>
                      <a:pt x="183" y="56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3919692" y="4595047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57" y="1"/>
                    </a:moveTo>
                    <a:cubicBezTo>
                      <a:pt x="1" y="1"/>
                      <a:pt x="1" y="113"/>
                      <a:pt x="57" y="113"/>
                    </a:cubicBezTo>
                    <a:cubicBezTo>
                      <a:pt x="113" y="113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3870774" y="4589469"/>
                <a:ext cx="7482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27" extrusionOk="0">
                    <a:moveTo>
                      <a:pt x="56" y="1"/>
                    </a:moveTo>
                    <a:cubicBezTo>
                      <a:pt x="0" y="1"/>
                      <a:pt x="0" y="71"/>
                      <a:pt x="56" y="127"/>
                    </a:cubicBezTo>
                    <a:cubicBezTo>
                      <a:pt x="168" y="127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3883789" y="4440191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6" y="0"/>
                    </a:moveTo>
                    <a:cubicBezTo>
                      <a:pt x="0" y="0"/>
                      <a:pt x="0" y="112"/>
                      <a:pt x="56" y="112"/>
                    </a:cubicBezTo>
                    <a:lnTo>
                      <a:pt x="56" y="168"/>
                    </a:lnTo>
                    <a:cubicBezTo>
                      <a:pt x="168" y="168"/>
                      <a:pt x="168" y="56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3829248" y="4623557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7" y="0"/>
                    </a:moveTo>
                    <a:cubicBezTo>
                      <a:pt x="1" y="0"/>
                      <a:pt x="1" y="112"/>
                      <a:pt x="57" y="112"/>
                    </a:cubicBezTo>
                    <a:lnTo>
                      <a:pt x="57" y="168"/>
                    </a:lnTo>
                    <a:cubicBezTo>
                      <a:pt x="113" y="168"/>
                      <a:pt x="183" y="56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3886268" y="4486630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112" y="1"/>
                    </a:moveTo>
                    <a:cubicBezTo>
                      <a:pt x="56" y="1"/>
                      <a:pt x="0" y="113"/>
                      <a:pt x="112" y="113"/>
                    </a:cubicBezTo>
                    <a:cubicBezTo>
                      <a:pt x="168" y="113"/>
                      <a:pt x="168" y="57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3937666" y="4445149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13" y="0"/>
                    </a:moveTo>
                    <a:cubicBezTo>
                      <a:pt x="57" y="0"/>
                      <a:pt x="1" y="112"/>
                      <a:pt x="57" y="112"/>
                    </a:cubicBezTo>
                    <a:lnTo>
                      <a:pt x="113" y="112"/>
                    </a:lnTo>
                    <a:cubicBezTo>
                      <a:pt x="183" y="112"/>
                      <a:pt x="183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3762356" y="4582032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112" y="1"/>
                    </a:moveTo>
                    <a:cubicBezTo>
                      <a:pt x="56" y="1"/>
                      <a:pt x="1" y="57"/>
                      <a:pt x="56" y="113"/>
                    </a:cubicBezTo>
                    <a:lnTo>
                      <a:pt x="112" y="113"/>
                    </a:lnTo>
                    <a:cubicBezTo>
                      <a:pt x="168" y="11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3818712" y="4455685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27" y="0"/>
                    </a:moveTo>
                    <a:cubicBezTo>
                      <a:pt x="71" y="0"/>
                      <a:pt x="1" y="112"/>
                      <a:pt x="127" y="112"/>
                    </a:cubicBezTo>
                    <a:cubicBezTo>
                      <a:pt x="183" y="112"/>
                      <a:pt x="183" y="56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3738805" y="4535593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57" y="0"/>
                    </a:moveTo>
                    <a:cubicBezTo>
                      <a:pt x="1" y="0"/>
                      <a:pt x="1" y="112"/>
                      <a:pt x="57" y="112"/>
                    </a:cubicBezTo>
                    <a:cubicBezTo>
                      <a:pt x="127" y="112"/>
                      <a:pt x="183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4064057" y="4484151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56" y="1"/>
                    </a:moveTo>
                    <a:cubicBezTo>
                      <a:pt x="0" y="1"/>
                      <a:pt x="0" y="113"/>
                      <a:pt x="56" y="113"/>
                    </a:cubicBezTo>
                    <a:cubicBezTo>
                      <a:pt x="126" y="113"/>
                      <a:pt x="182" y="1"/>
                      <a:pt x="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3855279" y="4540551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56" y="0"/>
                    </a:moveTo>
                    <a:cubicBezTo>
                      <a:pt x="1" y="0"/>
                      <a:pt x="1" y="126"/>
                      <a:pt x="56" y="126"/>
                    </a:cubicBezTo>
                    <a:lnTo>
                      <a:pt x="56" y="182"/>
                    </a:lnTo>
                    <a:cubicBezTo>
                      <a:pt x="112" y="182"/>
                      <a:pt x="168" y="56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3800783" y="4507083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126" y="1"/>
                    </a:moveTo>
                    <a:cubicBezTo>
                      <a:pt x="0" y="1"/>
                      <a:pt x="0" y="113"/>
                      <a:pt x="56" y="183"/>
                    </a:cubicBezTo>
                    <a:lnTo>
                      <a:pt x="126" y="183"/>
                    </a:lnTo>
                    <a:cubicBezTo>
                      <a:pt x="182" y="183"/>
                      <a:pt x="182" y="5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3816233" y="4569061"/>
                <a:ext cx="8101" cy="495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2" extrusionOk="0">
                    <a:moveTo>
                      <a:pt x="57" y="0"/>
                    </a:moveTo>
                    <a:cubicBezTo>
                      <a:pt x="1" y="0"/>
                      <a:pt x="1" y="112"/>
                      <a:pt x="57" y="112"/>
                    </a:cubicBezTo>
                    <a:cubicBezTo>
                      <a:pt x="127" y="112"/>
                      <a:pt x="183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3746862" y="4496547"/>
                <a:ext cx="7482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27" extrusionOk="0">
                    <a:moveTo>
                      <a:pt x="57" y="1"/>
                    </a:moveTo>
                    <a:cubicBezTo>
                      <a:pt x="1" y="1"/>
                      <a:pt x="1" y="127"/>
                      <a:pt x="57" y="127"/>
                    </a:cubicBezTo>
                    <a:cubicBezTo>
                      <a:pt x="113" y="127"/>
                      <a:pt x="169" y="7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3984149" y="4721438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56" y="0"/>
                    </a:moveTo>
                    <a:cubicBezTo>
                      <a:pt x="0" y="0"/>
                      <a:pt x="0" y="56"/>
                      <a:pt x="56" y="112"/>
                    </a:cubicBezTo>
                    <a:cubicBezTo>
                      <a:pt x="112" y="112"/>
                      <a:pt x="18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3707860" y="4502125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56" y="1"/>
                    </a:moveTo>
                    <a:cubicBezTo>
                      <a:pt x="0" y="1"/>
                      <a:pt x="0" y="113"/>
                      <a:pt x="56" y="113"/>
                    </a:cubicBezTo>
                    <a:cubicBezTo>
                      <a:pt x="182" y="113"/>
                      <a:pt x="182" y="5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3736326" y="4633474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57" y="0"/>
                    </a:moveTo>
                    <a:cubicBezTo>
                      <a:pt x="1" y="0"/>
                      <a:pt x="1" y="126"/>
                      <a:pt x="57" y="182"/>
                    </a:cubicBezTo>
                    <a:cubicBezTo>
                      <a:pt x="113" y="182"/>
                      <a:pt x="183" y="56"/>
                      <a:pt x="57" y="56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3679350" y="4705944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6" y="1"/>
                    </a:moveTo>
                    <a:cubicBezTo>
                      <a:pt x="70" y="1"/>
                      <a:pt x="0" y="168"/>
                      <a:pt x="126" y="238"/>
                    </a:cubicBezTo>
                    <a:cubicBezTo>
                      <a:pt x="238" y="238"/>
                      <a:pt x="294" y="57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749341" y="4757341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3" y="1"/>
                    </a:moveTo>
                    <a:cubicBezTo>
                      <a:pt x="57" y="1"/>
                      <a:pt x="1" y="183"/>
                      <a:pt x="113" y="183"/>
                    </a:cubicBezTo>
                    <a:lnTo>
                      <a:pt x="169" y="183"/>
                    </a:lnTo>
                    <a:cubicBezTo>
                      <a:pt x="239" y="183"/>
                      <a:pt x="295" y="57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4"/>
            <p:cNvGrpSpPr/>
            <p:nvPr/>
          </p:nvGrpSpPr>
          <p:grpSpPr>
            <a:xfrm rot="-3483820">
              <a:off x="8146745" y="4503131"/>
              <a:ext cx="369548" cy="59474"/>
              <a:chOff x="3769794" y="4398666"/>
              <a:chExt cx="242865" cy="39090"/>
            </a:xfrm>
          </p:grpSpPr>
          <p:sp>
            <p:nvSpPr>
              <p:cNvPr id="168" name="Google Shape;168;p4"/>
              <p:cNvSpPr/>
              <p:nvPr/>
            </p:nvSpPr>
            <p:spPr>
              <a:xfrm>
                <a:off x="3976712" y="4414160"/>
                <a:ext cx="3594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51" extrusionOk="0">
                    <a:moveTo>
                      <a:pt x="0" y="1"/>
                    </a:moveTo>
                    <a:cubicBezTo>
                      <a:pt x="0" y="57"/>
                      <a:pt x="0" y="113"/>
                      <a:pt x="56" y="113"/>
                    </a:cubicBezTo>
                    <a:cubicBezTo>
                      <a:pt x="280" y="183"/>
                      <a:pt x="462" y="295"/>
                      <a:pt x="700" y="351"/>
                    </a:cubicBezTo>
                    <a:lnTo>
                      <a:pt x="756" y="351"/>
                    </a:lnTo>
                    <a:cubicBezTo>
                      <a:pt x="812" y="295"/>
                      <a:pt x="756" y="295"/>
                      <a:pt x="756" y="239"/>
                    </a:cubicBezTo>
                    <a:cubicBezTo>
                      <a:pt x="518" y="183"/>
                      <a:pt x="280" y="57"/>
                      <a:pt x="1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3922171" y="4398666"/>
                <a:ext cx="35992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" extrusionOk="0">
                    <a:moveTo>
                      <a:pt x="57" y="1"/>
                    </a:moveTo>
                    <a:cubicBezTo>
                      <a:pt x="1" y="1"/>
                      <a:pt x="1" y="57"/>
                      <a:pt x="1" y="57"/>
                    </a:cubicBezTo>
                    <a:cubicBezTo>
                      <a:pt x="1" y="113"/>
                      <a:pt x="1" y="183"/>
                      <a:pt x="57" y="183"/>
                    </a:cubicBezTo>
                    <a:cubicBezTo>
                      <a:pt x="295" y="183"/>
                      <a:pt x="533" y="239"/>
                      <a:pt x="756" y="295"/>
                    </a:cubicBezTo>
                    <a:cubicBezTo>
                      <a:pt x="756" y="295"/>
                      <a:pt x="812" y="295"/>
                      <a:pt x="812" y="239"/>
                    </a:cubicBezTo>
                    <a:cubicBezTo>
                      <a:pt x="812" y="239"/>
                      <a:pt x="812" y="183"/>
                      <a:pt x="756" y="183"/>
                    </a:cubicBezTo>
                    <a:cubicBezTo>
                      <a:pt x="533" y="113"/>
                      <a:pt x="295" y="57"/>
                      <a:pt x="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3769794" y="4398666"/>
                <a:ext cx="118998" cy="3909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883" extrusionOk="0">
                    <a:moveTo>
                      <a:pt x="2631" y="1"/>
                    </a:moveTo>
                    <a:cubicBezTo>
                      <a:pt x="1050" y="1"/>
                      <a:pt x="56" y="756"/>
                      <a:pt x="56" y="756"/>
                    </a:cubicBezTo>
                    <a:cubicBezTo>
                      <a:pt x="0" y="812"/>
                      <a:pt x="0" y="812"/>
                      <a:pt x="0" y="882"/>
                    </a:cubicBezTo>
                    <a:lnTo>
                      <a:pt x="126" y="882"/>
                    </a:lnTo>
                    <a:cubicBezTo>
                      <a:pt x="126" y="882"/>
                      <a:pt x="1050" y="183"/>
                      <a:pt x="2631" y="113"/>
                    </a:cubicBezTo>
                    <a:lnTo>
                      <a:pt x="2687" y="57"/>
                    </a:lnTo>
                    <a:cubicBezTo>
                      <a:pt x="2687" y="1"/>
                      <a:pt x="2631" y="1"/>
                      <a:pt x="26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" name="Google Shape;171;p4"/>
            <p:cNvSpPr/>
            <p:nvPr/>
          </p:nvSpPr>
          <p:spPr>
            <a:xfrm rot="-3483815">
              <a:off x="8740039" y="4537129"/>
              <a:ext cx="342262" cy="255476"/>
            </a:xfrm>
            <a:custGeom>
              <a:avLst/>
              <a:gdLst/>
              <a:ahLst/>
              <a:cxnLst/>
              <a:rect l="l" t="t" r="r" b="b"/>
              <a:pathLst>
                <a:path w="5081" h="3793" extrusionOk="0">
                  <a:moveTo>
                    <a:pt x="2744" y="3093"/>
                  </a:moveTo>
                  <a:cubicBezTo>
                    <a:pt x="1932" y="3555"/>
                    <a:pt x="994" y="3793"/>
                    <a:pt x="1" y="3793"/>
                  </a:cubicBezTo>
                  <a:cubicBezTo>
                    <a:pt x="994" y="3793"/>
                    <a:pt x="1932" y="3555"/>
                    <a:pt x="2744" y="3093"/>
                  </a:cubicBezTo>
                  <a:lnTo>
                    <a:pt x="2744" y="3093"/>
                  </a:lnTo>
                  <a:close/>
                  <a:moveTo>
                    <a:pt x="5081" y="113"/>
                  </a:moveTo>
                  <a:cubicBezTo>
                    <a:pt x="4661" y="1344"/>
                    <a:pt x="3905" y="2323"/>
                    <a:pt x="2982" y="2911"/>
                  </a:cubicBezTo>
                  <a:lnTo>
                    <a:pt x="2982" y="2911"/>
                  </a:lnTo>
                  <a:cubicBezTo>
                    <a:pt x="3905" y="2323"/>
                    <a:pt x="4661" y="1344"/>
                    <a:pt x="5081" y="113"/>
                  </a:cubicBezTo>
                  <a:close/>
                  <a:moveTo>
                    <a:pt x="5081" y="113"/>
                  </a:moveTo>
                  <a:lnTo>
                    <a:pt x="5081" y="113"/>
                  </a:lnTo>
                  <a:lnTo>
                    <a:pt x="5081" y="113"/>
                  </a:lnTo>
                  <a:lnTo>
                    <a:pt x="5081" y="113"/>
                  </a:lnTo>
                  <a:lnTo>
                    <a:pt x="5081" y="113"/>
                  </a:lnTo>
                  <a:close/>
                  <a:moveTo>
                    <a:pt x="5081" y="57"/>
                  </a:moveTo>
                  <a:lnTo>
                    <a:pt x="5081" y="113"/>
                  </a:lnTo>
                  <a:lnTo>
                    <a:pt x="5081" y="113"/>
                  </a:lnTo>
                  <a:lnTo>
                    <a:pt x="5081" y="57"/>
                  </a:lnTo>
                  <a:lnTo>
                    <a:pt x="5081" y="57"/>
                  </a:lnTo>
                  <a:close/>
                  <a:moveTo>
                    <a:pt x="5081" y="57"/>
                  </a:moveTo>
                  <a:lnTo>
                    <a:pt x="5081" y="57"/>
                  </a:lnTo>
                  <a:lnTo>
                    <a:pt x="5081" y="57"/>
                  </a:lnTo>
                  <a:lnTo>
                    <a:pt x="5081" y="57"/>
                  </a:lnTo>
                  <a:lnTo>
                    <a:pt x="5081" y="57"/>
                  </a:lnTo>
                  <a:close/>
                  <a:moveTo>
                    <a:pt x="5081" y="57"/>
                  </a:moveTo>
                  <a:lnTo>
                    <a:pt x="5081" y="57"/>
                  </a:lnTo>
                  <a:lnTo>
                    <a:pt x="5081" y="57"/>
                  </a:lnTo>
                  <a:lnTo>
                    <a:pt x="5081" y="57"/>
                  </a:lnTo>
                  <a:lnTo>
                    <a:pt x="5081" y="57"/>
                  </a:lnTo>
                  <a:close/>
                  <a:moveTo>
                    <a:pt x="5081" y="57"/>
                  </a:moveTo>
                  <a:lnTo>
                    <a:pt x="5081" y="57"/>
                  </a:lnTo>
                  <a:lnTo>
                    <a:pt x="5081" y="57"/>
                  </a:lnTo>
                  <a:lnTo>
                    <a:pt x="5081" y="57"/>
                  </a:lnTo>
                  <a:lnTo>
                    <a:pt x="5081" y="57"/>
                  </a:lnTo>
                  <a:close/>
                  <a:moveTo>
                    <a:pt x="5081" y="1"/>
                  </a:moveTo>
                  <a:lnTo>
                    <a:pt x="5081" y="1"/>
                  </a:lnTo>
                  <a:lnTo>
                    <a:pt x="5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Picture 17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18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187" name="Google Shape;187;p7"/>
          <p:cNvCxnSpPr/>
          <p:nvPr/>
        </p:nvCxnSpPr>
        <p:spPr>
          <a:xfrm>
            <a:off x="-50250" y="375250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7"/>
          <p:cNvCxnSpPr/>
          <p:nvPr/>
        </p:nvCxnSpPr>
        <p:spPr>
          <a:xfrm rot="10800000"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1"/>
          <p:cNvPicPr preferRelativeResize="0"/>
          <p:nvPr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1"/>
          <p:cNvSpPr txBox="1">
            <a:spLocks noGrp="1"/>
          </p:cNvSpPr>
          <p:nvPr>
            <p:ph type="title" hasCustomPrompt="1"/>
          </p:nvPr>
        </p:nvSpPr>
        <p:spPr>
          <a:xfrm>
            <a:off x="3413500" y="1571275"/>
            <a:ext cx="5017200" cy="10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46" name="Google Shape;246;p11"/>
          <p:cNvSpPr txBox="1">
            <a:spLocks noGrp="1"/>
          </p:cNvSpPr>
          <p:nvPr>
            <p:ph type="subTitle" idx="1"/>
          </p:nvPr>
        </p:nvSpPr>
        <p:spPr>
          <a:xfrm>
            <a:off x="3413650" y="2607297"/>
            <a:ext cx="5017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47" name="Google Shape;247;p11"/>
          <p:cNvGrpSpPr/>
          <p:nvPr/>
        </p:nvGrpSpPr>
        <p:grpSpPr>
          <a:xfrm rot="9007299">
            <a:off x="8096872" y="190053"/>
            <a:ext cx="1049665" cy="1074889"/>
            <a:chOff x="5369918" y="1309401"/>
            <a:chExt cx="868462" cy="889305"/>
          </a:xfrm>
        </p:grpSpPr>
        <p:grpSp>
          <p:nvGrpSpPr>
            <p:cNvPr id="248" name="Google Shape;248;p11"/>
            <p:cNvGrpSpPr/>
            <p:nvPr/>
          </p:nvGrpSpPr>
          <p:grpSpPr>
            <a:xfrm>
              <a:off x="5369918" y="1309401"/>
              <a:ext cx="868462" cy="889305"/>
              <a:chOff x="3222351" y="209351"/>
              <a:chExt cx="486970" cy="498657"/>
            </a:xfrm>
          </p:grpSpPr>
          <p:sp>
            <p:nvSpPr>
              <p:cNvPr id="249" name="Google Shape;249;p11"/>
              <p:cNvSpPr/>
              <p:nvPr/>
            </p:nvSpPr>
            <p:spPr>
              <a:xfrm>
                <a:off x="3243246" y="284079"/>
                <a:ext cx="209397" cy="172742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902" extrusionOk="0">
                    <a:moveTo>
                      <a:pt x="238" y="0"/>
                    </a:moveTo>
                    <a:cubicBezTo>
                      <a:pt x="126" y="0"/>
                      <a:pt x="0" y="126"/>
                      <a:pt x="56" y="238"/>
                    </a:cubicBezTo>
                    <a:cubicBezTo>
                      <a:pt x="914" y="1941"/>
                      <a:pt x="2791" y="3901"/>
                      <a:pt x="4218" y="3901"/>
                    </a:cubicBezTo>
                    <a:cubicBezTo>
                      <a:pt x="4351" y="3901"/>
                      <a:pt x="4480" y="3884"/>
                      <a:pt x="4604" y="3848"/>
                    </a:cubicBezTo>
                    <a:cubicBezTo>
                      <a:pt x="4730" y="2281"/>
                      <a:pt x="2281" y="588"/>
                      <a:pt x="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3222351" y="449604"/>
                <a:ext cx="223652" cy="147818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339" extrusionOk="0">
                    <a:moveTo>
                      <a:pt x="4463" y="1"/>
                    </a:moveTo>
                    <a:cubicBezTo>
                      <a:pt x="3043" y="1"/>
                      <a:pt x="1061" y="1567"/>
                      <a:pt x="98" y="3090"/>
                    </a:cubicBezTo>
                    <a:cubicBezTo>
                      <a:pt x="1" y="3188"/>
                      <a:pt x="73" y="3338"/>
                      <a:pt x="177" y="3338"/>
                    </a:cubicBezTo>
                    <a:cubicBezTo>
                      <a:pt x="192" y="3338"/>
                      <a:pt x="208" y="3335"/>
                      <a:pt x="224" y="3328"/>
                    </a:cubicBezTo>
                    <a:cubicBezTo>
                      <a:pt x="2323" y="3034"/>
                      <a:pt x="4996" y="1635"/>
                      <a:pt x="5052" y="109"/>
                    </a:cubicBezTo>
                    <a:cubicBezTo>
                      <a:pt x="4871" y="35"/>
                      <a:pt x="4673" y="1"/>
                      <a:pt x="4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3402618" y="454430"/>
                <a:ext cx="131349" cy="253579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728" extrusionOk="0">
                    <a:moveTo>
                      <a:pt x="980" y="0"/>
                    </a:moveTo>
                    <a:cubicBezTo>
                      <a:pt x="0" y="1176"/>
                      <a:pt x="980" y="4030"/>
                      <a:pt x="2323" y="5668"/>
                    </a:cubicBezTo>
                    <a:cubicBezTo>
                      <a:pt x="2344" y="5710"/>
                      <a:pt x="2383" y="5728"/>
                      <a:pt x="2423" y="5728"/>
                    </a:cubicBezTo>
                    <a:cubicBezTo>
                      <a:pt x="2490" y="5728"/>
                      <a:pt x="2561" y="5677"/>
                      <a:pt x="2561" y="5598"/>
                    </a:cubicBezTo>
                    <a:cubicBezTo>
                      <a:pt x="2967" y="3569"/>
                      <a:pt x="2449" y="532"/>
                      <a:pt x="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3411118" y="209351"/>
                <a:ext cx="141885" cy="245123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5537" extrusionOk="0">
                    <a:moveTo>
                      <a:pt x="2995" y="1"/>
                    </a:moveTo>
                    <a:cubicBezTo>
                      <a:pt x="2949" y="1"/>
                      <a:pt x="2899" y="21"/>
                      <a:pt x="2855" y="65"/>
                    </a:cubicBezTo>
                    <a:cubicBezTo>
                      <a:pt x="1344" y="1520"/>
                      <a:pt x="0" y="4207"/>
                      <a:pt x="882" y="5536"/>
                    </a:cubicBezTo>
                    <a:cubicBezTo>
                      <a:pt x="2337" y="5131"/>
                      <a:pt x="3205" y="2220"/>
                      <a:pt x="3149" y="177"/>
                    </a:cubicBezTo>
                    <a:cubicBezTo>
                      <a:pt x="3149" y="68"/>
                      <a:pt x="3078" y="1"/>
                      <a:pt x="29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3449058" y="421891"/>
                <a:ext cx="260263" cy="77384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1748" extrusionOk="0">
                    <a:moveTo>
                      <a:pt x="2087" y="1"/>
                    </a:moveTo>
                    <a:cubicBezTo>
                      <a:pt x="1179" y="1"/>
                      <a:pt x="396" y="214"/>
                      <a:pt x="1" y="735"/>
                    </a:cubicBezTo>
                    <a:cubicBezTo>
                      <a:pt x="449" y="1446"/>
                      <a:pt x="1576" y="1748"/>
                      <a:pt x="2818" y="1748"/>
                    </a:cubicBezTo>
                    <a:cubicBezTo>
                      <a:pt x="3825" y="1748"/>
                      <a:pt x="4908" y="1549"/>
                      <a:pt x="5766" y="1211"/>
                    </a:cubicBezTo>
                    <a:cubicBezTo>
                      <a:pt x="5878" y="1211"/>
                      <a:pt x="5878" y="1029"/>
                      <a:pt x="5766" y="917"/>
                    </a:cubicBezTo>
                    <a:cubicBezTo>
                      <a:pt x="4734" y="381"/>
                      <a:pt x="3299" y="1"/>
                      <a:pt x="2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5425894" y="1359772"/>
              <a:ext cx="759115" cy="787774"/>
              <a:chOff x="3253738" y="237595"/>
              <a:chExt cx="425656" cy="441726"/>
            </a:xfrm>
          </p:grpSpPr>
          <p:sp>
            <p:nvSpPr>
              <p:cNvPr id="255" name="Google Shape;255;p11"/>
              <p:cNvSpPr/>
              <p:nvPr/>
            </p:nvSpPr>
            <p:spPr>
              <a:xfrm>
                <a:off x="3269233" y="307586"/>
                <a:ext cx="162382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968" extrusionOk="0">
                    <a:moveTo>
                      <a:pt x="295" y="169"/>
                    </a:moveTo>
                    <a:cubicBezTo>
                      <a:pt x="1694" y="757"/>
                      <a:pt x="3261" y="1862"/>
                      <a:pt x="3555" y="2912"/>
                    </a:cubicBezTo>
                    <a:cubicBezTo>
                      <a:pt x="3037" y="2856"/>
                      <a:pt x="2450" y="2506"/>
                      <a:pt x="1862" y="1988"/>
                    </a:cubicBezTo>
                    <a:cubicBezTo>
                      <a:pt x="1218" y="1512"/>
                      <a:pt x="700" y="869"/>
                      <a:pt x="295" y="169"/>
                    </a:cubicBezTo>
                    <a:close/>
                    <a:moveTo>
                      <a:pt x="1" y="1"/>
                    </a:moveTo>
                    <a:lnTo>
                      <a:pt x="113" y="113"/>
                    </a:lnTo>
                    <a:cubicBezTo>
                      <a:pt x="519" y="813"/>
                      <a:pt x="1162" y="1568"/>
                      <a:pt x="1750" y="2100"/>
                    </a:cubicBezTo>
                    <a:cubicBezTo>
                      <a:pt x="2450" y="2618"/>
                      <a:pt x="3093" y="2968"/>
                      <a:pt x="3611" y="2968"/>
                    </a:cubicBezTo>
                    <a:lnTo>
                      <a:pt x="3667" y="2968"/>
                    </a:lnTo>
                    <a:lnTo>
                      <a:pt x="3667" y="2912"/>
                    </a:lnTo>
                    <a:cubicBezTo>
                      <a:pt x="3387" y="1806"/>
                      <a:pt x="1638" y="589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3253738" y="464966"/>
                <a:ext cx="175398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2562" extrusionOk="0">
                    <a:moveTo>
                      <a:pt x="3849" y="112"/>
                    </a:moveTo>
                    <a:cubicBezTo>
                      <a:pt x="3611" y="532"/>
                      <a:pt x="3149" y="1050"/>
                      <a:pt x="2450" y="1456"/>
                    </a:cubicBezTo>
                    <a:cubicBezTo>
                      <a:pt x="1806" y="1861"/>
                      <a:pt x="1050" y="2155"/>
                      <a:pt x="239" y="2393"/>
                    </a:cubicBezTo>
                    <a:cubicBezTo>
                      <a:pt x="1218" y="1232"/>
                      <a:pt x="2744" y="112"/>
                      <a:pt x="3793" y="112"/>
                    </a:cubicBezTo>
                    <a:close/>
                    <a:moveTo>
                      <a:pt x="3793" y="0"/>
                    </a:moveTo>
                    <a:cubicBezTo>
                      <a:pt x="2618" y="0"/>
                      <a:pt x="1050" y="1232"/>
                      <a:pt x="57" y="2449"/>
                    </a:cubicBezTo>
                    <a:lnTo>
                      <a:pt x="1" y="2561"/>
                    </a:lnTo>
                    <a:lnTo>
                      <a:pt x="113" y="2505"/>
                    </a:lnTo>
                    <a:cubicBezTo>
                      <a:pt x="995" y="2337"/>
                      <a:pt x="1806" y="1987"/>
                      <a:pt x="2506" y="1512"/>
                    </a:cubicBezTo>
                    <a:cubicBezTo>
                      <a:pt x="3261" y="1106"/>
                      <a:pt x="3793" y="588"/>
                      <a:pt x="3961" y="56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3431571" y="475502"/>
                <a:ext cx="77472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4604" extrusionOk="0">
                    <a:moveTo>
                      <a:pt x="532" y="168"/>
                    </a:moveTo>
                    <a:cubicBezTo>
                      <a:pt x="882" y="462"/>
                      <a:pt x="1176" y="1106"/>
                      <a:pt x="1399" y="1861"/>
                    </a:cubicBezTo>
                    <a:cubicBezTo>
                      <a:pt x="1581" y="2617"/>
                      <a:pt x="1637" y="3498"/>
                      <a:pt x="1581" y="4254"/>
                    </a:cubicBezTo>
                    <a:cubicBezTo>
                      <a:pt x="770" y="2967"/>
                      <a:pt x="182" y="1162"/>
                      <a:pt x="532" y="168"/>
                    </a:cubicBezTo>
                    <a:close/>
                    <a:moveTo>
                      <a:pt x="476" y="0"/>
                    </a:moveTo>
                    <a:lnTo>
                      <a:pt x="476" y="56"/>
                    </a:lnTo>
                    <a:cubicBezTo>
                      <a:pt x="0" y="1162"/>
                      <a:pt x="700" y="3149"/>
                      <a:pt x="1581" y="4492"/>
                    </a:cubicBezTo>
                    <a:lnTo>
                      <a:pt x="1693" y="4604"/>
                    </a:lnTo>
                    <a:lnTo>
                      <a:pt x="1693" y="4422"/>
                    </a:lnTo>
                    <a:cubicBezTo>
                      <a:pt x="1749" y="3554"/>
                      <a:pt x="1693" y="2673"/>
                      <a:pt x="1469" y="1861"/>
                    </a:cubicBezTo>
                    <a:cubicBezTo>
                      <a:pt x="1287" y="994"/>
                      <a:pt x="938" y="350"/>
                      <a:pt x="532" y="56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>
                <a:off x="3442063" y="237595"/>
                <a:ext cx="92967" cy="19642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437" extrusionOk="0">
                    <a:moveTo>
                      <a:pt x="1988" y="295"/>
                    </a:moveTo>
                    <a:lnTo>
                      <a:pt x="1988" y="295"/>
                    </a:lnTo>
                    <a:cubicBezTo>
                      <a:pt x="1932" y="1120"/>
                      <a:pt x="1750" y="1932"/>
                      <a:pt x="1456" y="2687"/>
                    </a:cubicBezTo>
                    <a:cubicBezTo>
                      <a:pt x="1162" y="3443"/>
                      <a:pt x="813" y="3975"/>
                      <a:pt x="407" y="4269"/>
                    </a:cubicBezTo>
                    <a:cubicBezTo>
                      <a:pt x="183" y="3219"/>
                      <a:pt x="994" y="1526"/>
                      <a:pt x="1988" y="295"/>
                    </a:cubicBezTo>
                    <a:close/>
                    <a:moveTo>
                      <a:pt x="2100" y="1"/>
                    </a:moveTo>
                    <a:lnTo>
                      <a:pt x="1988" y="127"/>
                    </a:lnTo>
                    <a:cubicBezTo>
                      <a:pt x="939" y="1344"/>
                      <a:pt x="1" y="3219"/>
                      <a:pt x="295" y="4381"/>
                    </a:cubicBezTo>
                    <a:lnTo>
                      <a:pt x="351" y="4437"/>
                    </a:lnTo>
                    <a:lnTo>
                      <a:pt x="407" y="4381"/>
                    </a:lnTo>
                    <a:cubicBezTo>
                      <a:pt x="813" y="4143"/>
                      <a:pt x="1232" y="3499"/>
                      <a:pt x="1582" y="2687"/>
                    </a:cubicBezTo>
                    <a:cubicBezTo>
                      <a:pt x="1862" y="1932"/>
                      <a:pt x="2044" y="1050"/>
                      <a:pt x="2100" y="183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1"/>
              <p:cNvSpPr/>
              <p:nvPr/>
            </p:nvSpPr>
            <p:spPr>
              <a:xfrm>
                <a:off x="3470573" y="436456"/>
                <a:ext cx="20882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1051" extrusionOk="0">
                    <a:moveTo>
                      <a:pt x="1568" y="126"/>
                    </a:moveTo>
                    <a:cubicBezTo>
                      <a:pt x="2505" y="126"/>
                      <a:pt x="3555" y="350"/>
                      <a:pt x="4437" y="700"/>
                    </a:cubicBezTo>
                    <a:cubicBezTo>
                      <a:pt x="3737" y="882"/>
                      <a:pt x="3037" y="938"/>
                      <a:pt x="2394" y="938"/>
                    </a:cubicBezTo>
                    <a:lnTo>
                      <a:pt x="1988" y="938"/>
                    </a:lnTo>
                    <a:cubicBezTo>
                      <a:pt x="1218" y="882"/>
                      <a:pt x="588" y="700"/>
                      <a:pt x="169" y="406"/>
                    </a:cubicBezTo>
                    <a:cubicBezTo>
                      <a:pt x="518" y="238"/>
                      <a:pt x="1050" y="126"/>
                      <a:pt x="1568" y="126"/>
                    </a:cubicBezTo>
                    <a:close/>
                    <a:moveTo>
                      <a:pt x="1568" y="1"/>
                    </a:moveTo>
                    <a:cubicBezTo>
                      <a:pt x="994" y="1"/>
                      <a:pt x="406" y="126"/>
                      <a:pt x="57" y="350"/>
                    </a:cubicBezTo>
                    <a:lnTo>
                      <a:pt x="1" y="406"/>
                    </a:lnTo>
                    <a:lnTo>
                      <a:pt x="57" y="476"/>
                    </a:lnTo>
                    <a:cubicBezTo>
                      <a:pt x="462" y="826"/>
                      <a:pt x="1106" y="994"/>
                      <a:pt x="1988" y="1050"/>
                    </a:cubicBezTo>
                    <a:lnTo>
                      <a:pt x="2394" y="1050"/>
                    </a:lnTo>
                    <a:cubicBezTo>
                      <a:pt x="3093" y="1050"/>
                      <a:pt x="3849" y="938"/>
                      <a:pt x="4604" y="756"/>
                    </a:cubicBezTo>
                    <a:lnTo>
                      <a:pt x="4716" y="700"/>
                    </a:lnTo>
                    <a:lnTo>
                      <a:pt x="4604" y="644"/>
                    </a:lnTo>
                    <a:cubicBezTo>
                      <a:pt x="3667" y="294"/>
                      <a:pt x="2561" y="1"/>
                      <a:pt x="1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0" name="Google Shape;260;p11"/>
            <p:cNvGrpSpPr/>
            <p:nvPr/>
          </p:nvGrpSpPr>
          <p:grpSpPr>
            <a:xfrm>
              <a:off x="5693302" y="1663575"/>
              <a:ext cx="132638" cy="138243"/>
              <a:chOff x="3403681" y="407946"/>
              <a:chExt cx="74374" cy="77517"/>
            </a:xfrm>
          </p:grpSpPr>
          <p:sp>
            <p:nvSpPr>
              <p:cNvPr id="261" name="Google Shape;261;p11"/>
              <p:cNvSpPr/>
              <p:nvPr/>
            </p:nvSpPr>
            <p:spPr>
              <a:xfrm>
                <a:off x="3408639" y="420962"/>
                <a:ext cx="64457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7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1400" y="1176"/>
                    </a:lnTo>
                    <a:lnTo>
                      <a:pt x="1456" y="1106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>
                <a:off x="3434670" y="407946"/>
                <a:ext cx="12396" cy="7751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51" extrusionOk="0">
                    <a:moveTo>
                      <a:pt x="0" y="1"/>
                    </a:moveTo>
                    <a:lnTo>
                      <a:pt x="168" y="1750"/>
                    </a:lnTo>
                    <a:lnTo>
                      <a:pt x="280" y="175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1"/>
              <p:cNvSpPr/>
              <p:nvPr/>
            </p:nvSpPr>
            <p:spPr>
              <a:xfrm>
                <a:off x="3403681" y="442034"/>
                <a:ext cx="74374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5" extrusionOk="0">
                    <a:moveTo>
                      <a:pt x="1680" y="0"/>
                    </a:moveTo>
                    <a:lnTo>
                      <a:pt x="0" y="168"/>
                    </a:lnTo>
                    <a:lnTo>
                      <a:pt x="0" y="224"/>
                    </a:lnTo>
                    <a:lnTo>
                      <a:pt x="1680" y="112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1"/>
              <p:cNvSpPr/>
              <p:nvPr/>
            </p:nvSpPr>
            <p:spPr>
              <a:xfrm>
                <a:off x="3413597" y="416004"/>
                <a:ext cx="52062" cy="62022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01" extrusionOk="0">
                    <a:moveTo>
                      <a:pt x="1106" y="1"/>
                    </a:moveTo>
                    <a:lnTo>
                      <a:pt x="0" y="1344"/>
                    </a:lnTo>
                    <a:lnTo>
                      <a:pt x="126" y="1400"/>
                    </a:lnTo>
                    <a:lnTo>
                      <a:pt x="1176" y="57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5" name="Google Shape;265;p11"/>
            <p:cNvSpPr/>
            <p:nvPr/>
          </p:nvSpPr>
          <p:spPr>
            <a:xfrm>
              <a:off x="5712145" y="1696120"/>
              <a:ext cx="96243" cy="76268"/>
            </a:xfrm>
            <a:custGeom>
              <a:avLst/>
              <a:gdLst/>
              <a:ahLst/>
              <a:cxnLst/>
              <a:rect l="l" t="t" r="r" b="b"/>
              <a:pathLst>
                <a:path w="1219" h="966" extrusionOk="0">
                  <a:moveTo>
                    <a:pt x="554" y="1"/>
                  </a:moveTo>
                  <a:cubicBezTo>
                    <a:pt x="240" y="1"/>
                    <a:pt x="1" y="385"/>
                    <a:pt x="169" y="708"/>
                  </a:cubicBezTo>
                  <a:cubicBezTo>
                    <a:pt x="225" y="820"/>
                    <a:pt x="281" y="876"/>
                    <a:pt x="393" y="932"/>
                  </a:cubicBezTo>
                  <a:cubicBezTo>
                    <a:pt x="460" y="953"/>
                    <a:pt x="534" y="966"/>
                    <a:pt x="609" y="966"/>
                  </a:cubicBezTo>
                  <a:cubicBezTo>
                    <a:pt x="740" y="966"/>
                    <a:pt x="874" y="927"/>
                    <a:pt x="981" y="820"/>
                  </a:cubicBezTo>
                  <a:cubicBezTo>
                    <a:pt x="1219" y="526"/>
                    <a:pt x="1037" y="9"/>
                    <a:pt x="631" y="9"/>
                  </a:cubicBezTo>
                  <a:cubicBezTo>
                    <a:pt x="605" y="3"/>
                    <a:pt x="579" y="1"/>
                    <a:pt x="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6" name="Google Shape;266;p11"/>
            <p:cNvGrpSpPr/>
            <p:nvPr/>
          </p:nvGrpSpPr>
          <p:grpSpPr>
            <a:xfrm>
              <a:off x="5678933" y="1656312"/>
              <a:ext cx="161376" cy="155376"/>
              <a:chOff x="3395624" y="403874"/>
              <a:chExt cx="90488" cy="87123"/>
            </a:xfrm>
          </p:grpSpPr>
          <p:sp>
            <p:nvSpPr>
              <p:cNvPr id="267" name="Google Shape;267;p11"/>
              <p:cNvSpPr/>
              <p:nvPr/>
            </p:nvSpPr>
            <p:spPr>
              <a:xfrm>
                <a:off x="3395624" y="441680"/>
                <a:ext cx="1306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15" extrusionOk="0">
                    <a:moveTo>
                      <a:pt x="128" y="0"/>
                    </a:moveTo>
                    <a:cubicBezTo>
                      <a:pt x="73" y="0"/>
                      <a:pt x="37" y="68"/>
                      <a:pt x="0" y="176"/>
                    </a:cubicBezTo>
                    <a:cubicBezTo>
                      <a:pt x="0" y="176"/>
                      <a:pt x="0" y="232"/>
                      <a:pt x="56" y="288"/>
                    </a:cubicBezTo>
                    <a:cubicBezTo>
                      <a:pt x="56" y="358"/>
                      <a:pt x="112" y="414"/>
                      <a:pt x="182" y="414"/>
                    </a:cubicBezTo>
                    <a:cubicBezTo>
                      <a:pt x="238" y="414"/>
                      <a:pt x="294" y="176"/>
                      <a:pt x="238" y="64"/>
                    </a:cubicBezTo>
                    <a:cubicBezTo>
                      <a:pt x="194" y="20"/>
                      <a:pt x="158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3475531" y="433889"/>
                <a:ext cx="10581" cy="1810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09" extrusionOk="0">
                    <a:moveTo>
                      <a:pt x="107" y="1"/>
                    </a:moveTo>
                    <a:cubicBezTo>
                      <a:pt x="54" y="1"/>
                      <a:pt x="1" y="66"/>
                      <a:pt x="1" y="184"/>
                    </a:cubicBezTo>
                    <a:lnTo>
                      <a:pt x="1" y="296"/>
                    </a:lnTo>
                    <a:cubicBezTo>
                      <a:pt x="1" y="352"/>
                      <a:pt x="57" y="408"/>
                      <a:pt x="127" y="408"/>
                    </a:cubicBezTo>
                    <a:cubicBezTo>
                      <a:pt x="183" y="408"/>
                      <a:pt x="238" y="184"/>
                      <a:pt x="183" y="59"/>
                    </a:cubicBezTo>
                    <a:cubicBezTo>
                      <a:pt x="163" y="20"/>
                      <a:pt x="135" y="1"/>
                      <a:pt x="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3434670" y="481302"/>
                <a:ext cx="17974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9" extrusionOk="0">
                    <a:moveTo>
                      <a:pt x="269" y="0"/>
                    </a:moveTo>
                    <a:cubicBezTo>
                      <a:pt x="217" y="0"/>
                      <a:pt x="158" y="14"/>
                      <a:pt x="112" y="37"/>
                    </a:cubicBezTo>
                    <a:cubicBezTo>
                      <a:pt x="0" y="93"/>
                      <a:pt x="0" y="219"/>
                      <a:pt x="168" y="219"/>
                    </a:cubicBezTo>
                    <a:lnTo>
                      <a:pt x="280" y="219"/>
                    </a:lnTo>
                    <a:cubicBezTo>
                      <a:pt x="350" y="219"/>
                      <a:pt x="406" y="163"/>
                      <a:pt x="406" y="93"/>
                    </a:cubicBezTo>
                    <a:cubicBezTo>
                      <a:pt x="406" y="27"/>
                      <a:pt x="343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426613" y="403874"/>
                <a:ext cx="20453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19" extrusionOk="0">
                    <a:moveTo>
                      <a:pt x="275" y="0"/>
                    </a:moveTo>
                    <a:cubicBezTo>
                      <a:pt x="224" y="0"/>
                      <a:pt x="164" y="14"/>
                      <a:pt x="112" y="37"/>
                    </a:cubicBezTo>
                    <a:cubicBezTo>
                      <a:pt x="0" y="93"/>
                      <a:pt x="0" y="219"/>
                      <a:pt x="182" y="219"/>
                    </a:cubicBezTo>
                    <a:lnTo>
                      <a:pt x="294" y="219"/>
                    </a:lnTo>
                    <a:cubicBezTo>
                      <a:pt x="350" y="163"/>
                      <a:pt x="462" y="93"/>
                      <a:pt x="406" y="93"/>
                    </a:cubicBezTo>
                    <a:cubicBezTo>
                      <a:pt x="406" y="27"/>
                      <a:pt x="348" y="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1"/>
              <p:cNvSpPr/>
              <p:nvPr/>
            </p:nvSpPr>
            <p:spPr>
              <a:xfrm>
                <a:off x="3403681" y="415030"/>
                <a:ext cx="14698" cy="1469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201" y="1"/>
                    </a:moveTo>
                    <a:cubicBezTo>
                      <a:pt x="173" y="1"/>
                      <a:pt x="142" y="8"/>
                      <a:pt x="112" y="23"/>
                    </a:cubicBezTo>
                    <a:cubicBezTo>
                      <a:pt x="112" y="79"/>
                      <a:pt x="56" y="79"/>
                      <a:pt x="56" y="135"/>
                    </a:cubicBezTo>
                    <a:cubicBezTo>
                      <a:pt x="0" y="191"/>
                      <a:pt x="0" y="317"/>
                      <a:pt x="56" y="317"/>
                    </a:cubicBezTo>
                    <a:cubicBezTo>
                      <a:pt x="67" y="327"/>
                      <a:pt x="80" y="331"/>
                      <a:pt x="96" y="331"/>
                    </a:cubicBezTo>
                    <a:cubicBezTo>
                      <a:pt x="168" y="331"/>
                      <a:pt x="280" y="238"/>
                      <a:pt x="280" y="135"/>
                    </a:cubicBezTo>
                    <a:cubicBezTo>
                      <a:pt x="331" y="53"/>
                      <a:pt x="278" y="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3462516" y="464745"/>
                <a:ext cx="15539" cy="157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56" extrusionOk="0">
                    <a:moveTo>
                      <a:pt x="249" y="0"/>
                    </a:moveTo>
                    <a:cubicBezTo>
                      <a:pt x="212" y="0"/>
                      <a:pt x="169" y="18"/>
                      <a:pt x="127" y="61"/>
                    </a:cubicBezTo>
                    <a:cubicBezTo>
                      <a:pt x="127" y="61"/>
                      <a:pt x="127" y="117"/>
                      <a:pt x="71" y="117"/>
                    </a:cubicBezTo>
                    <a:cubicBezTo>
                      <a:pt x="1" y="243"/>
                      <a:pt x="1" y="299"/>
                      <a:pt x="71" y="355"/>
                    </a:cubicBezTo>
                    <a:cubicBezTo>
                      <a:pt x="127" y="355"/>
                      <a:pt x="295" y="243"/>
                      <a:pt x="351" y="117"/>
                    </a:cubicBezTo>
                    <a:cubicBezTo>
                      <a:pt x="351" y="48"/>
                      <a:pt x="308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3406160" y="469924"/>
                <a:ext cx="18018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37" extrusionOk="0">
                    <a:moveTo>
                      <a:pt x="168" y="0"/>
                    </a:moveTo>
                    <a:cubicBezTo>
                      <a:pt x="56" y="0"/>
                      <a:pt x="0" y="126"/>
                      <a:pt x="112" y="238"/>
                    </a:cubicBezTo>
                    <a:lnTo>
                      <a:pt x="168" y="294"/>
                    </a:lnTo>
                    <a:cubicBezTo>
                      <a:pt x="231" y="322"/>
                      <a:pt x="277" y="336"/>
                      <a:pt x="313" y="336"/>
                    </a:cubicBezTo>
                    <a:cubicBezTo>
                      <a:pt x="350" y="336"/>
                      <a:pt x="378" y="322"/>
                      <a:pt x="406" y="294"/>
                    </a:cubicBezTo>
                    <a:cubicBezTo>
                      <a:pt x="406" y="238"/>
                      <a:pt x="294" y="7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1"/>
              <p:cNvSpPr/>
              <p:nvPr/>
            </p:nvSpPr>
            <p:spPr>
              <a:xfrm>
                <a:off x="3456097" y="410160"/>
                <a:ext cx="1947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01" extrusionOk="0">
                    <a:moveTo>
                      <a:pt x="86" y="1"/>
                    </a:moveTo>
                    <a:cubicBezTo>
                      <a:pt x="18" y="1"/>
                      <a:pt x="0" y="99"/>
                      <a:pt x="90" y="189"/>
                    </a:cubicBezTo>
                    <a:cubicBezTo>
                      <a:pt x="90" y="245"/>
                      <a:pt x="146" y="245"/>
                      <a:pt x="216" y="245"/>
                    </a:cubicBezTo>
                    <a:cubicBezTo>
                      <a:pt x="272" y="301"/>
                      <a:pt x="328" y="301"/>
                      <a:pt x="384" y="301"/>
                    </a:cubicBezTo>
                    <a:cubicBezTo>
                      <a:pt x="440" y="189"/>
                      <a:pt x="328" y="77"/>
                      <a:pt x="146" y="21"/>
                    </a:cubicBezTo>
                    <a:cubicBezTo>
                      <a:pt x="123" y="7"/>
                      <a:pt x="103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"/>
          <p:cNvSpPr txBox="1">
            <a:spLocks noGrp="1"/>
          </p:cNvSpPr>
          <p:nvPr>
            <p:ph type="title"/>
          </p:nvPr>
        </p:nvSpPr>
        <p:spPr>
          <a:xfrm flipH="1">
            <a:off x="1132400" y="2431263"/>
            <a:ext cx="40671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8" name="Google Shape;338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776625" y="1200988"/>
            <a:ext cx="1300200" cy="1042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39" name="Google Shape;339;p14"/>
          <p:cNvGrpSpPr/>
          <p:nvPr/>
        </p:nvGrpSpPr>
        <p:grpSpPr>
          <a:xfrm>
            <a:off x="-75375" y="375250"/>
            <a:ext cx="9294750" cy="4393138"/>
            <a:chOff x="-75375" y="375250"/>
            <a:chExt cx="9294750" cy="4393138"/>
          </a:xfrm>
        </p:grpSpPr>
        <p:cxnSp>
          <p:nvCxnSpPr>
            <p:cNvPr id="340" name="Google Shape;340;p14"/>
            <p:cNvCxnSpPr/>
            <p:nvPr/>
          </p:nvCxnSpPr>
          <p:spPr>
            <a:xfrm rot="10800000">
              <a:off x="-25125" y="375250"/>
              <a:ext cx="9244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14"/>
            <p:cNvCxnSpPr/>
            <p:nvPr/>
          </p:nvCxnSpPr>
          <p:spPr>
            <a:xfrm>
              <a:off x="-75375" y="4768388"/>
              <a:ext cx="9244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7"/>
          <p:cNvSpPr txBox="1">
            <a:spLocks noGrp="1"/>
          </p:cNvSpPr>
          <p:nvPr>
            <p:ph type="title"/>
          </p:nvPr>
        </p:nvSpPr>
        <p:spPr>
          <a:xfrm>
            <a:off x="4607525" y="1327725"/>
            <a:ext cx="3590700" cy="16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7"/>
          <p:cNvSpPr txBox="1">
            <a:spLocks noGrp="1"/>
          </p:cNvSpPr>
          <p:nvPr>
            <p:ph type="subTitle" idx="1"/>
          </p:nvPr>
        </p:nvSpPr>
        <p:spPr>
          <a:xfrm>
            <a:off x="4607525" y="3026925"/>
            <a:ext cx="3590700" cy="7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7"/>
          <p:cNvSpPr>
            <a:spLocks noGrp="1"/>
          </p:cNvSpPr>
          <p:nvPr>
            <p:ph type="pic" idx="2"/>
          </p:nvPr>
        </p:nvSpPr>
        <p:spPr>
          <a:xfrm>
            <a:off x="863875" y="695513"/>
            <a:ext cx="3336000" cy="37527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04" name="Google Shape;504;p17"/>
          <p:cNvCxnSpPr/>
          <p:nvPr/>
        </p:nvCxnSpPr>
        <p:spPr>
          <a:xfrm rot="10800000">
            <a:off x="-50250" y="375250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17"/>
          <p:cNvCxnSpPr/>
          <p:nvPr/>
        </p:nvCxnSpPr>
        <p:spPr>
          <a:xfrm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28"/>
          <p:cNvSpPr txBox="1">
            <a:spLocks noGrp="1"/>
          </p:cNvSpPr>
          <p:nvPr>
            <p:ph type="subTitle" idx="1"/>
          </p:nvPr>
        </p:nvSpPr>
        <p:spPr>
          <a:xfrm>
            <a:off x="3405768" y="1934250"/>
            <a:ext cx="2332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8"/>
          <p:cNvSpPr txBox="1">
            <a:spLocks noGrp="1"/>
          </p:cNvSpPr>
          <p:nvPr>
            <p:ph type="subTitle" idx="2"/>
          </p:nvPr>
        </p:nvSpPr>
        <p:spPr>
          <a:xfrm>
            <a:off x="720000" y="1934250"/>
            <a:ext cx="2332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8"/>
          <p:cNvSpPr txBox="1">
            <a:spLocks noGrp="1"/>
          </p:cNvSpPr>
          <p:nvPr>
            <p:ph type="subTitle" idx="3"/>
          </p:nvPr>
        </p:nvSpPr>
        <p:spPr>
          <a:xfrm>
            <a:off x="720000" y="1377225"/>
            <a:ext cx="2332500" cy="46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6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0" name="Google Shape;930;p28"/>
          <p:cNvSpPr txBox="1">
            <a:spLocks noGrp="1"/>
          </p:cNvSpPr>
          <p:nvPr>
            <p:ph type="subTitle" idx="4"/>
          </p:nvPr>
        </p:nvSpPr>
        <p:spPr>
          <a:xfrm>
            <a:off x="3405776" y="1377225"/>
            <a:ext cx="2332500" cy="46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6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1" name="Google Shape;931;p28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932" name="Google Shape;932;p28"/>
          <p:cNvCxnSpPr/>
          <p:nvPr/>
        </p:nvCxnSpPr>
        <p:spPr>
          <a:xfrm>
            <a:off x="-50250" y="375250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3" name="Google Shape;933;p28"/>
          <p:cNvCxnSpPr/>
          <p:nvPr/>
        </p:nvCxnSpPr>
        <p:spPr>
          <a:xfrm rot="10800000"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4" name="Google Shape;934;p28"/>
          <p:cNvSpPr txBox="1">
            <a:spLocks noGrp="1"/>
          </p:cNvSpPr>
          <p:nvPr>
            <p:ph type="subTitle" idx="5"/>
          </p:nvPr>
        </p:nvSpPr>
        <p:spPr>
          <a:xfrm>
            <a:off x="6091523" y="1934250"/>
            <a:ext cx="2332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28"/>
          <p:cNvSpPr txBox="1">
            <a:spLocks noGrp="1"/>
          </p:cNvSpPr>
          <p:nvPr>
            <p:ph type="subTitle" idx="6"/>
          </p:nvPr>
        </p:nvSpPr>
        <p:spPr>
          <a:xfrm>
            <a:off x="6091552" y="1377225"/>
            <a:ext cx="2332500" cy="46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6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6" name="Google Shape;936;p28"/>
          <p:cNvSpPr txBox="1">
            <a:spLocks noGrp="1"/>
          </p:cNvSpPr>
          <p:nvPr>
            <p:ph type="subTitle" idx="7"/>
          </p:nvPr>
        </p:nvSpPr>
        <p:spPr>
          <a:xfrm>
            <a:off x="3405768" y="3597150"/>
            <a:ext cx="2332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28"/>
          <p:cNvSpPr txBox="1">
            <a:spLocks noGrp="1"/>
          </p:cNvSpPr>
          <p:nvPr>
            <p:ph type="subTitle" idx="8"/>
          </p:nvPr>
        </p:nvSpPr>
        <p:spPr>
          <a:xfrm>
            <a:off x="720000" y="3597150"/>
            <a:ext cx="2332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28"/>
          <p:cNvSpPr txBox="1">
            <a:spLocks noGrp="1"/>
          </p:cNvSpPr>
          <p:nvPr>
            <p:ph type="subTitle" idx="9"/>
          </p:nvPr>
        </p:nvSpPr>
        <p:spPr>
          <a:xfrm>
            <a:off x="720000" y="3040125"/>
            <a:ext cx="2332500" cy="46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6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9" name="Google Shape;939;p28"/>
          <p:cNvSpPr txBox="1">
            <a:spLocks noGrp="1"/>
          </p:cNvSpPr>
          <p:nvPr>
            <p:ph type="subTitle" idx="13"/>
          </p:nvPr>
        </p:nvSpPr>
        <p:spPr>
          <a:xfrm>
            <a:off x="3405776" y="3040125"/>
            <a:ext cx="2332500" cy="46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6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0" name="Google Shape;940;p28"/>
          <p:cNvSpPr txBox="1">
            <a:spLocks noGrp="1"/>
          </p:cNvSpPr>
          <p:nvPr>
            <p:ph type="subTitle" idx="14"/>
          </p:nvPr>
        </p:nvSpPr>
        <p:spPr>
          <a:xfrm>
            <a:off x="6091523" y="3597150"/>
            <a:ext cx="2332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28"/>
          <p:cNvSpPr txBox="1">
            <a:spLocks noGrp="1"/>
          </p:cNvSpPr>
          <p:nvPr>
            <p:ph type="subTitle" idx="15"/>
          </p:nvPr>
        </p:nvSpPr>
        <p:spPr>
          <a:xfrm>
            <a:off x="6091552" y="3040125"/>
            <a:ext cx="2332500" cy="46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6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942" name="Google Shape;942;p28"/>
          <p:cNvGrpSpPr/>
          <p:nvPr/>
        </p:nvGrpSpPr>
        <p:grpSpPr>
          <a:xfrm rot="-552692">
            <a:off x="8157352" y="3905618"/>
            <a:ext cx="1374362" cy="1135199"/>
            <a:chOff x="7900964" y="2467839"/>
            <a:chExt cx="1531021" cy="1264598"/>
          </a:xfrm>
        </p:grpSpPr>
        <p:sp>
          <p:nvSpPr>
            <p:cNvPr id="943" name="Google Shape;943;p28"/>
            <p:cNvSpPr/>
            <p:nvPr/>
          </p:nvSpPr>
          <p:spPr>
            <a:xfrm rot="340625">
              <a:off x="7915122" y="3267826"/>
              <a:ext cx="782212" cy="325082"/>
            </a:xfrm>
            <a:custGeom>
              <a:avLst/>
              <a:gdLst/>
              <a:ahLst/>
              <a:cxnLst/>
              <a:rect l="l" t="t" r="r" b="b"/>
              <a:pathLst>
                <a:path w="4716" h="1960" extrusionOk="0">
                  <a:moveTo>
                    <a:pt x="1358" y="0"/>
                  </a:moveTo>
                  <a:cubicBezTo>
                    <a:pt x="890" y="0"/>
                    <a:pt x="427" y="74"/>
                    <a:pt x="0" y="228"/>
                  </a:cubicBezTo>
                  <a:cubicBezTo>
                    <a:pt x="518" y="928"/>
                    <a:pt x="1274" y="1516"/>
                    <a:pt x="2099" y="1739"/>
                  </a:cubicBezTo>
                  <a:cubicBezTo>
                    <a:pt x="2533" y="1886"/>
                    <a:pt x="2984" y="1960"/>
                    <a:pt x="3429" y="1960"/>
                  </a:cubicBezTo>
                  <a:cubicBezTo>
                    <a:pt x="3873" y="1960"/>
                    <a:pt x="4310" y="1886"/>
                    <a:pt x="4716" y="1739"/>
                  </a:cubicBezTo>
                  <a:cubicBezTo>
                    <a:pt x="4198" y="984"/>
                    <a:pt x="3443" y="466"/>
                    <a:pt x="2617" y="172"/>
                  </a:cubicBezTo>
                  <a:cubicBezTo>
                    <a:pt x="2206" y="60"/>
                    <a:pt x="1779" y="0"/>
                    <a:pt x="1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 rot="340625">
              <a:off x="8042495" y="3418145"/>
              <a:ext cx="638409" cy="174317"/>
            </a:xfrm>
            <a:custGeom>
              <a:avLst/>
              <a:gdLst/>
              <a:ahLst/>
              <a:cxnLst/>
              <a:rect l="l" t="t" r="r" b="b"/>
              <a:pathLst>
                <a:path w="3849" h="1051" extrusionOk="0">
                  <a:moveTo>
                    <a:pt x="1" y="225"/>
                  </a:moveTo>
                  <a:cubicBezTo>
                    <a:pt x="57" y="225"/>
                    <a:pt x="113" y="295"/>
                    <a:pt x="239" y="351"/>
                  </a:cubicBezTo>
                  <a:cubicBezTo>
                    <a:pt x="239" y="351"/>
                    <a:pt x="295" y="351"/>
                    <a:pt x="295" y="295"/>
                  </a:cubicBezTo>
                  <a:cubicBezTo>
                    <a:pt x="183" y="295"/>
                    <a:pt x="113" y="225"/>
                    <a:pt x="1" y="225"/>
                  </a:cubicBezTo>
                  <a:close/>
                  <a:moveTo>
                    <a:pt x="3093" y="1"/>
                  </a:moveTo>
                  <a:cubicBezTo>
                    <a:pt x="2855" y="113"/>
                    <a:pt x="2632" y="225"/>
                    <a:pt x="2394" y="295"/>
                  </a:cubicBezTo>
                  <a:lnTo>
                    <a:pt x="3205" y="575"/>
                  </a:lnTo>
                  <a:cubicBezTo>
                    <a:pt x="3205" y="463"/>
                    <a:pt x="3149" y="225"/>
                    <a:pt x="3093" y="1"/>
                  </a:cubicBezTo>
                  <a:close/>
                  <a:moveTo>
                    <a:pt x="407" y="351"/>
                  </a:moveTo>
                  <a:cubicBezTo>
                    <a:pt x="351" y="351"/>
                    <a:pt x="295" y="407"/>
                    <a:pt x="295" y="407"/>
                  </a:cubicBezTo>
                  <a:cubicBezTo>
                    <a:pt x="533" y="519"/>
                    <a:pt x="756" y="701"/>
                    <a:pt x="994" y="757"/>
                  </a:cubicBezTo>
                  <a:cubicBezTo>
                    <a:pt x="1162" y="701"/>
                    <a:pt x="1344" y="575"/>
                    <a:pt x="1512" y="463"/>
                  </a:cubicBezTo>
                  <a:lnTo>
                    <a:pt x="1288" y="463"/>
                  </a:lnTo>
                  <a:cubicBezTo>
                    <a:pt x="994" y="463"/>
                    <a:pt x="700" y="407"/>
                    <a:pt x="407" y="351"/>
                  </a:cubicBezTo>
                  <a:close/>
                  <a:moveTo>
                    <a:pt x="3149" y="57"/>
                  </a:moveTo>
                  <a:lnTo>
                    <a:pt x="3149" y="57"/>
                  </a:lnTo>
                  <a:cubicBezTo>
                    <a:pt x="3261" y="295"/>
                    <a:pt x="3261" y="463"/>
                    <a:pt x="3261" y="575"/>
                  </a:cubicBezTo>
                  <a:lnTo>
                    <a:pt x="3443" y="645"/>
                  </a:lnTo>
                  <a:lnTo>
                    <a:pt x="3849" y="757"/>
                  </a:lnTo>
                  <a:cubicBezTo>
                    <a:pt x="3681" y="519"/>
                    <a:pt x="3443" y="295"/>
                    <a:pt x="3149" y="57"/>
                  </a:cubicBezTo>
                  <a:close/>
                  <a:moveTo>
                    <a:pt x="2212" y="351"/>
                  </a:moveTo>
                  <a:cubicBezTo>
                    <a:pt x="1988" y="407"/>
                    <a:pt x="1806" y="463"/>
                    <a:pt x="1582" y="463"/>
                  </a:cubicBezTo>
                  <a:cubicBezTo>
                    <a:pt x="1456" y="575"/>
                    <a:pt x="1288" y="757"/>
                    <a:pt x="1106" y="813"/>
                  </a:cubicBezTo>
                  <a:cubicBezTo>
                    <a:pt x="1162" y="813"/>
                    <a:pt x="1232" y="868"/>
                    <a:pt x="1288" y="868"/>
                  </a:cubicBezTo>
                  <a:lnTo>
                    <a:pt x="1344" y="868"/>
                  </a:lnTo>
                  <a:cubicBezTo>
                    <a:pt x="1582" y="994"/>
                    <a:pt x="1806" y="1050"/>
                    <a:pt x="2100" y="1050"/>
                  </a:cubicBezTo>
                  <a:cubicBezTo>
                    <a:pt x="2394" y="924"/>
                    <a:pt x="2632" y="645"/>
                    <a:pt x="2744" y="519"/>
                  </a:cubicBezTo>
                  <a:lnTo>
                    <a:pt x="2212" y="351"/>
                  </a:lnTo>
                  <a:close/>
                  <a:moveTo>
                    <a:pt x="2799" y="519"/>
                  </a:moveTo>
                  <a:cubicBezTo>
                    <a:pt x="2744" y="645"/>
                    <a:pt x="2506" y="868"/>
                    <a:pt x="2212" y="1050"/>
                  </a:cubicBezTo>
                  <a:lnTo>
                    <a:pt x="2562" y="1050"/>
                  </a:lnTo>
                  <a:cubicBezTo>
                    <a:pt x="2981" y="1050"/>
                    <a:pt x="3443" y="994"/>
                    <a:pt x="3849" y="868"/>
                  </a:cubicBezTo>
                  <a:lnTo>
                    <a:pt x="2799" y="519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5" name="Google Shape;945;p28"/>
            <p:cNvGrpSpPr/>
            <p:nvPr/>
          </p:nvGrpSpPr>
          <p:grpSpPr>
            <a:xfrm rot="340609">
              <a:off x="7931274" y="3235185"/>
              <a:ext cx="1483332" cy="424930"/>
              <a:chOff x="2965409" y="4415123"/>
              <a:chExt cx="771028" cy="220876"/>
            </a:xfrm>
          </p:grpSpPr>
          <p:sp>
            <p:nvSpPr>
              <p:cNvPr id="946" name="Google Shape;946;p28"/>
              <p:cNvSpPr/>
              <p:nvPr/>
            </p:nvSpPr>
            <p:spPr>
              <a:xfrm>
                <a:off x="2965409" y="4467432"/>
                <a:ext cx="403067" cy="133566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568" extrusionOk="0">
                    <a:moveTo>
                      <a:pt x="0" y="0"/>
                    </a:moveTo>
                    <a:lnTo>
                      <a:pt x="0" y="112"/>
                    </a:lnTo>
                    <a:lnTo>
                      <a:pt x="4716" y="1567"/>
                    </a:lnTo>
                    <a:lnTo>
                      <a:pt x="4772" y="15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8"/>
              <p:cNvSpPr/>
              <p:nvPr/>
            </p:nvSpPr>
            <p:spPr>
              <a:xfrm rot="118">
                <a:off x="3046168" y="4510389"/>
                <a:ext cx="50901" cy="4888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5" extrusionOk="0">
                    <a:moveTo>
                      <a:pt x="644" y="1"/>
                    </a:moveTo>
                    <a:cubicBezTo>
                      <a:pt x="644" y="57"/>
                      <a:pt x="421" y="407"/>
                      <a:pt x="1" y="589"/>
                    </a:cubicBezTo>
                    <a:lnTo>
                      <a:pt x="71" y="645"/>
                    </a:lnTo>
                    <a:cubicBezTo>
                      <a:pt x="477" y="477"/>
                      <a:pt x="700" y="57"/>
                      <a:pt x="700" y="57"/>
                    </a:cubicBez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8"/>
              <p:cNvSpPr/>
              <p:nvPr/>
            </p:nvSpPr>
            <p:spPr>
              <a:xfrm rot="-118">
                <a:off x="3119611" y="4540565"/>
                <a:ext cx="63071" cy="5387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1" extrusionOk="0">
                    <a:moveTo>
                      <a:pt x="812" y="1"/>
                    </a:moveTo>
                    <a:cubicBezTo>
                      <a:pt x="812" y="1"/>
                      <a:pt x="462" y="533"/>
                      <a:pt x="0" y="645"/>
                    </a:cubicBezTo>
                    <a:lnTo>
                      <a:pt x="0" y="700"/>
                    </a:lnTo>
                    <a:cubicBezTo>
                      <a:pt x="518" y="589"/>
                      <a:pt x="868" y="57"/>
                      <a:pt x="8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8"/>
              <p:cNvSpPr/>
              <p:nvPr/>
            </p:nvSpPr>
            <p:spPr>
              <a:xfrm rot="-112">
                <a:off x="3210100" y="4565911"/>
                <a:ext cx="58278" cy="5045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645" extrusionOk="0">
                    <a:moveTo>
                      <a:pt x="701" y="1"/>
                    </a:moveTo>
                    <a:cubicBezTo>
                      <a:pt x="701" y="1"/>
                      <a:pt x="407" y="406"/>
                      <a:pt x="1" y="588"/>
                    </a:cubicBezTo>
                    <a:lnTo>
                      <a:pt x="1" y="644"/>
                    </a:lnTo>
                    <a:cubicBezTo>
                      <a:pt x="463" y="462"/>
                      <a:pt x="756" y="57"/>
                      <a:pt x="756" y="57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8"/>
              <p:cNvSpPr/>
              <p:nvPr/>
            </p:nvSpPr>
            <p:spPr>
              <a:xfrm rot="126">
                <a:off x="3115181" y="4453541"/>
                <a:ext cx="27755" cy="77451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050" extrusionOk="0">
                    <a:moveTo>
                      <a:pt x="56" y="0"/>
                    </a:moveTo>
                    <a:lnTo>
                      <a:pt x="0" y="56"/>
                    </a:lnTo>
                    <a:cubicBezTo>
                      <a:pt x="350" y="406"/>
                      <a:pt x="350" y="994"/>
                      <a:pt x="350" y="1050"/>
                    </a:cubicBezTo>
                    <a:lnTo>
                      <a:pt x="406" y="1050"/>
                    </a:lnTo>
                    <a:cubicBezTo>
                      <a:pt x="406" y="994"/>
                      <a:pt x="406" y="406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8"/>
              <p:cNvSpPr/>
              <p:nvPr/>
            </p:nvSpPr>
            <p:spPr>
              <a:xfrm>
                <a:off x="3195797" y="4473749"/>
                <a:ext cx="32749" cy="8258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050" extrusionOk="0">
                    <a:moveTo>
                      <a:pt x="57" y="0"/>
                    </a:moveTo>
                    <a:lnTo>
                      <a:pt x="1" y="56"/>
                    </a:lnTo>
                    <a:cubicBezTo>
                      <a:pt x="351" y="406"/>
                      <a:pt x="351" y="1050"/>
                      <a:pt x="351" y="1050"/>
                    </a:cubicBezTo>
                    <a:lnTo>
                      <a:pt x="407" y="1050"/>
                    </a:lnTo>
                    <a:cubicBezTo>
                      <a:pt x="407" y="994"/>
                      <a:pt x="407" y="406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8"/>
              <p:cNvSpPr/>
              <p:nvPr/>
            </p:nvSpPr>
            <p:spPr>
              <a:xfrm>
                <a:off x="3291532" y="4526613"/>
                <a:ext cx="16677" cy="5507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771" extrusionOk="0">
                    <a:moveTo>
                      <a:pt x="56" y="1"/>
                    </a:moveTo>
                    <a:lnTo>
                      <a:pt x="0" y="71"/>
                    </a:lnTo>
                    <a:cubicBezTo>
                      <a:pt x="168" y="351"/>
                      <a:pt x="168" y="771"/>
                      <a:pt x="168" y="771"/>
                    </a:cubicBezTo>
                    <a:lnTo>
                      <a:pt x="224" y="771"/>
                    </a:lnTo>
                    <a:cubicBezTo>
                      <a:pt x="224" y="771"/>
                      <a:pt x="224" y="35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8"/>
              <p:cNvSpPr/>
              <p:nvPr/>
            </p:nvSpPr>
            <p:spPr>
              <a:xfrm>
                <a:off x="3323813" y="4581602"/>
                <a:ext cx="185880" cy="44744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519" extrusionOk="0">
                    <a:moveTo>
                      <a:pt x="0" y="1"/>
                    </a:moveTo>
                    <a:lnTo>
                      <a:pt x="0" y="113"/>
                    </a:lnTo>
                    <a:lnTo>
                      <a:pt x="1218" y="462"/>
                    </a:lnTo>
                    <a:cubicBezTo>
                      <a:pt x="1288" y="518"/>
                      <a:pt x="1399" y="518"/>
                      <a:pt x="1455" y="518"/>
                    </a:cubicBezTo>
                    <a:cubicBezTo>
                      <a:pt x="1637" y="518"/>
                      <a:pt x="1861" y="406"/>
                      <a:pt x="1987" y="280"/>
                    </a:cubicBezTo>
                    <a:lnTo>
                      <a:pt x="2155" y="113"/>
                    </a:lnTo>
                    <a:lnTo>
                      <a:pt x="2099" y="57"/>
                    </a:lnTo>
                    <a:lnTo>
                      <a:pt x="1917" y="224"/>
                    </a:lnTo>
                    <a:cubicBezTo>
                      <a:pt x="1808" y="343"/>
                      <a:pt x="1669" y="408"/>
                      <a:pt x="1523" y="408"/>
                    </a:cubicBezTo>
                    <a:cubicBezTo>
                      <a:pt x="1445" y="408"/>
                      <a:pt x="1366" y="389"/>
                      <a:pt x="1288" y="35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8"/>
              <p:cNvSpPr/>
              <p:nvPr/>
            </p:nvSpPr>
            <p:spPr>
              <a:xfrm>
                <a:off x="3409424" y="4415123"/>
                <a:ext cx="327013" cy="220876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2562" extrusionOk="0">
                    <a:moveTo>
                      <a:pt x="169" y="1"/>
                    </a:moveTo>
                    <a:lnTo>
                      <a:pt x="1" y="56"/>
                    </a:lnTo>
                    <a:lnTo>
                      <a:pt x="225" y="756"/>
                    </a:lnTo>
                    <a:cubicBezTo>
                      <a:pt x="462" y="1806"/>
                      <a:pt x="1400" y="2561"/>
                      <a:pt x="2505" y="2561"/>
                    </a:cubicBezTo>
                    <a:lnTo>
                      <a:pt x="2561" y="2561"/>
                    </a:lnTo>
                    <a:lnTo>
                      <a:pt x="3793" y="2505"/>
                    </a:lnTo>
                    <a:lnTo>
                      <a:pt x="3793" y="2337"/>
                    </a:lnTo>
                    <a:lnTo>
                      <a:pt x="2561" y="2393"/>
                    </a:lnTo>
                    <a:cubicBezTo>
                      <a:pt x="2524" y="2395"/>
                      <a:pt x="2487" y="2397"/>
                      <a:pt x="2450" y="2397"/>
                    </a:cubicBezTo>
                    <a:cubicBezTo>
                      <a:pt x="1500" y="2397"/>
                      <a:pt x="635" y="1712"/>
                      <a:pt x="406" y="756"/>
                    </a:cubicBezTo>
                    <a:lnTo>
                      <a:pt x="1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8"/>
              <p:cNvSpPr/>
              <p:nvPr/>
            </p:nvSpPr>
            <p:spPr>
              <a:xfrm>
                <a:off x="3138022" y="4600914"/>
                <a:ext cx="4914" cy="8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" extrusionOk="0"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8"/>
              <p:cNvSpPr/>
              <p:nvPr/>
            </p:nvSpPr>
            <p:spPr>
              <a:xfrm>
                <a:off x="3217598" y="4551427"/>
                <a:ext cx="141220" cy="4957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575" extrusionOk="0">
                    <a:moveTo>
                      <a:pt x="183" y="1"/>
                    </a:moveTo>
                    <a:lnTo>
                      <a:pt x="127" y="57"/>
                    </a:lnTo>
                    <a:lnTo>
                      <a:pt x="1" y="57"/>
                    </a:lnTo>
                    <a:lnTo>
                      <a:pt x="533" y="225"/>
                    </a:lnTo>
                    <a:lnTo>
                      <a:pt x="533" y="169"/>
                    </a:lnTo>
                    <a:lnTo>
                      <a:pt x="588" y="225"/>
                    </a:lnTo>
                    <a:lnTo>
                      <a:pt x="1232" y="439"/>
                    </a:lnTo>
                    <a:lnTo>
                      <a:pt x="1232" y="439"/>
                    </a:lnTo>
                    <a:lnTo>
                      <a:pt x="1232" y="351"/>
                    </a:lnTo>
                    <a:lnTo>
                      <a:pt x="1050" y="281"/>
                    </a:lnTo>
                    <a:lnTo>
                      <a:pt x="1050" y="351"/>
                    </a:lnTo>
                    <a:lnTo>
                      <a:pt x="994" y="351"/>
                    </a:lnTo>
                    <a:lnTo>
                      <a:pt x="994" y="281"/>
                    </a:lnTo>
                    <a:lnTo>
                      <a:pt x="183" y="1"/>
                    </a:lnTo>
                    <a:close/>
                    <a:moveTo>
                      <a:pt x="1232" y="439"/>
                    </a:moveTo>
                    <a:lnTo>
                      <a:pt x="1232" y="463"/>
                    </a:lnTo>
                    <a:lnTo>
                      <a:pt x="1638" y="574"/>
                    </a:lnTo>
                    <a:lnTo>
                      <a:pt x="1638" y="574"/>
                    </a:lnTo>
                    <a:lnTo>
                      <a:pt x="1232" y="43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8"/>
              <p:cNvSpPr/>
              <p:nvPr/>
            </p:nvSpPr>
            <p:spPr>
              <a:xfrm>
                <a:off x="3223633" y="4556255"/>
                <a:ext cx="4914" cy="8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" extrusionOk="0">
                    <a:moveTo>
                      <a:pt x="57" y="1"/>
                    </a:moveTo>
                    <a:lnTo>
                      <a:pt x="1" y="1"/>
                    </a:lnTo>
                    <a:lnTo>
                      <a:pt x="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8"/>
              <p:cNvSpPr/>
              <p:nvPr/>
            </p:nvSpPr>
            <p:spPr>
              <a:xfrm>
                <a:off x="3293638" y="4526080"/>
                <a:ext cx="14570" cy="5560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6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6" y="225"/>
                      <a:pt x="112" y="463"/>
                      <a:pt x="112" y="575"/>
                    </a:cubicBezTo>
                    <a:lnTo>
                      <a:pt x="112" y="645"/>
                    </a:lnTo>
                    <a:lnTo>
                      <a:pt x="168" y="645"/>
                    </a:lnTo>
                    <a:lnTo>
                      <a:pt x="168" y="575"/>
                    </a:lnTo>
                    <a:cubicBezTo>
                      <a:pt x="168" y="463"/>
                      <a:pt x="168" y="295"/>
                      <a:pt x="56" y="5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8"/>
              <p:cNvSpPr/>
              <p:nvPr/>
            </p:nvSpPr>
            <p:spPr>
              <a:xfrm>
                <a:off x="3323813" y="4581602"/>
                <a:ext cx="39831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25" extrusionOk="0">
                    <a:moveTo>
                      <a:pt x="0" y="1"/>
                    </a:moveTo>
                    <a:lnTo>
                      <a:pt x="0" y="113"/>
                    </a:lnTo>
                    <a:lnTo>
                      <a:pt x="406" y="224"/>
                    </a:lnTo>
                    <a:lnTo>
                      <a:pt x="462" y="224"/>
                    </a:lnTo>
                    <a:cubicBezTo>
                      <a:pt x="462" y="169"/>
                      <a:pt x="462" y="169"/>
                      <a:pt x="406" y="1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8"/>
              <p:cNvSpPr/>
              <p:nvPr/>
            </p:nvSpPr>
            <p:spPr>
              <a:xfrm>
                <a:off x="3039476" y="4451729"/>
                <a:ext cx="17764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757" extrusionOk="0">
                    <a:moveTo>
                      <a:pt x="71" y="0"/>
                    </a:moveTo>
                    <a:lnTo>
                      <a:pt x="1" y="56"/>
                    </a:lnTo>
                    <a:cubicBezTo>
                      <a:pt x="183" y="406"/>
                      <a:pt x="183" y="756"/>
                      <a:pt x="183" y="756"/>
                    </a:cubicBezTo>
                    <a:lnTo>
                      <a:pt x="239" y="756"/>
                    </a:lnTo>
                    <a:cubicBezTo>
                      <a:pt x="239" y="756"/>
                      <a:pt x="239" y="350"/>
                      <a:pt x="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1" name="Google Shape;961;p28"/>
            <p:cNvSpPr/>
            <p:nvPr/>
          </p:nvSpPr>
          <p:spPr>
            <a:xfrm rot="340625">
              <a:off x="8710442" y="2481047"/>
              <a:ext cx="301872" cy="702576"/>
            </a:xfrm>
            <a:custGeom>
              <a:avLst/>
              <a:gdLst/>
              <a:ahLst/>
              <a:cxnLst/>
              <a:rect l="l" t="t" r="r" b="b"/>
              <a:pathLst>
                <a:path w="1820" h="4236" extrusionOk="0">
                  <a:moveTo>
                    <a:pt x="609" y="1"/>
                  </a:moveTo>
                  <a:cubicBezTo>
                    <a:pt x="561" y="1"/>
                    <a:pt x="509" y="28"/>
                    <a:pt x="476" y="94"/>
                  </a:cubicBezTo>
                  <a:cubicBezTo>
                    <a:pt x="0" y="1493"/>
                    <a:pt x="0" y="3704"/>
                    <a:pt x="994" y="4236"/>
                  </a:cubicBezTo>
                  <a:cubicBezTo>
                    <a:pt x="1819" y="3536"/>
                    <a:pt x="1469" y="1381"/>
                    <a:pt x="700" y="38"/>
                  </a:cubicBezTo>
                  <a:cubicBezTo>
                    <a:pt x="677" y="15"/>
                    <a:pt x="644" y="1"/>
                    <a:pt x="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8"/>
            <p:cNvSpPr/>
            <p:nvPr/>
          </p:nvSpPr>
          <p:spPr>
            <a:xfrm rot="340625">
              <a:off x="8793227" y="2561123"/>
              <a:ext cx="95372" cy="271676"/>
            </a:xfrm>
            <a:custGeom>
              <a:avLst/>
              <a:gdLst/>
              <a:ahLst/>
              <a:cxnLst/>
              <a:rect l="l" t="t" r="r" b="b"/>
              <a:pathLst>
                <a:path w="575" h="1638" extrusionOk="0">
                  <a:moveTo>
                    <a:pt x="225" y="0"/>
                  </a:moveTo>
                  <a:lnTo>
                    <a:pt x="169" y="126"/>
                  </a:lnTo>
                  <a:cubicBezTo>
                    <a:pt x="57" y="588"/>
                    <a:pt x="1" y="1106"/>
                    <a:pt x="1" y="1638"/>
                  </a:cubicBezTo>
                  <a:lnTo>
                    <a:pt x="113" y="1638"/>
                  </a:lnTo>
                  <a:cubicBezTo>
                    <a:pt x="113" y="1176"/>
                    <a:pt x="113" y="644"/>
                    <a:pt x="225" y="182"/>
                  </a:cubicBezTo>
                  <a:cubicBezTo>
                    <a:pt x="351" y="476"/>
                    <a:pt x="407" y="700"/>
                    <a:pt x="519" y="994"/>
                  </a:cubicBezTo>
                  <a:cubicBezTo>
                    <a:pt x="519" y="938"/>
                    <a:pt x="519" y="938"/>
                    <a:pt x="575" y="938"/>
                  </a:cubicBezTo>
                  <a:cubicBezTo>
                    <a:pt x="463" y="644"/>
                    <a:pt x="351" y="350"/>
                    <a:pt x="225" y="56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8"/>
            <p:cNvSpPr/>
            <p:nvPr/>
          </p:nvSpPr>
          <p:spPr>
            <a:xfrm rot="340625">
              <a:off x="8495082" y="2544189"/>
              <a:ext cx="406366" cy="642037"/>
            </a:xfrm>
            <a:custGeom>
              <a:avLst/>
              <a:gdLst/>
              <a:ahLst/>
              <a:cxnLst/>
              <a:rect l="l" t="t" r="r" b="b"/>
              <a:pathLst>
                <a:path w="2450" h="3871" extrusionOk="0">
                  <a:moveTo>
                    <a:pt x="116" y="1"/>
                  </a:moveTo>
                  <a:cubicBezTo>
                    <a:pt x="62" y="1"/>
                    <a:pt x="1" y="56"/>
                    <a:pt x="1" y="148"/>
                  </a:cubicBezTo>
                  <a:cubicBezTo>
                    <a:pt x="57" y="1660"/>
                    <a:pt x="812" y="3703"/>
                    <a:pt x="1918" y="3871"/>
                  </a:cubicBezTo>
                  <a:cubicBezTo>
                    <a:pt x="2450" y="2877"/>
                    <a:pt x="1344" y="1016"/>
                    <a:pt x="169" y="22"/>
                  </a:cubicBezTo>
                  <a:cubicBezTo>
                    <a:pt x="154" y="8"/>
                    <a:pt x="135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8"/>
            <p:cNvSpPr/>
            <p:nvPr/>
          </p:nvSpPr>
          <p:spPr>
            <a:xfrm rot="340625">
              <a:off x="8556876" y="2620189"/>
              <a:ext cx="162712" cy="220592"/>
            </a:xfrm>
            <a:custGeom>
              <a:avLst/>
              <a:gdLst/>
              <a:ahLst/>
              <a:cxnLst/>
              <a:rect l="l" t="t" r="r" b="b"/>
              <a:pathLst>
                <a:path w="981" h="1330" extrusionOk="0">
                  <a:moveTo>
                    <a:pt x="1" y="0"/>
                  </a:moveTo>
                  <a:lnTo>
                    <a:pt x="1" y="56"/>
                  </a:lnTo>
                  <a:cubicBezTo>
                    <a:pt x="57" y="350"/>
                    <a:pt x="57" y="630"/>
                    <a:pt x="168" y="868"/>
                  </a:cubicBezTo>
                  <a:lnTo>
                    <a:pt x="224" y="924"/>
                  </a:lnTo>
                  <a:cubicBezTo>
                    <a:pt x="168" y="700"/>
                    <a:pt x="113" y="406"/>
                    <a:pt x="57" y="168"/>
                  </a:cubicBezTo>
                  <a:lnTo>
                    <a:pt x="57" y="168"/>
                  </a:lnTo>
                  <a:cubicBezTo>
                    <a:pt x="406" y="518"/>
                    <a:pt x="700" y="924"/>
                    <a:pt x="924" y="1330"/>
                  </a:cubicBezTo>
                  <a:lnTo>
                    <a:pt x="980" y="1274"/>
                  </a:lnTo>
                  <a:cubicBezTo>
                    <a:pt x="756" y="812"/>
                    <a:pt x="406" y="406"/>
                    <a:pt x="57" y="5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8"/>
            <p:cNvSpPr/>
            <p:nvPr/>
          </p:nvSpPr>
          <p:spPr>
            <a:xfrm rot="340625">
              <a:off x="8800613" y="2680009"/>
              <a:ext cx="125559" cy="262388"/>
            </a:xfrm>
            <a:custGeom>
              <a:avLst/>
              <a:gdLst/>
              <a:ahLst/>
              <a:cxnLst/>
              <a:rect l="l" t="t" r="r" b="b"/>
              <a:pathLst>
                <a:path w="757" h="1582" extrusionOk="0">
                  <a:moveTo>
                    <a:pt x="645" y="0"/>
                  </a:moveTo>
                  <a:cubicBezTo>
                    <a:pt x="589" y="56"/>
                    <a:pt x="519" y="126"/>
                    <a:pt x="463" y="238"/>
                  </a:cubicBezTo>
                  <a:cubicBezTo>
                    <a:pt x="463" y="350"/>
                    <a:pt x="519" y="476"/>
                    <a:pt x="519" y="588"/>
                  </a:cubicBezTo>
                  <a:cubicBezTo>
                    <a:pt x="589" y="532"/>
                    <a:pt x="700" y="406"/>
                    <a:pt x="756" y="350"/>
                  </a:cubicBezTo>
                  <a:cubicBezTo>
                    <a:pt x="700" y="238"/>
                    <a:pt x="700" y="126"/>
                    <a:pt x="645" y="0"/>
                  </a:cubicBezTo>
                  <a:close/>
                  <a:moveTo>
                    <a:pt x="407" y="294"/>
                  </a:moveTo>
                  <a:cubicBezTo>
                    <a:pt x="239" y="476"/>
                    <a:pt x="57" y="700"/>
                    <a:pt x="1" y="938"/>
                  </a:cubicBezTo>
                  <a:cubicBezTo>
                    <a:pt x="1" y="1176"/>
                    <a:pt x="57" y="1399"/>
                    <a:pt x="113" y="1581"/>
                  </a:cubicBezTo>
                  <a:cubicBezTo>
                    <a:pt x="169" y="1288"/>
                    <a:pt x="295" y="994"/>
                    <a:pt x="519" y="700"/>
                  </a:cubicBezTo>
                  <a:cubicBezTo>
                    <a:pt x="463" y="532"/>
                    <a:pt x="407" y="406"/>
                    <a:pt x="407" y="294"/>
                  </a:cubicBezTo>
                  <a:close/>
                </a:path>
              </a:pathLst>
            </a:custGeom>
            <a:solidFill>
              <a:srgbClr val="ECE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8"/>
            <p:cNvSpPr/>
            <p:nvPr/>
          </p:nvSpPr>
          <p:spPr>
            <a:xfrm rot="340625">
              <a:off x="8873166" y="2721124"/>
              <a:ext cx="18743" cy="76627"/>
            </a:xfrm>
            <a:custGeom>
              <a:avLst/>
              <a:gdLst/>
              <a:ahLst/>
              <a:cxnLst/>
              <a:rect l="l" t="t" r="r" b="b"/>
              <a:pathLst>
                <a:path w="113" h="462" extrusionOk="0">
                  <a:moveTo>
                    <a:pt x="57" y="0"/>
                  </a:moveTo>
                  <a:cubicBezTo>
                    <a:pt x="1" y="0"/>
                    <a:pt x="1" y="0"/>
                    <a:pt x="1" y="56"/>
                  </a:cubicBezTo>
                  <a:cubicBezTo>
                    <a:pt x="1" y="168"/>
                    <a:pt x="57" y="294"/>
                    <a:pt x="113" y="462"/>
                  </a:cubicBezTo>
                  <a:lnTo>
                    <a:pt x="113" y="350"/>
                  </a:lnTo>
                  <a:cubicBezTo>
                    <a:pt x="113" y="238"/>
                    <a:pt x="57" y="112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8"/>
            <p:cNvSpPr/>
            <p:nvPr/>
          </p:nvSpPr>
          <p:spPr>
            <a:xfrm rot="340625">
              <a:off x="8524938" y="2745319"/>
              <a:ext cx="213632" cy="192893"/>
            </a:xfrm>
            <a:custGeom>
              <a:avLst/>
              <a:gdLst/>
              <a:ahLst/>
              <a:cxnLst/>
              <a:rect l="l" t="t" r="r" b="b"/>
              <a:pathLst>
                <a:path w="1288" h="1163" extrusionOk="0">
                  <a:moveTo>
                    <a:pt x="1" y="1"/>
                  </a:moveTo>
                  <a:cubicBezTo>
                    <a:pt x="1" y="169"/>
                    <a:pt x="57" y="295"/>
                    <a:pt x="127" y="463"/>
                  </a:cubicBezTo>
                  <a:cubicBezTo>
                    <a:pt x="183" y="463"/>
                    <a:pt x="294" y="519"/>
                    <a:pt x="406" y="575"/>
                  </a:cubicBezTo>
                  <a:cubicBezTo>
                    <a:pt x="350" y="407"/>
                    <a:pt x="294" y="295"/>
                    <a:pt x="294" y="113"/>
                  </a:cubicBezTo>
                  <a:cubicBezTo>
                    <a:pt x="183" y="113"/>
                    <a:pt x="57" y="57"/>
                    <a:pt x="1" y="1"/>
                  </a:cubicBezTo>
                  <a:close/>
                  <a:moveTo>
                    <a:pt x="350" y="169"/>
                  </a:moveTo>
                  <a:cubicBezTo>
                    <a:pt x="406" y="295"/>
                    <a:pt x="476" y="463"/>
                    <a:pt x="476" y="645"/>
                  </a:cubicBezTo>
                  <a:cubicBezTo>
                    <a:pt x="826" y="757"/>
                    <a:pt x="1050" y="994"/>
                    <a:pt x="1288" y="1162"/>
                  </a:cubicBezTo>
                  <a:cubicBezTo>
                    <a:pt x="1232" y="994"/>
                    <a:pt x="1106" y="757"/>
                    <a:pt x="1050" y="575"/>
                  </a:cubicBezTo>
                  <a:cubicBezTo>
                    <a:pt x="826" y="407"/>
                    <a:pt x="588" y="295"/>
                    <a:pt x="350" y="169"/>
                  </a:cubicBezTo>
                  <a:close/>
                </a:path>
              </a:pathLst>
            </a:custGeom>
            <a:solidFill>
              <a:srgbClr val="ECE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8"/>
            <p:cNvSpPr/>
            <p:nvPr/>
          </p:nvSpPr>
          <p:spPr>
            <a:xfrm rot="340625">
              <a:off x="8577242" y="2759819"/>
              <a:ext cx="30353" cy="88402"/>
            </a:xfrm>
            <a:custGeom>
              <a:avLst/>
              <a:gdLst/>
              <a:ahLst/>
              <a:cxnLst/>
              <a:rect l="l" t="t" r="r" b="b"/>
              <a:pathLst>
                <a:path w="183" h="533" extrusionOk="0">
                  <a:moveTo>
                    <a:pt x="0" y="1"/>
                  </a:moveTo>
                  <a:cubicBezTo>
                    <a:pt x="0" y="183"/>
                    <a:pt x="56" y="295"/>
                    <a:pt x="112" y="463"/>
                  </a:cubicBezTo>
                  <a:cubicBezTo>
                    <a:pt x="112" y="463"/>
                    <a:pt x="182" y="463"/>
                    <a:pt x="182" y="533"/>
                  </a:cubicBezTo>
                  <a:cubicBezTo>
                    <a:pt x="182" y="351"/>
                    <a:pt x="112" y="183"/>
                    <a:pt x="56" y="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8"/>
            <p:cNvSpPr/>
            <p:nvPr/>
          </p:nvSpPr>
          <p:spPr>
            <a:xfrm rot="340625">
              <a:off x="8688835" y="2827001"/>
              <a:ext cx="164868" cy="250778"/>
            </a:xfrm>
            <a:custGeom>
              <a:avLst/>
              <a:gdLst/>
              <a:ahLst/>
              <a:cxnLst/>
              <a:rect l="l" t="t" r="r" b="b"/>
              <a:pathLst>
                <a:path w="994" h="1512" extrusionOk="0">
                  <a:moveTo>
                    <a:pt x="588" y="1"/>
                  </a:moveTo>
                  <a:lnTo>
                    <a:pt x="0" y="169"/>
                  </a:lnTo>
                  <a:cubicBezTo>
                    <a:pt x="126" y="462"/>
                    <a:pt x="238" y="868"/>
                    <a:pt x="294" y="1106"/>
                  </a:cubicBezTo>
                  <a:cubicBezTo>
                    <a:pt x="294" y="1218"/>
                    <a:pt x="238" y="1288"/>
                    <a:pt x="238" y="1400"/>
                  </a:cubicBezTo>
                  <a:cubicBezTo>
                    <a:pt x="275" y="1437"/>
                    <a:pt x="320" y="1450"/>
                    <a:pt x="364" y="1450"/>
                  </a:cubicBezTo>
                  <a:cubicBezTo>
                    <a:pt x="451" y="1450"/>
                    <a:pt x="532" y="1400"/>
                    <a:pt x="532" y="1400"/>
                  </a:cubicBezTo>
                  <a:cubicBezTo>
                    <a:pt x="588" y="1512"/>
                    <a:pt x="700" y="1512"/>
                    <a:pt x="700" y="1512"/>
                  </a:cubicBezTo>
                  <a:cubicBezTo>
                    <a:pt x="826" y="1456"/>
                    <a:pt x="826" y="1344"/>
                    <a:pt x="826" y="1344"/>
                  </a:cubicBezTo>
                  <a:cubicBezTo>
                    <a:pt x="882" y="1288"/>
                    <a:pt x="994" y="1218"/>
                    <a:pt x="994" y="1162"/>
                  </a:cubicBezTo>
                  <a:cubicBezTo>
                    <a:pt x="938" y="1106"/>
                    <a:pt x="882" y="1050"/>
                    <a:pt x="826" y="994"/>
                  </a:cubicBezTo>
                  <a:cubicBezTo>
                    <a:pt x="700" y="756"/>
                    <a:pt x="644" y="351"/>
                    <a:pt x="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0" name="Google Shape;970;p28"/>
            <p:cNvGrpSpPr/>
            <p:nvPr/>
          </p:nvGrpSpPr>
          <p:grpSpPr>
            <a:xfrm rot="340609">
              <a:off x="8648455" y="2725055"/>
              <a:ext cx="164867" cy="281132"/>
              <a:chOff x="3308122" y="4148464"/>
              <a:chExt cx="85697" cy="146131"/>
            </a:xfrm>
          </p:grpSpPr>
          <p:sp>
            <p:nvSpPr>
              <p:cNvPr id="971" name="Google Shape;971;p28"/>
              <p:cNvSpPr/>
              <p:nvPr/>
            </p:nvSpPr>
            <p:spPr>
              <a:xfrm>
                <a:off x="3368386" y="4203986"/>
                <a:ext cx="25433" cy="857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995" extrusionOk="0">
                    <a:moveTo>
                      <a:pt x="1" y="1"/>
                    </a:moveTo>
                    <a:cubicBezTo>
                      <a:pt x="71" y="295"/>
                      <a:pt x="183" y="644"/>
                      <a:pt x="239" y="938"/>
                    </a:cubicBezTo>
                    <a:lnTo>
                      <a:pt x="239" y="994"/>
                    </a:lnTo>
                    <a:cubicBezTo>
                      <a:pt x="239" y="938"/>
                      <a:pt x="295" y="882"/>
                      <a:pt x="295" y="812"/>
                    </a:cubicBezTo>
                    <a:cubicBezTo>
                      <a:pt x="183" y="532"/>
                      <a:pt x="127" y="295"/>
                      <a:pt x="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8"/>
              <p:cNvSpPr/>
              <p:nvPr/>
            </p:nvSpPr>
            <p:spPr>
              <a:xfrm>
                <a:off x="3344332" y="4208814"/>
                <a:ext cx="30175" cy="85781"/>
              </a:xfrm>
              <a:custGeom>
                <a:avLst/>
                <a:gdLst/>
                <a:ahLst/>
                <a:cxnLst/>
                <a:rect l="l" t="t" r="r" b="b"/>
                <a:pathLst>
                  <a:path w="350" h="995" extrusionOk="0">
                    <a:moveTo>
                      <a:pt x="0" y="1"/>
                    </a:moveTo>
                    <a:cubicBezTo>
                      <a:pt x="112" y="295"/>
                      <a:pt x="168" y="588"/>
                      <a:pt x="224" y="882"/>
                    </a:cubicBezTo>
                    <a:cubicBezTo>
                      <a:pt x="280" y="882"/>
                      <a:pt x="280" y="938"/>
                      <a:pt x="350" y="994"/>
                    </a:cubicBezTo>
                    <a:lnTo>
                      <a:pt x="350" y="938"/>
                    </a:lnTo>
                    <a:cubicBezTo>
                      <a:pt x="224" y="644"/>
                      <a:pt x="168" y="295"/>
                      <a:pt x="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8"/>
              <p:cNvSpPr/>
              <p:nvPr/>
            </p:nvSpPr>
            <p:spPr>
              <a:xfrm>
                <a:off x="3374421" y="4148464"/>
                <a:ext cx="9742" cy="3508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07" extrusionOk="0">
                    <a:moveTo>
                      <a:pt x="57" y="1"/>
                    </a:moveTo>
                    <a:lnTo>
                      <a:pt x="1" y="407"/>
                    </a:lnTo>
                    <a:lnTo>
                      <a:pt x="57" y="407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8"/>
              <p:cNvSpPr/>
              <p:nvPr/>
            </p:nvSpPr>
            <p:spPr>
              <a:xfrm>
                <a:off x="3308122" y="4168983"/>
                <a:ext cx="25433" cy="25433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0" y="1"/>
                    </a:moveTo>
                    <a:lnTo>
                      <a:pt x="238" y="295"/>
                    </a:lnTo>
                    <a:lnTo>
                      <a:pt x="294" y="295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8"/>
              <p:cNvSpPr/>
              <p:nvPr/>
            </p:nvSpPr>
            <p:spPr>
              <a:xfrm>
                <a:off x="3338297" y="4148464"/>
                <a:ext cx="15691" cy="30261"/>
              </a:xfrm>
              <a:custGeom>
                <a:avLst/>
                <a:gdLst/>
                <a:ahLst/>
                <a:cxnLst/>
                <a:rect l="l" t="t" r="r" b="b"/>
                <a:pathLst>
                  <a:path w="182" h="351" extrusionOk="0">
                    <a:moveTo>
                      <a:pt x="0" y="1"/>
                    </a:moveTo>
                    <a:lnTo>
                      <a:pt x="126" y="351"/>
                    </a:lnTo>
                    <a:lnTo>
                      <a:pt x="182" y="351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6" name="Google Shape;976;p28"/>
            <p:cNvGrpSpPr/>
            <p:nvPr/>
          </p:nvGrpSpPr>
          <p:grpSpPr>
            <a:xfrm rot="340609">
              <a:off x="8638144" y="2706454"/>
              <a:ext cx="189913" cy="151430"/>
              <a:chOff x="3298466" y="4138894"/>
              <a:chExt cx="98716" cy="78713"/>
            </a:xfrm>
          </p:grpSpPr>
          <p:sp>
            <p:nvSpPr>
              <p:cNvPr id="977" name="Google Shape;977;p28"/>
              <p:cNvSpPr/>
              <p:nvPr/>
            </p:nvSpPr>
            <p:spPr>
              <a:xfrm>
                <a:off x="3363558" y="4143722"/>
                <a:ext cx="30261" cy="1224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42" extrusionOk="0">
                    <a:moveTo>
                      <a:pt x="183" y="0"/>
                    </a:moveTo>
                    <a:cubicBezTo>
                      <a:pt x="57" y="0"/>
                      <a:pt x="1" y="56"/>
                      <a:pt x="127" y="112"/>
                    </a:cubicBezTo>
                    <a:cubicBezTo>
                      <a:pt x="144" y="133"/>
                      <a:pt x="165" y="141"/>
                      <a:pt x="188" y="141"/>
                    </a:cubicBezTo>
                    <a:cubicBezTo>
                      <a:pt x="240" y="141"/>
                      <a:pt x="295" y="95"/>
                      <a:pt x="295" y="56"/>
                    </a:cubicBezTo>
                    <a:cubicBezTo>
                      <a:pt x="351" y="56"/>
                      <a:pt x="295" y="0"/>
                      <a:pt x="2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8"/>
              <p:cNvSpPr/>
              <p:nvPr/>
            </p:nvSpPr>
            <p:spPr>
              <a:xfrm>
                <a:off x="3298466" y="4156913"/>
                <a:ext cx="24054" cy="1905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1" extrusionOk="0">
                    <a:moveTo>
                      <a:pt x="200" y="1"/>
                    </a:moveTo>
                    <a:cubicBezTo>
                      <a:pt x="177" y="1"/>
                      <a:pt x="147" y="10"/>
                      <a:pt x="112" y="29"/>
                    </a:cubicBezTo>
                    <a:cubicBezTo>
                      <a:pt x="112" y="85"/>
                      <a:pt x="112" y="85"/>
                      <a:pt x="56" y="85"/>
                    </a:cubicBezTo>
                    <a:cubicBezTo>
                      <a:pt x="56" y="141"/>
                      <a:pt x="0" y="197"/>
                      <a:pt x="56" y="197"/>
                    </a:cubicBezTo>
                    <a:cubicBezTo>
                      <a:pt x="56" y="213"/>
                      <a:pt x="72" y="220"/>
                      <a:pt x="94" y="220"/>
                    </a:cubicBezTo>
                    <a:cubicBezTo>
                      <a:pt x="147" y="220"/>
                      <a:pt x="238" y="180"/>
                      <a:pt x="238" y="141"/>
                    </a:cubicBezTo>
                    <a:cubicBezTo>
                      <a:pt x="279" y="60"/>
                      <a:pt x="261" y="1"/>
                      <a:pt x="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8"/>
              <p:cNvSpPr/>
              <p:nvPr/>
            </p:nvSpPr>
            <p:spPr>
              <a:xfrm>
                <a:off x="3328641" y="4138894"/>
                <a:ext cx="25347" cy="14484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8" extrusionOk="0">
                    <a:moveTo>
                      <a:pt x="182" y="0"/>
                    </a:moveTo>
                    <a:cubicBezTo>
                      <a:pt x="112" y="0"/>
                      <a:pt x="112" y="56"/>
                      <a:pt x="112" y="56"/>
                    </a:cubicBezTo>
                    <a:cubicBezTo>
                      <a:pt x="0" y="56"/>
                      <a:pt x="0" y="168"/>
                      <a:pt x="112" y="168"/>
                    </a:cubicBezTo>
                    <a:cubicBezTo>
                      <a:pt x="182" y="168"/>
                      <a:pt x="294" y="112"/>
                      <a:pt x="294" y="56"/>
                    </a:cubicBezTo>
                    <a:cubicBezTo>
                      <a:pt x="294" y="56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8"/>
              <p:cNvSpPr/>
              <p:nvPr/>
            </p:nvSpPr>
            <p:spPr>
              <a:xfrm>
                <a:off x="3318985" y="4173811"/>
                <a:ext cx="78197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907" h="508" extrusionOk="0">
                    <a:moveTo>
                      <a:pt x="462" y="1"/>
                    </a:moveTo>
                    <a:cubicBezTo>
                      <a:pt x="406" y="1"/>
                      <a:pt x="350" y="57"/>
                      <a:pt x="224" y="57"/>
                    </a:cubicBezTo>
                    <a:cubicBezTo>
                      <a:pt x="56" y="183"/>
                      <a:pt x="0" y="351"/>
                      <a:pt x="0" y="407"/>
                    </a:cubicBezTo>
                    <a:cubicBezTo>
                      <a:pt x="17" y="479"/>
                      <a:pt x="108" y="507"/>
                      <a:pt x="226" y="507"/>
                    </a:cubicBezTo>
                    <a:cubicBezTo>
                      <a:pt x="497" y="507"/>
                      <a:pt x="907" y="356"/>
                      <a:pt x="868" y="239"/>
                    </a:cubicBezTo>
                    <a:cubicBezTo>
                      <a:pt x="868" y="113"/>
                      <a:pt x="644" y="1"/>
                      <a:pt x="4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1" name="Google Shape;981;p28"/>
            <p:cNvSpPr/>
            <p:nvPr/>
          </p:nvSpPr>
          <p:spPr>
            <a:xfrm rot="340625">
              <a:off x="8764235" y="2541373"/>
              <a:ext cx="329737" cy="671394"/>
            </a:xfrm>
            <a:custGeom>
              <a:avLst/>
              <a:gdLst/>
              <a:ahLst/>
              <a:cxnLst/>
              <a:rect l="l" t="t" r="r" b="b"/>
              <a:pathLst>
                <a:path w="1988" h="4048" extrusionOk="0">
                  <a:moveTo>
                    <a:pt x="1703" y="1"/>
                  </a:moveTo>
                  <a:cubicBezTo>
                    <a:pt x="1665" y="1"/>
                    <a:pt x="1614" y="33"/>
                    <a:pt x="1582" y="66"/>
                  </a:cubicBezTo>
                  <a:cubicBezTo>
                    <a:pt x="1526" y="359"/>
                    <a:pt x="1344" y="765"/>
                    <a:pt x="1050" y="1059"/>
                  </a:cubicBezTo>
                  <a:cubicBezTo>
                    <a:pt x="1" y="2165"/>
                    <a:pt x="239" y="3382"/>
                    <a:pt x="421" y="3914"/>
                  </a:cubicBezTo>
                  <a:cubicBezTo>
                    <a:pt x="462" y="3996"/>
                    <a:pt x="563" y="4048"/>
                    <a:pt x="663" y="4048"/>
                  </a:cubicBezTo>
                  <a:cubicBezTo>
                    <a:pt x="700" y="4048"/>
                    <a:pt x="737" y="4041"/>
                    <a:pt x="771" y="4026"/>
                  </a:cubicBezTo>
                  <a:cubicBezTo>
                    <a:pt x="827" y="4026"/>
                    <a:pt x="882" y="4026"/>
                    <a:pt x="882" y="3970"/>
                  </a:cubicBezTo>
                  <a:cubicBezTo>
                    <a:pt x="1288" y="3452"/>
                    <a:pt x="1694" y="2808"/>
                    <a:pt x="1876" y="2165"/>
                  </a:cubicBezTo>
                  <a:cubicBezTo>
                    <a:pt x="1988" y="1633"/>
                    <a:pt x="1932" y="709"/>
                    <a:pt x="1750" y="66"/>
                  </a:cubicBezTo>
                  <a:cubicBezTo>
                    <a:pt x="1750" y="18"/>
                    <a:pt x="1730" y="1"/>
                    <a:pt x="1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8"/>
            <p:cNvSpPr/>
            <p:nvPr/>
          </p:nvSpPr>
          <p:spPr>
            <a:xfrm rot="340625">
              <a:off x="8808417" y="2686153"/>
              <a:ext cx="223086" cy="473525"/>
            </a:xfrm>
            <a:custGeom>
              <a:avLst/>
              <a:gdLst/>
              <a:ahLst/>
              <a:cxnLst/>
              <a:rect l="l" t="t" r="r" b="b"/>
              <a:pathLst>
                <a:path w="1345" h="2855" extrusionOk="0">
                  <a:moveTo>
                    <a:pt x="1232" y="182"/>
                  </a:moveTo>
                  <a:lnTo>
                    <a:pt x="1232" y="182"/>
                  </a:lnTo>
                  <a:cubicBezTo>
                    <a:pt x="1288" y="588"/>
                    <a:pt x="1232" y="938"/>
                    <a:pt x="1176" y="1232"/>
                  </a:cubicBezTo>
                  <a:cubicBezTo>
                    <a:pt x="1050" y="1693"/>
                    <a:pt x="826" y="2225"/>
                    <a:pt x="407" y="2687"/>
                  </a:cubicBezTo>
                  <a:cubicBezTo>
                    <a:pt x="295" y="2337"/>
                    <a:pt x="183" y="1344"/>
                    <a:pt x="1050" y="406"/>
                  </a:cubicBezTo>
                  <a:cubicBezTo>
                    <a:pt x="1106" y="350"/>
                    <a:pt x="1176" y="294"/>
                    <a:pt x="1232" y="182"/>
                  </a:cubicBezTo>
                  <a:close/>
                  <a:moveTo>
                    <a:pt x="1288" y="0"/>
                  </a:moveTo>
                  <a:lnTo>
                    <a:pt x="1232" y="56"/>
                  </a:lnTo>
                  <a:cubicBezTo>
                    <a:pt x="1176" y="182"/>
                    <a:pt x="1106" y="294"/>
                    <a:pt x="994" y="406"/>
                  </a:cubicBezTo>
                  <a:cubicBezTo>
                    <a:pt x="1" y="1399"/>
                    <a:pt x="295" y="2449"/>
                    <a:pt x="351" y="2799"/>
                  </a:cubicBezTo>
                  <a:lnTo>
                    <a:pt x="407" y="2855"/>
                  </a:lnTo>
                  <a:lnTo>
                    <a:pt x="407" y="2799"/>
                  </a:lnTo>
                  <a:cubicBezTo>
                    <a:pt x="826" y="2281"/>
                    <a:pt x="1176" y="1693"/>
                    <a:pt x="1232" y="1232"/>
                  </a:cubicBezTo>
                  <a:cubicBezTo>
                    <a:pt x="1344" y="938"/>
                    <a:pt x="1344" y="532"/>
                    <a:pt x="1288" y="126"/>
                  </a:cubicBezTo>
                  <a:lnTo>
                    <a:pt x="128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8"/>
            <p:cNvSpPr/>
            <p:nvPr/>
          </p:nvSpPr>
          <p:spPr>
            <a:xfrm rot="340625">
              <a:off x="8311572" y="2706035"/>
              <a:ext cx="522304" cy="498404"/>
            </a:xfrm>
            <a:custGeom>
              <a:avLst/>
              <a:gdLst/>
              <a:ahLst/>
              <a:cxnLst/>
              <a:rect l="l" t="t" r="r" b="b"/>
              <a:pathLst>
                <a:path w="3149" h="3005" extrusionOk="0">
                  <a:moveTo>
                    <a:pt x="109" y="1"/>
                  </a:moveTo>
                  <a:cubicBezTo>
                    <a:pt x="56" y="1"/>
                    <a:pt x="0" y="40"/>
                    <a:pt x="0" y="80"/>
                  </a:cubicBezTo>
                  <a:cubicBezTo>
                    <a:pt x="168" y="724"/>
                    <a:pt x="644" y="1549"/>
                    <a:pt x="1050" y="1955"/>
                  </a:cubicBezTo>
                  <a:cubicBezTo>
                    <a:pt x="1456" y="2417"/>
                    <a:pt x="2155" y="2767"/>
                    <a:pt x="2799" y="3005"/>
                  </a:cubicBezTo>
                  <a:lnTo>
                    <a:pt x="2911" y="3005"/>
                  </a:lnTo>
                  <a:cubicBezTo>
                    <a:pt x="3093" y="2949"/>
                    <a:pt x="3149" y="2823"/>
                    <a:pt x="3149" y="2655"/>
                  </a:cubicBezTo>
                  <a:cubicBezTo>
                    <a:pt x="3023" y="2123"/>
                    <a:pt x="2617" y="962"/>
                    <a:pt x="1106" y="612"/>
                  </a:cubicBezTo>
                  <a:cubicBezTo>
                    <a:pt x="700" y="500"/>
                    <a:pt x="350" y="262"/>
                    <a:pt x="168" y="24"/>
                  </a:cubicBezTo>
                  <a:cubicBezTo>
                    <a:pt x="152" y="8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8"/>
            <p:cNvSpPr/>
            <p:nvPr/>
          </p:nvSpPr>
          <p:spPr>
            <a:xfrm rot="340625">
              <a:off x="8403436" y="2828089"/>
              <a:ext cx="378501" cy="320438"/>
            </a:xfrm>
            <a:custGeom>
              <a:avLst/>
              <a:gdLst/>
              <a:ahLst/>
              <a:cxnLst/>
              <a:rect l="l" t="t" r="r" b="b"/>
              <a:pathLst>
                <a:path w="2282" h="1932" extrusionOk="0">
                  <a:moveTo>
                    <a:pt x="127" y="127"/>
                  </a:moveTo>
                  <a:lnTo>
                    <a:pt x="127" y="127"/>
                  </a:lnTo>
                  <a:cubicBezTo>
                    <a:pt x="239" y="183"/>
                    <a:pt x="351" y="239"/>
                    <a:pt x="421" y="239"/>
                  </a:cubicBezTo>
                  <a:cubicBezTo>
                    <a:pt x="1694" y="588"/>
                    <a:pt x="2044" y="1456"/>
                    <a:pt x="2170" y="1876"/>
                  </a:cubicBezTo>
                  <a:cubicBezTo>
                    <a:pt x="1582" y="1638"/>
                    <a:pt x="1050" y="1288"/>
                    <a:pt x="701" y="938"/>
                  </a:cubicBezTo>
                  <a:cubicBezTo>
                    <a:pt x="533" y="756"/>
                    <a:pt x="351" y="476"/>
                    <a:pt x="127" y="127"/>
                  </a:cubicBezTo>
                  <a:close/>
                  <a:moveTo>
                    <a:pt x="1" y="1"/>
                  </a:moveTo>
                  <a:lnTo>
                    <a:pt x="71" y="57"/>
                  </a:lnTo>
                  <a:cubicBezTo>
                    <a:pt x="239" y="476"/>
                    <a:pt x="477" y="826"/>
                    <a:pt x="645" y="994"/>
                  </a:cubicBezTo>
                  <a:cubicBezTo>
                    <a:pt x="1050" y="1400"/>
                    <a:pt x="1582" y="1694"/>
                    <a:pt x="2226" y="1932"/>
                  </a:cubicBezTo>
                  <a:lnTo>
                    <a:pt x="2282" y="1932"/>
                  </a:lnTo>
                  <a:lnTo>
                    <a:pt x="2226" y="1876"/>
                  </a:lnTo>
                  <a:cubicBezTo>
                    <a:pt x="2170" y="1582"/>
                    <a:pt x="1820" y="532"/>
                    <a:pt x="477" y="183"/>
                  </a:cubicBezTo>
                  <a:cubicBezTo>
                    <a:pt x="351" y="127"/>
                    <a:pt x="183" y="57"/>
                    <a:pt x="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8"/>
            <p:cNvSpPr/>
            <p:nvPr/>
          </p:nvSpPr>
          <p:spPr>
            <a:xfrm rot="340625">
              <a:off x="8658790" y="3112531"/>
              <a:ext cx="290261" cy="290418"/>
            </a:xfrm>
            <a:custGeom>
              <a:avLst/>
              <a:gdLst/>
              <a:ahLst/>
              <a:cxnLst/>
              <a:rect l="l" t="t" r="r" b="b"/>
              <a:pathLst>
                <a:path w="1750" h="1751" extrusionOk="0">
                  <a:moveTo>
                    <a:pt x="1637" y="1"/>
                  </a:moveTo>
                  <a:cubicBezTo>
                    <a:pt x="1637" y="1"/>
                    <a:pt x="1287" y="225"/>
                    <a:pt x="826" y="351"/>
                  </a:cubicBezTo>
                  <a:cubicBezTo>
                    <a:pt x="476" y="463"/>
                    <a:pt x="0" y="463"/>
                    <a:pt x="0" y="463"/>
                  </a:cubicBezTo>
                  <a:cubicBezTo>
                    <a:pt x="238" y="645"/>
                    <a:pt x="350" y="924"/>
                    <a:pt x="406" y="1162"/>
                  </a:cubicBezTo>
                  <a:cubicBezTo>
                    <a:pt x="406" y="1274"/>
                    <a:pt x="476" y="1456"/>
                    <a:pt x="532" y="1568"/>
                  </a:cubicBezTo>
                  <a:cubicBezTo>
                    <a:pt x="644" y="1694"/>
                    <a:pt x="756" y="1750"/>
                    <a:pt x="938" y="1750"/>
                  </a:cubicBezTo>
                  <a:lnTo>
                    <a:pt x="1232" y="1750"/>
                  </a:lnTo>
                  <a:cubicBezTo>
                    <a:pt x="1343" y="1694"/>
                    <a:pt x="1399" y="1694"/>
                    <a:pt x="1525" y="1568"/>
                  </a:cubicBezTo>
                  <a:cubicBezTo>
                    <a:pt x="1637" y="1512"/>
                    <a:pt x="1693" y="1344"/>
                    <a:pt x="1749" y="1218"/>
                  </a:cubicBezTo>
                  <a:cubicBezTo>
                    <a:pt x="1749" y="1106"/>
                    <a:pt x="1693" y="924"/>
                    <a:pt x="1637" y="813"/>
                  </a:cubicBezTo>
                  <a:cubicBezTo>
                    <a:pt x="1581" y="575"/>
                    <a:pt x="1525" y="295"/>
                    <a:pt x="1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abriela"/>
              <a:buNone/>
              <a:defRPr sz="30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●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○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■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●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○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■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●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○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■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05591"/>
            <a:ext cx="772443" cy="77244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7" r:id="rId5"/>
    <p:sldLayoutId id="2147483658" r:id="rId6"/>
    <p:sldLayoutId id="2147483660" r:id="rId7"/>
    <p:sldLayoutId id="2147483663" r:id="rId8"/>
    <p:sldLayoutId id="2147483674" r:id="rId9"/>
    <p:sldLayoutId id="2147483678" r:id="rId10"/>
    <p:sldLayoutId id="214748367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03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kervville"/>
              <a:buNone/>
              <a:defRPr sz="30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●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○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■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●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○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■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●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○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■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505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94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6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" y="94650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gif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9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5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>
          <a:extLst>
            <a:ext uri="{FF2B5EF4-FFF2-40B4-BE49-F238E27FC236}">
              <a16:creationId xmlns:a16="http://schemas.microsoft.com/office/drawing/2014/main" id="{F5689A79-EF36-1109-C48A-47027FCA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1237;p37">
            <a:extLst>
              <a:ext uri="{FF2B5EF4-FFF2-40B4-BE49-F238E27FC236}">
                <a16:creationId xmlns:a16="http://schemas.microsoft.com/office/drawing/2014/main" id="{F8EA09B7-E593-38B3-5CF1-23AC1BED72FF}"/>
              </a:ext>
            </a:extLst>
          </p:cNvPr>
          <p:cNvPicPr preferRelativeResize="0"/>
          <p:nvPr/>
        </p:nvPicPr>
        <p:blipFill rotWithShape="1">
          <a:blip r:embed="rId5">
            <a:alphaModFix amt="39000"/>
          </a:blip>
          <a:srcRect l="58562" r="3947"/>
          <a:stretch/>
        </p:blipFill>
        <p:spPr>
          <a:xfrm>
            <a:off x="5892454" y="0"/>
            <a:ext cx="330179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0" name="Google Shape;1240;p37">
            <a:extLst>
              <a:ext uri="{FF2B5EF4-FFF2-40B4-BE49-F238E27FC236}">
                <a16:creationId xmlns:a16="http://schemas.microsoft.com/office/drawing/2014/main" id="{5C0706DD-2C52-D0B4-C449-F683E2E41F34}"/>
              </a:ext>
            </a:extLst>
          </p:cNvPr>
          <p:cNvCxnSpPr/>
          <p:nvPr/>
        </p:nvCxnSpPr>
        <p:spPr>
          <a:xfrm>
            <a:off x="833619" y="375250"/>
            <a:ext cx="8360631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1" name="Google Shape;1241;p37">
            <a:extLst>
              <a:ext uri="{FF2B5EF4-FFF2-40B4-BE49-F238E27FC236}">
                <a16:creationId xmlns:a16="http://schemas.microsoft.com/office/drawing/2014/main" id="{A46D0E91-BBEE-B0AE-2558-0383405D205B}"/>
              </a:ext>
            </a:extLst>
          </p:cNvPr>
          <p:cNvCxnSpPr/>
          <p:nvPr/>
        </p:nvCxnSpPr>
        <p:spPr>
          <a:xfrm rot="10800000"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42" name="Google Shape;1242;p37">
            <a:extLst>
              <a:ext uri="{FF2B5EF4-FFF2-40B4-BE49-F238E27FC236}">
                <a16:creationId xmlns:a16="http://schemas.microsoft.com/office/drawing/2014/main" id="{28A1940E-D5AD-ABC0-38DC-5C125E1A9AC5}"/>
              </a:ext>
            </a:extLst>
          </p:cNvPr>
          <p:cNvGrpSpPr/>
          <p:nvPr/>
        </p:nvGrpSpPr>
        <p:grpSpPr>
          <a:xfrm rot="-4028800">
            <a:off x="8179734" y="953549"/>
            <a:ext cx="711544" cy="728655"/>
            <a:chOff x="5369918" y="1309401"/>
            <a:chExt cx="868462" cy="889305"/>
          </a:xfrm>
        </p:grpSpPr>
        <p:grpSp>
          <p:nvGrpSpPr>
            <p:cNvPr id="1243" name="Google Shape;1243;p37">
              <a:extLst>
                <a:ext uri="{FF2B5EF4-FFF2-40B4-BE49-F238E27FC236}">
                  <a16:creationId xmlns:a16="http://schemas.microsoft.com/office/drawing/2014/main" id="{29A5D0B4-20F7-D365-A68D-4776B1B3BBA3}"/>
                </a:ext>
              </a:extLst>
            </p:cNvPr>
            <p:cNvGrpSpPr/>
            <p:nvPr/>
          </p:nvGrpSpPr>
          <p:grpSpPr>
            <a:xfrm>
              <a:off x="5369918" y="1309401"/>
              <a:ext cx="868462" cy="889305"/>
              <a:chOff x="3222351" y="209351"/>
              <a:chExt cx="486970" cy="498657"/>
            </a:xfrm>
          </p:grpSpPr>
          <p:sp>
            <p:nvSpPr>
              <p:cNvPr id="1244" name="Google Shape;1244;p37">
                <a:extLst>
                  <a:ext uri="{FF2B5EF4-FFF2-40B4-BE49-F238E27FC236}">
                    <a16:creationId xmlns:a16="http://schemas.microsoft.com/office/drawing/2014/main" id="{63887DA9-F778-2CB1-80E0-282E4DBD6D2E}"/>
                  </a:ext>
                </a:extLst>
              </p:cNvPr>
              <p:cNvSpPr/>
              <p:nvPr/>
            </p:nvSpPr>
            <p:spPr>
              <a:xfrm>
                <a:off x="3243246" y="284079"/>
                <a:ext cx="209397" cy="172742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902" extrusionOk="0">
                    <a:moveTo>
                      <a:pt x="238" y="0"/>
                    </a:moveTo>
                    <a:cubicBezTo>
                      <a:pt x="126" y="0"/>
                      <a:pt x="0" y="126"/>
                      <a:pt x="56" y="238"/>
                    </a:cubicBezTo>
                    <a:cubicBezTo>
                      <a:pt x="914" y="1941"/>
                      <a:pt x="2791" y="3901"/>
                      <a:pt x="4218" y="3901"/>
                    </a:cubicBezTo>
                    <a:cubicBezTo>
                      <a:pt x="4351" y="3901"/>
                      <a:pt x="4480" y="3884"/>
                      <a:pt x="4604" y="3848"/>
                    </a:cubicBezTo>
                    <a:cubicBezTo>
                      <a:pt x="4730" y="2281"/>
                      <a:pt x="2281" y="588"/>
                      <a:pt x="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37">
                <a:extLst>
                  <a:ext uri="{FF2B5EF4-FFF2-40B4-BE49-F238E27FC236}">
                    <a16:creationId xmlns:a16="http://schemas.microsoft.com/office/drawing/2014/main" id="{EA45CB5E-8EB5-0810-F114-5F71C15497AB}"/>
                  </a:ext>
                </a:extLst>
              </p:cNvPr>
              <p:cNvSpPr/>
              <p:nvPr/>
            </p:nvSpPr>
            <p:spPr>
              <a:xfrm>
                <a:off x="3222351" y="449604"/>
                <a:ext cx="223652" cy="147818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339" extrusionOk="0">
                    <a:moveTo>
                      <a:pt x="4463" y="1"/>
                    </a:moveTo>
                    <a:cubicBezTo>
                      <a:pt x="3043" y="1"/>
                      <a:pt x="1061" y="1567"/>
                      <a:pt x="98" y="3090"/>
                    </a:cubicBezTo>
                    <a:cubicBezTo>
                      <a:pt x="1" y="3188"/>
                      <a:pt x="73" y="3338"/>
                      <a:pt x="177" y="3338"/>
                    </a:cubicBezTo>
                    <a:cubicBezTo>
                      <a:pt x="192" y="3338"/>
                      <a:pt x="208" y="3335"/>
                      <a:pt x="224" y="3328"/>
                    </a:cubicBezTo>
                    <a:cubicBezTo>
                      <a:pt x="2323" y="3034"/>
                      <a:pt x="4996" y="1635"/>
                      <a:pt x="5052" y="109"/>
                    </a:cubicBezTo>
                    <a:cubicBezTo>
                      <a:pt x="4871" y="35"/>
                      <a:pt x="4673" y="1"/>
                      <a:pt x="4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37">
                <a:extLst>
                  <a:ext uri="{FF2B5EF4-FFF2-40B4-BE49-F238E27FC236}">
                    <a16:creationId xmlns:a16="http://schemas.microsoft.com/office/drawing/2014/main" id="{2C135455-443C-CA89-74E7-5E087181F25D}"/>
                  </a:ext>
                </a:extLst>
              </p:cNvPr>
              <p:cNvSpPr/>
              <p:nvPr/>
            </p:nvSpPr>
            <p:spPr>
              <a:xfrm>
                <a:off x="3402618" y="454430"/>
                <a:ext cx="131349" cy="253579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728" extrusionOk="0">
                    <a:moveTo>
                      <a:pt x="980" y="0"/>
                    </a:moveTo>
                    <a:cubicBezTo>
                      <a:pt x="0" y="1176"/>
                      <a:pt x="980" y="4030"/>
                      <a:pt x="2323" y="5668"/>
                    </a:cubicBezTo>
                    <a:cubicBezTo>
                      <a:pt x="2344" y="5710"/>
                      <a:pt x="2383" y="5728"/>
                      <a:pt x="2423" y="5728"/>
                    </a:cubicBezTo>
                    <a:cubicBezTo>
                      <a:pt x="2490" y="5728"/>
                      <a:pt x="2561" y="5677"/>
                      <a:pt x="2561" y="5598"/>
                    </a:cubicBezTo>
                    <a:cubicBezTo>
                      <a:pt x="2967" y="3569"/>
                      <a:pt x="2449" y="532"/>
                      <a:pt x="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37">
                <a:extLst>
                  <a:ext uri="{FF2B5EF4-FFF2-40B4-BE49-F238E27FC236}">
                    <a16:creationId xmlns:a16="http://schemas.microsoft.com/office/drawing/2014/main" id="{4C175EA4-328D-81BA-A2E2-0E84EBE63353}"/>
                  </a:ext>
                </a:extLst>
              </p:cNvPr>
              <p:cNvSpPr/>
              <p:nvPr/>
            </p:nvSpPr>
            <p:spPr>
              <a:xfrm>
                <a:off x="3411118" y="209351"/>
                <a:ext cx="141885" cy="245123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5537" extrusionOk="0">
                    <a:moveTo>
                      <a:pt x="2995" y="1"/>
                    </a:moveTo>
                    <a:cubicBezTo>
                      <a:pt x="2949" y="1"/>
                      <a:pt x="2899" y="21"/>
                      <a:pt x="2855" y="65"/>
                    </a:cubicBezTo>
                    <a:cubicBezTo>
                      <a:pt x="1344" y="1520"/>
                      <a:pt x="0" y="4207"/>
                      <a:pt x="882" y="5536"/>
                    </a:cubicBezTo>
                    <a:cubicBezTo>
                      <a:pt x="2337" y="5131"/>
                      <a:pt x="3205" y="2220"/>
                      <a:pt x="3149" y="177"/>
                    </a:cubicBezTo>
                    <a:cubicBezTo>
                      <a:pt x="3149" y="68"/>
                      <a:pt x="3078" y="1"/>
                      <a:pt x="29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37">
                <a:extLst>
                  <a:ext uri="{FF2B5EF4-FFF2-40B4-BE49-F238E27FC236}">
                    <a16:creationId xmlns:a16="http://schemas.microsoft.com/office/drawing/2014/main" id="{3BEA2A56-D190-4B14-5B3F-C3B65AE2BF42}"/>
                  </a:ext>
                </a:extLst>
              </p:cNvPr>
              <p:cNvSpPr/>
              <p:nvPr/>
            </p:nvSpPr>
            <p:spPr>
              <a:xfrm>
                <a:off x="3449058" y="421891"/>
                <a:ext cx="260263" cy="77384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1748" extrusionOk="0">
                    <a:moveTo>
                      <a:pt x="2087" y="1"/>
                    </a:moveTo>
                    <a:cubicBezTo>
                      <a:pt x="1179" y="1"/>
                      <a:pt x="396" y="214"/>
                      <a:pt x="1" y="735"/>
                    </a:cubicBezTo>
                    <a:cubicBezTo>
                      <a:pt x="449" y="1446"/>
                      <a:pt x="1576" y="1748"/>
                      <a:pt x="2818" y="1748"/>
                    </a:cubicBezTo>
                    <a:cubicBezTo>
                      <a:pt x="3825" y="1748"/>
                      <a:pt x="4908" y="1549"/>
                      <a:pt x="5766" y="1211"/>
                    </a:cubicBezTo>
                    <a:cubicBezTo>
                      <a:pt x="5878" y="1211"/>
                      <a:pt x="5878" y="1029"/>
                      <a:pt x="5766" y="917"/>
                    </a:cubicBezTo>
                    <a:cubicBezTo>
                      <a:pt x="4734" y="381"/>
                      <a:pt x="3299" y="1"/>
                      <a:pt x="2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49" name="Google Shape;1249;p37">
              <a:extLst>
                <a:ext uri="{FF2B5EF4-FFF2-40B4-BE49-F238E27FC236}">
                  <a16:creationId xmlns:a16="http://schemas.microsoft.com/office/drawing/2014/main" id="{79D4F148-6F20-978E-020A-8AF84BADD96B}"/>
                </a:ext>
              </a:extLst>
            </p:cNvPr>
            <p:cNvGrpSpPr/>
            <p:nvPr/>
          </p:nvGrpSpPr>
          <p:grpSpPr>
            <a:xfrm>
              <a:off x="5425894" y="1359772"/>
              <a:ext cx="759115" cy="787774"/>
              <a:chOff x="3253738" y="237595"/>
              <a:chExt cx="425656" cy="441726"/>
            </a:xfrm>
          </p:grpSpPr>
          <p:sp>
            <p:nvSpPr>
              <p:cNvPr id="1250" name="Google Shape;1250;p37">
                <a:extLst>
                  <a:ext uri="{FF2B5EF4-FFF2-40B4-BE49-F238E27FC236}">
                    <a16:creationId xmlns:a16="http://schemas.microsoft.com/office/drawing/2014/main" id="{22EF1A9D-64E4-6074-6B32-BB68819DAFC2}"/>
                  </a:ext>
                </a:extLst>
              </p:cNvPr>
              <p:cNvSpPr/>
              <p:nvPr/>
            </p:nvSpPr>
            <p:spPr>
              <a:xfrm>
                <a:off x="3269233" y="307586"/>
                <a:ext cx="162382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968" extrusionOk="0">
                    <a:moveTo>
                      <a:pt x="295" y="169"/>
                    </a:moveTo>
                    <a:cubicBezTo>
                      <a:pt x="1694" y="757"/>
                      <a:pt x="3261" y="1862"/>
                      <a:pt x="3555" y="2912"/>
                    </a:cubicBezTo>
                    <a:cubicBezTo>
                      <a:pt x="3037" y="2856"/>
                      <a:pt x="2450" y="2506"/>
                      <a:pt x="1862" y="1988"/>
                    </a:cubicBezTo>
                    <a:cubicBezTo>
                      <a:pt x="1218" y="1512"/>
                      <a:pt x="700" y="869"/>
                      <a:pt x="295" y="169"/>
                    </a:cubicBezTo>
                    <a:close/>
                    <a:moveTo>
                      <a:pt x="1" y="1"/>
                    </a:moveTo>
                    <a:lnTo>
                      <a:pt x="113" y="113"/>
                    </a:lnTo>
                    <a:cubicBezTo>
                      <a:pt x="519" y="813"/>
                      <a:pt x="1162" y="1568"/>
                      <a:pt x="1750" y="2100"/>
                    </a:cubicBezTo>
                    <a:cubicBezTo>
                      <a:pt x="2450" y="2618"/>
                      <a:pt x="3093" y="2968"/>
                      <a:pt x="3611" y="2968"/>
                    </a:cubicBezTo>
                    <a:lnTo>
                      <a:pt x="3667" y="2968"/>
                    </a:lnTo>
                    <a:lnTo>
                      <a:pt x="3667" y="2912"/>
                    </a:lnTo>
                    <a:cubicBezTo>
                      <a:pt x="3387" y="1806"/>
                      <a:pt x="1638" y="589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37">
                <a:extLst>
                  <a:ext uri="{FF2B5EF4-FFF2-40B4-BE49-F238E27FC236}">
                    <a16:creationId xmlns:a16="http://schemas.microsoft.com/office/drawing/2014/main" id="{3513B23B-C02F-5536-BEDC-8BC132CDBE74}"/>
                  </a:ext>
                </a:extLst>
              </p:cNvPr>
              <p:cNvSpPr/>
              <p:nvPr/>
            </p:nvSpPr>
            <p:spPr>
              <a:xfrm>
                <a:off x="3253738" y="464966"/>
                <a:ext cx="175398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2562" extrusionOk="0">
                    <a:moveTo>
                      <a:pt x="3849" y="112"/>
                    </a:moveTo>
                    <a:cubicBezTo>
                      <a:pt x="3611" y="532"/>
                      <a:pt x="3149" y="1050"/>
                      <a:pt x="2450" y="1456"/>
                    </a:cubicBezTo>
                    <a:cubicBezTo>
                      <a:pt x="1806" y="1861"/>
                      <a:pt x="1050" y="2155"/>
                      <a:pt x="239" y="2393"/>
                    </a:cubicBezTo>
                    <a:cubicBezTo>
                      <a:pt x="1218" y="1232"/>
                      <a:pt x="2744" y="112"/>
                      <a:pt x="3793" y="112"/>
                    </a:cubicBezTo>
                    <a:close/>
                    <a:moveTo>
                      <a:pt x="3793" y="0"/>
                    </a:moveTo>
                    <a:cubicBezTo>
                      <a:pt x="2618" y="0"/>
                      <a:pt x="1050" y="1232"/>
                      <a:pt x="57" y="2449"/>
                    </a:cubicBezTo>
                    <a:lnTo>
                      <a:pt x="1" y="2561"/>
                    </a:lnTo>
                    <a:lnTo>
                      <a:pt x="113" y="2505"/>
                    </a:lnTo>
                    <a:cubicBezTo>
                      <a:pt x="995" y="2337"/>
                      <a:pt x="1806" y="1987"/>
                      <a:pt x="2506" y="1512"/>
                    </a:cubicBezTo>
                    <a:cubicBezTo>
                      <a:pt x="3261" y="1106"/>
                      <a:pt x="3793" y="588"/>
                      <a:pt x="3961" y="56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37">
                <a:extLst>
                  <a:ext uri="{FF2B5EF4-FFF2-40B4-BE49-F238E27FC236}">
                    <a16:creationId xmlns:a16="http://schemas.microsoft.com/office/drawing/2014/main" id="{4B7325C4-CFD0-503E-B975-3213B8ACB854}"/>
                  </a:ext>
                </a:extLst>
              </p:cNvPr>
              <p:cNvSpPr/>
              <p:nvPr/>
            </p:nvSpPr>
            <p:spPr>
              <a:xfrm>
                <a:off x="3431571" y="475502"/>
                <a:ext cx="77472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4604" extrusionOk="0">
                    <a:moveTo>
                      <a:pt x="532" y="168"/>
                    </a:moveTo>
                    <a:cubicBezTo>
                      <a:pt x="882" y="462"/>
                      <a:pt x="1176" y="1106"/>
                      <a:pt x="1399" y="1861"/>
                    </a:cubicBezTo>
                    <a:cubicBezTo>
                      <a:pt x="1581" y="2617"/>
                      <a:pt x="1637" y="3498"/>
                      <a:pt x="1581" y="4254"/>
                    </a:cubicBezTo>
                    <a:cubicBezTo>
                      <a:pt x="770" y="2967"/>
                      <a:pt x="182" y="1162"/>
                      <a:pt x="532" y="168"/>
                    </a:cubicBezTo>
                    <a:close/>
                    <a:moveTo>
                      <a:pt x="476" y="0"/>
                    </a:moveTo>
                    <a:lnTo>
                      <a:pt x="476" y="56"/>
                    </a:lnTo>
                    <a:cubicBezTo>
                      <a:pt x="0" y="1162"/>
                      <a:pt x="700" y="3149"/>
                      <a:pt x="1581" y="4492"/>
                    </a:cubicBezTo>
                    <a:lnTo>
                      <a:pt x="1693" y="4604"/>
                    </a:lnTo>
                    <a:lnTo>
                      <a:pt x="1693" y="4422"/>
                    </a:lnTo>
                    <a:cubicBezTo>
                      <a:pt x="1749" y="3554"/>
                      <a:pt x="1693" y="2673"/>
                      <a:pt x="1469" y="1861"/>
                    </a:cubicBezTo>
                    <a:cubicBezTo>
                      <a:pt x="1287" y="994"/>
                      <a:pt x="938" y="350"/>
                      <a:pt x="532" y="56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7">
                <a:extLst>
                  <a:ext uri="{FF2B5EF4-FFF2-40B4-BE49-F238E27FC236}">
                    <a16:creationId xmlns:a16="http://schemas.microsoft.com/office/drawing/2014/main" id="{C3BAB545-4983-EC68-0502-74E98F5DD99A}"/>
                  </a:ext>
                </a:extLst>
              </p:cNvPr>
              <p:cNvSpPr/>
              <p:nvPr/>
            </p:nvSpPr>
            <p:spPr>
              <a:xfrm>
                <a:off x="3442063" y="237595"/>
                <a:ext cx="92967" cy="19642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437" extrusionOk="0">
                    <a:moveTo>
                      <a:pt x="1988" y="295"/>
                    </a:moveTo>
                    <a:lnTo>
                      <a:pt x="1988" y="295"/>
                    </a:lnTo>
                    <a:cubicBezTo>
                      <a:pt x="1932" y="1120"/>
                      <a:pt x="1750" y="1932"/>
                      <a:pt x="1456" y="2687"/>
                    </a:cubicBezTo>
                    <a:cubicBezTo>
                      <a:pt x="1162" y="3443"/>
                      <a:pt x="813" y="3975"/>
                      <a:pt x="407" y="4269"/>
                    </a:cubicBezTo>
                    <a:cubicBezTo>
                      <a:pt x="183" y="3219"/>
                      <a:pt x="994" y="1526"/>
                      <a:pt x="1988" y="295"/>
                    </a:cubicBezTo>
                    <a:close/>
                    <a:moveTo>
                      <a:pt x="2100" y="1"/>
                    </a:moveTo>
                    <a:lnTo>
                      <a:pt x="1988" y="127"/>
                    </a:lnTo>
                    <a:cubicBezTo>
                      <a:pt x="939" y="1344"/>
                      <a:pt x="1" y="3219"/>
                      <a:pt x="295" y="4381"/>
                    </a:cubicBezTo>
                    <a:lnTo>
                      <a:pt x="351" y="4437"/>
                    </a:lnTo>
                    <a:lnTo>
                      <a:pt x="407" y="4381"/>
                    </a:lnTo>
                    <a:cubicBezTo>
                      <a:pt x="813" y="4143"/>
                      <a:pt x="1232" y="3499"/>
                      <a:pt x="1582" y="2687"/>
                    </a:cubicBezTo>
                    <a:cubicBezTo>
                      <a:pt x="1862" y="1932"/>
                      <a:pt x="2044" y="1050"/>
                      <a:pt x="2100" y="183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7">
                <a:extLst>
                  <a:ext uri="{FF2B5EF4-FFF2-40B4-BE49-F238E27FC236}">
                    <a16:creationId xmlns:a16="http://schemas.microsoft.com/office/drawing/2014/main" id="{4A19BEB8-E49F-FD84-9DB3-F320D554E28C}"/>
                  </a:ext>
                </a:extLst>
              </p:cNvPr>
              <p:cNvSpPr/>
              <p:nvPr/>
            </p:nvSpPr>
            <p:spPr>
              <a:xfrm>
                <a:off x="3470573" y="436456"/>
                <a:ext cx="20882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1051" extrusionOk="0">
                    <a:moveTo>
                      <a:pt x="1568" y="126"/>
                    </a:moveTo>
                    <a:cubicBezTo>
                      <a:pt x="2505" y="126"/>
                      <a:pt x="3555" y="350"/>
                      <a:pt x="4437" y="700"/>
                    </a:cubicBezTo>
                    <a:cubicBezTo>
                      <a:pt x="3737" y="882"/>
                      <a:pt x="3037" y="938"/>
                      <a:pt x="2394" y="938"/>
                    </a:cubicBezTo>
                    <a:lnTo>
                      <a:pt x="1988" y="938"/>
                    </a:lnTo>
                    <a:cubicBezTo>
                      <a:pt x="1218" y="882"/>
                      <a:pt x="588" y="700"/>
                      <a:pt x="169" y="406"/>
                    </a:cubicBezTo>
                    <a:cubicBezTo>
                      <a:pt x="518" y="238"/>
                      <a:pt x="1050" y="126"/>
                      <a:pt x="1568" y="126"/>
                    </a:cubicBezTo>
                    <a:close/>
                    <a:moveTo>
                      <a:pt x="1568" y="1"/>
                    </a:moveTo>
                    <a:cubicBezTo>
                      <a:pt x="994" y="1"/>
                      <a:pt x="406" y="126"/>
                      <a:pt x="57" y="350"/>
                    </a:cubicBezTo>
                    <a:lnTo>
                      <a:pt x="1" y="406"/>
                    </a:lnTo>
                    <a:lnTo>
                      <a:pt x="57" y="476"/>
                    </a:lnTo>
                    <a:cubicBezTo>
                      <a:pt x="462" y="826"/>
                      <a:pt x="1106" y="994"/>
                      <a:pt x="1988" y="1050"/>
                    </a:cubicBezTo>
                    <a:lnTo>
                      <a:pt x="2394" y="1050"/>
                    </a:lnTo>
                    <a:cubicBezTo>
                      <a:pt x="3093" y="1050"/>
                      <a:pt x="3849" y="938"/>
                      <a:pt x="4604" y="756"/>
                    </a:cubicBezTo>
                    <a:lnTo>
                      <a:pt x="4716" y="700"/>
                    </a:lnTo>
                    <a:lnTo>
                      <a:pt x="4604" y="644"/>
                    </a:lnTo>
                    <a:cubicBezTo>
                      <a:pt x="3667" y="294"/>
                      <a:pt x="2561" y="1"/>
                      <a:pt x="1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37">
              <a:extLst>
                <a:ext uri="{FF2B5EF4-FFF2-40B4-BE49-F238E27FC236}">
                  <a16:creationId xmlns:a16="http://schemas.microsoft.com/office/drawing/2014/main" id="{7021DC7F-1104-849F-568F-B6842380AFBF}"/>
                </a:ext>
              </a:extLst>
            </p:cNvPr>
            <p:cNvGrpSpPr/>
            <p:nvPr/>
          </p:nvGrpSpPr>
          <p:grpSpPr>
            <a:xfrm>
              <a:off x="5693302" y="1663575"/>
              <a:ext cx="132638" cy="138243"/>
              <a:chOff x="3403681" y="407946"/>
              <a:chExt cx="74374" cy="77517"/>
            </a:xfrm>
          </p:grpSpPr>
          <p:sp>
            <p:nvSpPr>
              <p:cNvPr id="1256" name="Google Shape;1256;p37">
                <a:extLst>
                  <a:ext uri="{FF2B5EF4-FFF2-40B4-BE49-F238E27FC236}">
                    <a16:creationId xmlns:a16="http://schemas.microsoft.com/office/drawing/2014/main" id="{0DD233F9-2084-85D4-32D9-8C99FE60FB6E}"/>
                  </a:ext>
                </a:extLst>
              </p:cNvPr>
              <p:cNvSpPr/>
              <p:nvPr/>
            </p:nvSpPr>
            <p:spPr>
              <a:xfrm>
                <a:off x="3408639" y="420962"/>
                <a:ext cx="64457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7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1400" y="1176"/>
                    </a:lnTo>
                    <a:lnTo>
                      <a:pt x="1456" y="1106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7">
                <a:extLst>
                  <a:ext uri="{FF2B5EF4-FFF2-40B4-BE49-F238E27FC236}">
                    <a16:creationId xmlns:a16="http://schemas.microsoft.com/office/drawing/2014/main" id="{37545A20-AB4E-5813-2485-D4DFA5652890}"/>
                  </a:ext>
                </a:extLst>
              </p:cNvPr>
              <p:cNvSpPr/>
              <p:nvPr/>
            </p:nvSpPr>
            <p:spPr>
              <a:xfrm>
                <a:off x="3434670" y="407946"/>
                <a:ext cx="12396" cy="7751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51" extrusionOk="0">
                    <a:moveTo>
                      <a:pt x="0" y="1"/>
                    </a:moveTo>
                    <a:lnTo>
                      <a:pt x="168" y="1750"/>
                    </a:lnTo>
                    <a:lnTo>
                      <a:pt x="280" y="175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7">
                <a:extLst>
                  <a:ext uri="{FF2B5EF4-FFF2-40B4-BE49-F238E27FC236}">
                    <a16:creationId xmlns:a16="http://schemas.microsoft.com/office/drawing/2014/main" id="{3A5E3AD6-65D1-0818-2593-02C1EDAE6C76}"/>
                  </a:ext>
                </a:extLst>
              </p:cNvPr>
              <p:cNvSpPr/>
              <p:nvPr/>
            </p:nvSpPr>
            <p:spPr>
              <a:xfrm>
                <a:off x="3403681" y="442034"/>
                <a:ext cx="74374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5" extrusionOk="0">
                    <a:moveTo>
                      <a:pt x="1680" y="0"/>
                    </a:moveTo>
                    <a:lnTo>
                      <a:pt x="0" y="168"/>
                    </a:lnTo>
                    <a:lnTo>
                      <a:pt x="0" y="224"/>
                    </a:lnTo>
                    <a:lnTo>
                      <a:pt x="1680" y="112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7">
                <a:extLst>
                  <a:ext uri="{FF2B5EF4-FFF2-40B4-BE49-F238E27FC236}">
                    <a16:creationId xmlns:a16="http://schemas.microsoft.com/office/drawing/2014/main" id="{491BED10-DA77-BC35-2C34-ED65C4B5DD34}"/>
                  </a:ext>
                </a:extLst>
              </p:cNvPr>
              <p:cNvSpPr/>
              <p:nvPr/>
            </p:nvSpPr>
            <p:spPr>
              <a:xfrm>
                <a:off x="3413597" y="416004"/>
                <a:ext cx="52062" cy="62022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01" extrusionOk="0">
                    <a:moveTo>
                      <a:pt x="1106" y="1"/>
                    </a:moveTo>
                    <a:lnTo>
                      <a:pt x="0" y="1344"/>
                    </a:lnTo>
                    <a:lnTo>
                      <a:pt x="126" y="1400"/>
                    </a:lnTo>
                    <a:lnTo>
                      <a:pt x="1176" y="57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0" name="Google Shape;1260;p37">
              <a:extLst>
                <a:ext uri="{FF2B5EF4-FFF2-40B4-BE49-F238E27FC236}">
                  <a16:creationId xmlns:a16="http://schemas.microsoft.com/office/drawing/2014/main" id="{2C8B6B5E-F597-AA4B-2493-5241781F7364}"/>
                </a:ext>
              </a:extLst>
            </p:cNvPr>
            <p:cNvSpPr/>
            <p:nvPr/>
          </p:nvSpPr>
          <p:spPr>
            <a:xfrm>
              <a:off x="5712145" y="1696120"/>
              <a:ext cx="96243" cy="76268"/>
            </a:xfrm>
            <a:custGeom>
              <a:avLst/>
              <a:gdLst/>
              <a:ahLst/>
              <a:cxnLst/>
              <a:rect l="l" t="t" r="r" b="b"/>
              <a:pathLst>
                <a:path w="1219" h="966" extrusionOk="0">
                  <a:moveTo>
                    <a:pt x="554" y="1"/>
                  </a:moveTo>
                  <a:cubicBezTo>
                    <a:pt x="240" y="1"/>
                    <a:pt x="1" y="385"/>
                    <a:pt x="169" y="708"/>
                  </a:cubicBezTo>
                  <a:cubicBezTo>
                    <a:pt x="225" y="820"/>
                    <a:pt x="281" y="876"/>
                    <a:pt x="393" y="932"/>
                  </a:cubicBezTo>
                  <a:cubicBezTo>
                    <a:pt x="460" y="953"/>
                    <a:pt x="534" y="966"/>
                    <a:pt x="609" y="966"/>
                  </a:cubicBezTo>
                  <a:cubicBezTo>
                    <a:pt x="740" y="966"/>
                    <a:pt x="874" y="927"/>
                    <a:pt x="981" y="820"/>
                  </a:cubicBezTo>
                  <a:cubicBezTo>
                    <a:pt x="1219" y="526"/>
                    <a:pt x="1037" y="9"/>
                    <a:pt x="631" y="9"/>
                  </a:cubicBezTo>
                  <a:cubicBezTo>
                    <a:pt x="605" y="3"/>
                    <a:pt x="579" y="1"/>
                    <a:pt x="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61" name="Google Shape;1261;p37">
              <a:extLst>
                <a:ext uri="{FF2B5EF4-FFF2-40B4-BE49-F238E27FC236}">
                  <a16:creationId xmlns:a16="http://schemas.microsoft.com/office/drawing/2014/main" id="{5BCDD229-0DF8-FA66-1FBA-03C956BEA79C}"/>
                </a:ext>
              </a:extLst>
            </p:cNvPr>
            <p:cNvGrpSpPr/>
            <p:nvPr/>
          </p:nvGrpSpPr>
          <p:grpSpPr>
            <a:xfrm>
              <a:off x="5678933" y="1656312"/>
              <a:ext cx="161376" cy="155376"/>
              <a:chOff x="3395624" y="403874"/>
              <a:chExt cx="90488" cy="87123"/>
            </a:xfrm>
          </p:grpSpPr>
          <p:sp>
            <p:nvSpPr>
              <p:cNvPr id="1262" name="Google Shape;1262;p37">
                <a:extLst>
                  <a:ext uri="{FF2B5EF4-FFF2-40B4-BE49-F238E27FC236}">
                    <a16:creationId xmlns:a16="http://schemas.microsoft.com/office/drawing/2014/main" id="{9D890789-C68A-EBB4-F96F-DB9E1CD56A2B}"/>
                  </a:ext>
                </a:extLst>
              </p:cNvPr>
              <p:cNvSpPr/>
              <p:nvPr/>
            </p:nvSpPr>
            <p:spPr>
              <a:xfrm>
                <a:off x="3395624" y="441680"/>
                <a:ext cx="1306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15" extrusionOk="0">
                    <a:moveTo>
                      <a:pt x="128" y="0"/>
                    </a:moveTo>
                    <a:cubicBezTo>
                      <a:pt x="73" y="0"/>
                      <a:pt x="37" y="68"/>
                      <a:pt x="0" y="176"/>
                    </a:cubicBezTo>
                    <a:cubicBezTo>
                      <a:pt x="0" y="176"/>
                      <a:pt x="0" y="232"/>
                      <a:pt x="56" y="288"/>
                    </a:cubicBezTo>
                    <a:cubicBezTo>
                      <a:pt x="56" y="358"/>
                      <a:pt x="112" y="414"/>
                      <a:pt x="182" y="414"/>
                    </a:cubicBezTo>
                    <a:cubicBezTo>
                      <a:pt x="238" y="414"/>
                      <a:pt x="294" y="176"/>
                      <a:pt x="238" y="64"/>
                    </a:cubicBezTo>
                    <a:cubicBezTo>
                      <a:pt x="194" y="20"/>
                      <a:pt x="158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7">
                <a:extLst>
                  <a:ext uri="{FF2B5EF4-FFF2-40B4-BE49-F238E27FC236}">
                    <a16:creationId xmlns:a16="http://schemas.microsoft.com/office/drawing/2014/main" id="{EB0851A7-5040-F113-8CA4-BBA3D40733D9}"/>
                  </a:ext>
                </a:extLst>
              </p:cNvPr>
              <p:cNvSpPr/>
              <p:nvPr/>
            </p:nvSpPr>
            <p:spPr>
              <a:xfrm>
                <a:off x="3475531" y="433889"/>
                <a:ext cx="10581" cy="1810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09" extrusionOk="0">
                    <a:moveTo>
                      <a:pt x="107" y="1"/>
                    </a:moveTo>
                    <a:cubicBezTo>
                      <a:pt x="54" y="1"/>
                      <a:pt x="1" y="66"/>
                      <a:pt x="1" y="184"/>
                    </a:cubicBezTo>
                    <a:lnTo>
                      <a:pt x="1" y="296"/>
                    </a:lnTo>
                    <a:cubicBezTo>
                      <a:pt x="1" y="352"/>
                      <a:pt x="57" y="408"/>
                      <a:pt x="127" y="408"/>
                    </a:cubicBezTo>
                    <a:cubicBezTo>
                      <a:pt x="183" y="408"/>
                      <a:pt x="238" y="184"/>
                      <a:pt x="183" y="59"/>
                    </a:cubicBezTo>
                    <a:cubicBezTo>
                      <a:pt x="163" y="20"/>
                      <a:pt x="135" y="1"/>
                      <a:pt x="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7">
                <a:extLst>
                  <a:ext uri="{FF2B5EF4-FFF2-40B4-BE49-F238E27FC236}">
                    <a16:creationId xmlns:a16="http://schemas.microsoft.com/office/drawing/2014/main" id="{793BDF78-5FBC-A3A1-4BA6-D65AD65FC4D0}"/>
                  </a:ext>
                </a:extLst>
              </p:cNvPr>
              <p:cNvSpPr/>
              <p:nvPr/>
            </p:nvSpPr>
            <p:spPr>
              <a:xfrm>
                <a:off x="3434670" y="481302"/>
                <a:ext cx="17974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9" extrusionOk="0">
                    <a:moveTo>
                      <a:pt x="269" y="0"/>
                    </a:moveTo>
                    <a:cubicBezTo>
                      <a:pt x="217" y="0"/>
                      <a:pt x="158" y="14"/>
                      <a:pt x="112" y="37"/>
                    </a:cubicBezTo>
                    <a:cubicBezTo>
                      <a:pt x="0" y="93"/>
                      <a:pt x="0" y="219"/>
                      <a:pt x="168" y="219"/>
                    </a:cubicBezTo>
                    <a:lnTo>
                      <a:pt x="280" y="219"/>
                    </a:lnTo>
                    <a:cubicBezTo>
                      <a:pt x="350" y="219"/>
                      <a:pt x="406" y="163"/>
                      <a:pt x="406" y="93"/>
                    </a:cubicBezTo>
                    <a:cubicBezTo>
                      <a:pt x="406" y="27"/>
                      <a:pt x="343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7">
                <a:extLst>
                  <a:ext uri="{FF2B5EF4-FFF2-40B4-BE49-F238E27FC236}">
                    <a16:creationId xmlns:a16="http://schemas.microsoft.com/office/drawing/2014/main" id="{8751F819-2CA6-A7A3-232C-BA532BD8CF6F}"/>
                  </a:ext>
                </a:extLst>
              </p:cNvPr>
              <p:cNvSpPr/>
              <p:nvPr/>
            </p:nvSpPr>
            <p:spPr>
              <a:xfrm>
                <a:off x="3426613" y="403874"/>
                <a:ext cx="20453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19" extrusionOk="0">
                    <a:moveTo>
                      <a:pt x="275" y="0"/>
                    </a:moveTo>
                    <a:cubicBezTo>
                      <a:pt x="224" y="0"/>
                      <a:pt x="164" y="14"/>
                      <a:pt x="112" y="37"/>
                    </a:cubicBezTo>
                    <a:cubicBezTo>
                      <a:pt x="0" y="93"/>
                      <a:pt x="0" y="219"/>
                      <a:pt x="182" y="219"/>
                    </a:cubicBezTo>
                    <a:lnTo>
                      <a:pt x="294" y="219"/>
                    </a:lnTo>
                    <a:cubicBezTo>
                      <a:pt x="350" y="163"/>
                      <a:pt x="462" y="93"/>
                      <a:pt x="406" y="93"/>
                    </a:cubicBezTo>
                    <a:cubicBezTo>
                      <a:pt x="406" y="27"/>
                      <a:pt x="348" y="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7">
                <a:extLst>
                  <a:ext uri="{FF2B5EF4-FFF2-40B4-BE49-F238E27FC236}">
                    <a16:creationId xmlns:a16="http://schemas.microsoft.com/office/drawing/2014/main" id="{1F21AEE2-14FB-8415-0EB7-A5FF0933A5A2}"/>
                  </a:ext>
                </a:extLst>
              </p:cNvPr>
              <p:cNvSpPr/>
              <p:nvPr/>
            </p:nvSpPr>
            <p:spPr>
              <a:xfrm>
                <a:off x="3403681" y="415030"/>
                <a:ext cx="14698" cy="1469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201" y="1"/>
                    </a:moveTo>
                    <a:cubicBezTo>
                      <a:pt x="173" y="1"/>
                      <a:pt x="142" y="8"/>
                      <a:pt x="112" y="23"/>
                    </a:cubicBezTo>
                    <a:cubicBezTo>
                      <a:pt x="112" y="79"/>
                      <a:pt x="56" y="79"/>
                      <a:pt x="56" y="135"/>
                    </a:cubicBezTo>
                    <a:cubicBezTo>
                      <a:pt x="0" y="191"/>
                      <a:pt x="0" y="317"/>
                      <a:pt x="56" y="317"/>
                    </a:cubicBezTo>
                    <a:cubicBezTo>
                      <a:pt x="67" y="327"/>
                      <a:pt x="80" y="331"/>
                      <a:pt x="96" y="331"/>
                    </a:cubicBezTo>
                    <a:cubicBezTo>
                      <a:pt x="168" y="331"/>
                      <a:pt x="280" y="238"/>
                      <a:pt x="280" y="135"/>
                    </a:cubicBezTo>
                    <a:cubicBezTo>
                      <a:pt x="331" y="53"/>
                      <a:pt x="278" y="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7">
                <a:extLst>
                  <a:ext uri="{FF2B5EF4-FFF2-40B4-BE49-F238E27FC236}">
                    <a16:creationId xmlns:a16="http://schemas.microsoft.com/office/drawing/2014/main" id="{E2F45C86-CF0B-9ED2-A801-63F6388283CC}"/>
                  </a:ext>
                </a:extLst>
              </p:cNvPr>
              <p:cNvSpPr/>
              <p:nvPr/>
            </p:nvSpPr>
            <p:spPr>
              <a:xfrm>
                <a:off x="3462516" y="464745"/>
                <a:ext cx="15539" cy="157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56" extrusionOk="0">
                    <a:moveTo>
                      <a:pt x="249" y="0"/>
                    </a:moveTo>
                    <a:cubicBezTo>
                      <a:pt x="212" y="0"/>
                      <a:pt x="169" y="18"/>
                      <a:pt x="127" y="61"/>
                    </a:cubicBezTo>
                    <a:cubicBezTo>
                      <a:pt x="127" y="61"/>
                      <a:pt x="127" y="117"/>
                      <a:pt x="71" y="117"/>
                    </a:cubicBezTo>
                    <a:cubicBezTo>
                      <a:pt x="1" y="243"/>
                      <a:pt x="1" y="299"/>
                      <a:pt x="71" y="355"/>
                    </a:cubicBezTo>
                    <a:cubicBezTo>
                      <a:pt x="127" y="355"/>
                      <a:pt x="295" y="243"/>
                      <a:pt x="351" y="117"/>
                    </a:cubicBezTo>
                    <a:cubicBezTo>
                      <a:pt x="351" y="48"/>
                      <a:pt x="308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7">
                <a:extLst>
                  <a:ext uri="{FF2B5EF4-FFF2-40B4-BE49-F238E27FC236}">
                    <a16:creationId xmlns:a16="http://schemas.microsoft.com/office/drawing/2014/main" id="{04BDE5BA-EC70-B5A0-C68F-31FFB44C6C4B}"/>
                  </a:ext>
                </a:extLst>
              </p:cNvPr>
              <p:cNvSpPr/>
              <p:nvPr/>
            </p:nvSpPr>
            <p:spPr>
              <a:xfrm>
                <a:off x="3406160" y="469924"/>
                <a:ext cx="18018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37" extrusionOk="0">
                    <a:moveTo>
                      <a:pt x="168" y="0"/>
                    </a:moveTo>
                    <a:cubicBezTo>
                      <a:pt x="56" y="0"/>
                      <a:pt x="0" y="126"/>
                      <a:pt x="112" y="238"/>
                    </a:cubicBezTo>
                    <a:lnTo>
                      <a:pt x="168" y="294"/>
                    </a:lnTo>
                    <a:cubicBezTo>
                      <a:pt x="231" y="322"/>
                      <a:pt x="277" y="336"/>
                      <a:pt x="313" y="336"/>
                    </a:cubicBezTo>
                    <a:cubicBezTo>
                      <a:pt x="350" y="336"/>
                      <a:pt x="378" y="322"/>
                      <a:pt x="406" y="294"/>
                    </a:cubicBezTo>
                    <a:cubicBezTo>
                      <a:pt x="406" y="238"/>
                      <a:pt x="294" y="7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7">
                <a:extLst>
                  <a:ext uri="{FF2B5EF4-FFF2-40B4-BE49-F238E27FC236}">
                    <a16:creationId xmlns:a16="http://schemas.microsoft.com/office/drawing/2014/main" id="{FB686CEC-2FD8-80B2-A30A-E9ADA81538E5}"/>
                  </a:ext>
                </a:extLst>
              </p:cNvPr>
              <p:cNvSpPr/>
              <p:nvPr/>
            </p:nvSpPr>
            <p:spPr>
              <a:xfrm>
                <a:off x="3456097" y="410160"/>
                <a:ext cx="1947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01" extrusionOk="0">
                    <a:moveTo>
                      <a:pt x="86" y="1"/>
                    </a:moveTo>
                    <a:cubicBezTo>
                      <a:pt x="18" y="1"/>
                      <a:pt x="0" y="99"/>
                      <a:pt x="90" y="189"/>
                    </a:cubicBezTo>
                    <a:cubicBezTo>
                      <a:pt x="90" y="245"/>
                      <a:pt x="146" y="245"/>
                      <a:pt x="216" y="245"/>
                    </a:cubicBezTo>
                    <a:cubicBezTo>
                      <a:pt x="272" y="301"/>
                      <a:pt x="328" y="301"/>
                      <a:pt x="384" y="301"/>
                    </a:cubicBezTo>
                    <a:cubicBezTo>
                      <a:pt x="440" y="189"/>
                      <a:pt x="328" y="77"/>
                      <a:pt x="146" y="21"/>
                    </a:cubicBezTo>
                    <a:cubicBezTo>
                      <a:pt x="123" y="7"/>
                      <a:pt x="103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70" name="Google Shape;1270;p37">
            <a:extLst>
              <a:ext uri="{FF2B5EF4-FFF2-40B4-BE49-F238E27FC236}">
                <a16:creationId xmlns:a16="http://schemas.microsoft.com/office/drawing/2014/main" id="{C248838B-FEE7-A8EC-F01C-7CB995252A01}"/>
              </a:ext>
            </a:extLst>
          </p:cNvPr>
          <p:cNvGrpSpPr/>
          <p:nvPr/>
        </p:nvGrpSpPr>
        <p:grpSpPr>
          <a:xfrm>
            <a:off x="6020517" y="2159325"/>
            <a:ext cx="3223997" cy="2685284"/>
            <a:chOff x="6020517" y="2159325"/>
            <a:chExt cx="3223997" cy="2685284"/>
          </a:xfrm>
        </p:grpSpPr>
        <p:sp>
          <p:nvSpPr>
            <p:cNvPr id="1271" name="Google Shape;1271;p37">
              <a:extLst>
                <a:ext uri="{FF2B5EF4-FFF2-40B4-BE49-F238E27FC236}">
                  <a16:creationId xmlns:a16="http://schemas.microsoft.com/office/drawing/2014/main" id="{EF12C9FC-510F-33F0-4F6E-244E7B42CD56}"/>
                </a:ext>
              </a:extLst>
            </p:cNvPr>
            <p:cNvSpPr/>
            <p:nvPr/>
          </p:nvSpPr>
          <p:spPr>
            <a:xfrm>
              <a:off x="7872109" y="4064027"/>
              <a:ext cx="1372404" cy="569723"/>
            </a:xfrm>
            <a:custGeom>
              <a:avLst/>
              <a:gdLst/>
              <a:ahLst/>
              <a:cxnLst/>
              <a:rect l="l" t="t" r="r" b="b"/>
              <a:pathLst>
                <a:path w="18192" h="7552" extrusionOk="0">
                  <a:moveTo>
                    <a:pt x="12989" y="1"/>
                  </a:moveTo>
                  <a:cubicBezTo>
                    <a:pt x="11321" y="1"/>
                    <a:pt x="9662" y="250"/>
                    <a:pt x="8103" y="761"/>
                  </a:cubicBezTo>
                  <a:cubicBezTo>
                    <a:pt x="4842" y="1866"/>
                    <a:pt x="1988" y="3965"/>
                    <a:pt x="1" y="6708"/>
                  </a:cubicBezTo>
                  <a:cubicBezTo>
                    <a:pt x="1646" y="7275"/>
                    <a:pt x="3383" y="7551"/>
                    <a:pt x="5127" y="7551"/>
                  </a:cubicBezTo>
                  <a:cubicBezTo>
                    <a:pt x="6781" y="7551"/>
                    <a:pt x="8440" y="7303"/>
                    <a:pt x="10034" y="6820"/>
                  </a:cubicBezTo>
                  <a:cubicBezTo>
                    <a:pt x="13294" y="5770"/>
                    <a:pt x="16149" y="3559"/>
                    <a:pt x="18192" y="817"/>
                  </a:cubicBezTo>
                  <a:cubicBezTo>
                    <a:pt x="16518" y="278"/>
                    <a:pt x="14749" y="1"/>
                    <a:pt x="1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7">
              <a:extLst>
                <a:ext uri="{FF2B5EF4-FFF2-40B4-BE49-F238E27FC236}">
                  <a16:creationId xmlns:a16="http://schemas.microsoft.com/office/drawing/2014/main" id="{E4946AC1-F8C7-BC9A-C8A6-C8E512F4357F}"/>
                </a:ext>
              </a:extLst>
            </p:cNvPr>
            <p:cNvSpPr/>
            <p:nvPr/>
          </p:nvSpPr>
          <p:spPr>
            <a:xfrm>
              <a:off x="8410481" y="4080082"/>
              <a:ext cx="809773" cy="541659"/>
            </a:xfrm>
            <a:custGeom>
              <a:avLst/>
              <a:gdLst/>
              <a:ahLst/>
              <a:cxnLst/>
              <a:rect l="l" t="t" r="r" b="b"/>
              <a:pathLst>
                <a:path w="10734" h="7180" extrusionOk="0">
                  <a:moveTo>
                    <a:pt x="2981" y="1"/>
                  </a:moveTo>
                  <a:cubicBezTo>
                    <a:pt x="2687" y="71"/>
                    <a:pt x="2393" y="127"/>
                    <a:pt x="2169" y="183"/>
                  </a:cubicBezTo>
                  <a:cubicBezTo>
                    <a:pt x="2099" y="239"/>
                    <a:pt x="2099" y="239"/>
                    <a:pt x="2043" y="295"/>
                  </a:cubicBezTo>
                  <a:cubicBezTo>
                    <a:pt x="2393" y="1176"/>
                    <a:pt x="2519" y="2044"/>
                    <a:pt x="2393" y="2869"/>
                  </a:cubicBezTo>
                  <a:cubicBezTo>
                    <a:pt x="2337" y="3037"/>
                    <a:pt x="2337" y="3149"/>
                    <a:pt x="2281" y="3275"/>
                  </a:cubicBezTo>
                  <a:lnTo>
                    <a:pt x="3331" y="2925"/>
                  </a:lnTo>
                  <a:cubicBezTo>
                    <a:pt x="3387" y="2282"/>
                    <a:pt x="3331" y="1582"/>
                    <a:pt x="3219" y="938"/>
                  </a:cubicBezTo>
                  <a:cubicBezTo>
                    <a:pt x="3219" y="645"/>
                    <a:pt x="3093" y="295"/>
                    <a:pt x="2981" y="1"/>
                  </a:cubicBezTo>
                  <a:close/>
                  <a:moveTo>
                    <a:pt x="10733" y="938"/>
                  </a:moveTo>
                  <a:lnTo>
                    <a:pt x="10733" y="938"/>
                  </a:lnTo>
                  <a:cubicBezTo>
                    <a:pt x="9866" y="1694"/>
                    <a:pt x="8746" y="2338"/>
                    <a:pt x="7697" y="2925"/>
                  </a:cubicBezTo>
                  <a:cubicBezTo>
                    <a:pt x="7878" y="3093"/>
                    <a:pt x="8116" y="3331"/>
                    <a:pt x="8340" y="3499"/>
                  </a:cubicBezTo>
                  <a:cubicBezTo>
                    <a:pt x="9222" y="2744"/>
                    <a:pt x="10033" y="1876"/>
                    <a:pt x="10733" y="938"/>
                  </a:cubicBezTo>
                  <a:close/>
                  <a:moveTo>
                    <a:pt x="3331" y="3219"/>
                  </a:moveTo>
                  <a:lnTo>
                    <a:pt x="3093" y="3331"/>
                  </a:lnTo>
                  <a:cubicBezTo>
                    <a:pt x="3149" y="3387"/>
                    <a:pt x="3219" y="3499"/>
                    <a:pt x="3331" y="3625"/>
                  </a:cubicBezTo>
                  <a:lnTo>
                    <a:pt x="3331" y="3331"/>
                  </a:lnTo>
                  <a:lnTo>
                    <a:pt x="3331" y="3219"/>
                  </a:lnTo>
                  <a:close/>
                  <a:moveTo>
                    <a:pt x="4086" y="4381"/>
                  </a:moveTo>
                  <a:cubicBezTo>
                    <a:pt x="4093" y="4388"/>
                    <a:pt x="4101" y="4394"/>
                    <a:pt x="4108" y="4400"/>
                  </a:cubicBezTo>
                  <a:lnTo>
                    <a:pt x="4108" y="4400"/>
                  </a:lnTo>
                  <a:cubicBezTo>
                    <a:pt x="4101" y="4393"/>
                    <a:pt x="4093" y="4387"/>
                    <a:pt x="4086" y="4381"/>
                  </a:cubicBezTo>
                  <a:close/>
                  <a:moveTo>
                    <a:pt x="7473" y="3037"/>
                  </a:moveTo>
                  <a:cubicBezTo>
                    <a:pt x="6479" y="3569"/>
                    <a:pt x="5430" y="4031"/>
                    <a:pt x="4674" y="4325"/>
                  </a:cubicBezTo>
                  <a:cubicBezTo>
                    <a:pt x="4548" y="4381"/>
                    <a:pt x="4436" y="4437"/>
                    <a:pt x="4268" y="4437"/>
                  </a:cubicBezTo>
                  <a:cubicBezTo>
                    <a:pt x="4207" y="4437"/>
                    <a:pt x="4157" y="4437"/>
                    <a:pt x="4108" y="4400"/>
                  </a:cubicBezTo>
                  <a:lnTo>
                    <a:pt x="4108" y="4400"/>
                  </a:lnTo>
                  <a:cubicBezTo>
                    <a:pt x="4563" y="4797"/>
                    <a:pt x="5033" y="5140"/>
                    <a:pt x="5598" y="5374"/>
                  </a:cubicBezTo>
                  <a:cubicBezTo>
                    <a:pt x="6535" y="4899"/>
                    <a:pt x="7347" y="4269"/>
                    <a:pt x="8172" y="3625"/>
                  </a:cubicBezTo>
                  <a:cubicBezTo>
                    <a:pt x="7878" y="3443"/>
                    <a:pt x="7641" y="3219"/>
                    <a:pt x="7473" y="3037"/>
                  </a:cubicBezTo>
                  <a:close/>
                  <a:moveTo>
                    <a:pt x="2869" y="3387"/>
                  </a:moveTo>
                  <a:lnTo>
                    <a:pt x="2169" y="3625"/>
                  </a:lnTo>
                  <a:cubicBezTo>
                    <a:pt x="2099" y="3737"/>
                    <a:pt x="2043" y="3919"/>
                    <a:pt x="1987" y="4087"/>
                  </a:cubicBezTo>
                  <a:cubicBezTo>
                    <a:pt x="1987" y="4143"/>
                    <a:pt x="1931" y="4199"/>
                    <a:pt x="1875" y="4325"/>
                  </a:cubicBezTo>
                  <a:cubicBezTo>
                    <a:pt x="1637" y="4968"/>
                    <a:pt x="1288" y="5542"/>
                    <a:pt x="882" y="6130"/>
                  </a:cubicBezTo>
                  <a:cubicBezTo>
                    <a:pt x="1288" y="6368"/>
                    <a:pt x="1749" y="6592"/>
                    <a:pt x="2225" y="6774"/>
                  </a:cubicBezTo>
                  <a:cubicBezTo>
                    <a:pt x="2449" y="6718"/>
                    <a:pt x="2631" y="6648"/>
                    <a:pt x="2869" y="6592"/>
                  </a:cubicBezTo>
                  <a:lnTo>
                    <a:pt x="2869" y="6536"/>
                  </a:lnTo>
                  <a:lnTo>
                    <a:pt x="3037" y="6536"/>
                  </a:lnTo>
                  <a:lnTo>
                    <a:pt x="3037" y="6480"/>
                  </a:lnTo>
                  <a:lnTo>
                    <a:pt x="3149" y="6480"/>
                  </a:lnTo>
                  <a:cubicBezTo>
                    <a:pt x="3918" y="6186"/>
                    <a:pt x="4674" y="5892"/>
                    <a:pt x="5374" y="5486"/>
                  </a:cubicBezTo>
                  <a:cubicBezTo>
                    <a:pt x="4086" y="4899"/>
                    <a:pt x="3149" y="3737"/>
                    <a:pt x="2869" y="3387"/>
                  </a:cubicBezTo>
                  <a:close/>
                  <a:moveTo>
                    <a:pt x="770" y="6298"/>
                  </a:moveTo>
                  <a:cubicBezTo>
                    <a:pt x="532" y="6592"/>
                    <a:pt x="294" y="6886"/>
                    <a:pt x="0" y="7179"/>
                  </a:cubicBezTo>
                  <a:cubicBezTo>
                    <a:pt x="588" y="7123"/>
                    <a:pt x="1232" y="6998"/>
                    <a:pt x="1819" y="6886"/>
                  </a:cubicBezTo>
                  <a:cubicBezTo>
                    <a:pt x="1470" y="6718"/>
                    <a:pt x="1050" y="6536"/>
                    <a:pt x="770" y="6298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73" name="Google Shape;1273;p37">
              <a:extLst>
                <a:ext uri="{FF2B5EF4-FFF2-40B4-BE49-F238E27FC236}">
                  <a16:creationId xmlns:a16="http://schemas.microsoft.com/office/drawing/2014/main" id="{B1200F0E-EE18-75BF-8FB8-0499165990EA}"/>
                </a:ext>
              </a:extLst>
            </p:cNvPr>
            <p:cNvGrpSpPr/>
            <p:nvPr/>
          </p:nvGrpSpPr>
          <p:grpSpPr>
            <a:xfrm>
              <a:off x="7867750" y="4069121"/>
              <a:ext cx="1342916" cy="532067"/>
              <a:chOff x="7867750" y="4068576"/>
              <a:chExt cx="1342916" cy="532067"/>
            </a:xfrm>
          </p:grpSpPr>
          <p:sp>
            <p:nvSpPr>
              <p:cNvPr id="1274" name="Google Shape;1274;p37">
                <a:extLst>
                  <a:ext uri="{FF2B5EF4-FFF2-40B4-BE49-F238E27FC236}">
                    <a16:creationId xmlns:a16="http://schemas.microsoft.com/office/drawing/2014/main" id="{17A2FBB9-EA52-2033-298B-1D29C75E89BB}"/>
                  </a:ext>
                </a:extLst>
              </p:cNvPr>
              <p:cNvSpPr/>
              <p:nvPr/>
            </p:nvSpPr>
            <p:spPr>
              <a:xfrm>
                <a:off x="8478950" y="4103349"/>
                <a:ext cx="109851" cy="264047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3962" extrusionOk="0">
                    <a:moveTo>
                      <a:pt x="1288" y="1"/>
                    </a:moveTo>
                    <a:cubicBezTo>
                      <a:pt x="1" y="1512"/>
                      <a:pt x="1" y="3905"/>
                      <a:pt x="1" y="3961"/>
                    </a:cubicBezTo>
                    <a:lnTo>
                      <a:pt x="239" y="3961"/>
                    </a:lnTo>
                    <a:cubicBezTo>
                      <a:pt x="239" y="3961"/>
                      <a:pt x="169" y="1568"/>
                      <a:pt x="1456" y="113"/>
                    </a:cubicBezTo>
                    <a:lnTo>
                      <a:pt x="12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7">
                <a:extLst>
                  <a:ext uri="{FF2B5EF4-FFF2-40B4-BE49-F238E27FC236}">
                    <a16:creationId xmlns:a16="http://schemas.microsoft.com/office/drawing/2014/main" id="{3A3B0434-2491-C3D8-F824-8020C65969F0}"/>
                  </a:ext>
                </a:extLst>
              </p:cNvPr>
              <p:cNvSpPr/>
              <p:nvPr/>
            </p:nvSpPr>
            <p:spPr>
              <a:xfrm>
                <a:off x="7867750" y="4126700"/>
                <a:ext cx="1342916" cy="456003"/>
              </a:xfrm>
              <a:custGeom>
                <a:avLst/>
                <a:gdLst/>
                <a:ahLst/>
                <a:cxnLst/>
                <a:rect l="l" t="t" r="r" b="b"/>
                <a:pathLst>
                  <a:path w="18248" h="6172" extrusionOk="0">
                    <a:moveTo>
                      <a:pt x="18192" y="1"/>
                    </a:moveTo>
                    <a:lnTo>
                      <a:pt x="1" y="5892"/>
                    </a:lnTo>
                    <a:lnTo>
                      <a:pt x="57" y="6172"/>
                    </a:lnTo>
                    <a:lnTo>
                      <a:pt x="18248" y="225"/>
                    </a:lnTo>
                    <a:lnTo>
                      <a:pt x="1819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7">
                <a:extLst>
                  <a:ext uri="{FF2B5EF4-FFF2-40B4-BE49-F238E27FC236}">
                    <a16:creationId xmlns:a16="http://schemas.microsoft.com/office/drawing/2014/main" id="{C6225B4D-ECD5-1375-0228-0416337D37E4}"/>
                  </a:ext>
                </a:extLst>
              </p:cNvPr>
              <p:cNvSpPr/>
              <p:nvPr/>
            </p:nvSpPr>
            <p:spPr>
              <a:xfrm>
                <a:off x="8765075" y="4068576"/>
                <a:ext cx="59101" cy="206923"/>
              </a:xfrm>
              <a:custGeom>
                <a:avLst/>
                <a:gdLst/>
                <a:ahLst/>
                <a:cxnLst/>
                <a:rect l="l" t="t" r="r" b="b"/>
                <a:pathLst>
                  <a:path w="994" h="3205" extrusionOk="0">
                    <a:moveTo>
                      <a:pt x="756" y="0"/>
                    </a:moveTo>
                    <a:cubicBezTo>
                      <a:pt x="0" y="1455"/>
                      <a:pt x="56" y="3149"/>
                      <a:pt x="56" y="3205"/>
                    </a:cubicBezTo>
                    <a:lnTo>
                      <a:pt x="294" y="3205"/>
                    </a:lnTo>
                    <a:cubicBezTo>
                      <a:pt x="294" y="3205"/>
                      <a:pt x="224" y="1511"/>
                      <a:pt x="994" y="112"/>
                    </a:cubicBezTo>
                    <a:lnTo>
                      <a:pt x="7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7">
                <a:extLst>
                  <a:ext uri="{FF2B5EF4-FFF2-40B4-BE49-F238E27FC236}">
                    <a16:creationId xmlns:a16="http://schemas.microsoft.com/office/drawing/2014/main" id="{3D0CD448-2CAE-8BC3-7984-8657B23970D7}"/>
                  </a:ext>
                </a:extLst>
              </p:cNvPr>
              <p:cNvSpPr/>
              <p:nvPr/>
            </p:nvSpPr>
            <p:spPr>
              <a:xfrm>
                <a:off x="8470491" y="4543536"/>
                <a:ext cx="109913" cy="57106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757" extrusionOk="0">
                    <a:moveTo>
                      <a:pt x="113" y="1"/>
                    </a:moveTo>
                    <a:cubicBezTo>
                      <a:pt x="113" y="57"/>
                      <a:pt x="57" y="113"/>
                      <a:pt x="1" y="169"/>
                    </a:cubicBezTo>
                    <a:cubicBezTo>
                      <a:pt x="281" y="407"/>
                      <a:pt x="701" y="589"/>
                      <a:pt x="1050" y="757"/>
                    </a:cubicBezTo>
                    <a:cubicBezTo>
                      <a:pt x="1162" y="701"/>
                      <a:pt x="1330" y="645"/>
                      <a:pt x="1456" y="645"/>
                    </a:cubicBezTo>
                    <a:cubicBezTo>
                      <a:pt x="980" y="463"/>
                      <a:pt x="519" y="239"/>
                      <a:pt x="1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7">
                <a:extLst>
                  <a:ext uri="{FF2B5EF4-FFF2-40B4-BE49-F238E27FC236}">
                    <a16:creationId xmlns:a16="http://schemas.microsoft.com/office/drawing/2014/main" id="{2BDFF7D8-CCA9-0AB8-82DF-01F2D5008D45}"/>
                  </a:ext>
                </a:extLst>
              </p:cNvPr>
              <p:cNvSpPr/>
              <p:nvPr/>
            </p:nvSpPr>
            <p:spPr>
              <a:xfrm>
                <a:off x="8909700" y="4216075"/>
                <a:ext cx="126749" cy="140448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100" extrusionOk="0">
                    <a:moveTo>
                      <a:pt x="182" y="1"/>
                    </a:moveTo>
                    <a:lnTo>
                      <a:pt x="0" y="113"/>
                    </a:lnTo>
                    <a:cubicBezTo>
                      <a:pt x="56" y="169"/>
                      <a:pt x="882" y="1344"/>
                      <a:pt x="2155" y="2100"/>
                    </a:cubicBezTo>
                    <a:lnTo>
                      <a:pt x="2281" y="1918"/>
                    </a:lnTo>
                    <a:cubicBezTo>
                      <a:pt x="1050" y="1162"/>
                      <a:pt x="182" y="1"/>
                      <a:pt x="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7">
                <a:extLst>
                  <a:ext uri="{FF2B5EF4-FFF2-40B4-BE49-F238E27FC236}">
                    <a16:creationId xmlns:a16="http://schemas.microsoft.com/office/drawing/2014/main" id="{6EDE9352-9722-7399-7FEC-811C92F4E9AC}"/>
                  </a:ext>
                </a:extLst>
              </p:cNvPr>
              <p:cNvSpPr/>
              <p:nvPr/>
            </p:nvSpPr>
            <p:spPr>
              <a:xfrm>
                <a:off x="8623555" y="4318731"/>
                <a:ext cx="211225" cy="176373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338" extrusionOk="0">
                    <a:moveTo>
                      <a:pt x="183" y="0"/>
                    </a:moveTo>
                    <a:lnTo>
                      <a:pt x="1" y="126"/>
                    </a:lnTo>
                    <a:cubicBezTo>
                      <a:pt x="1" y="126"/>
                      <a:pt x="1" y="182"/>
                      <a:pt x="71" y="238"/>
                    </a:cubicBezTo>
                    <a:cubicBezTo>
                      <a:pt x="351" y="588"/>
                      <a:pt x="1288" y="1750"/>
                      <a:pt x="2576" y="2337"/>
                    </a:cubicBezTo>
                    <a:cubicBezTo>
                      <a:pt x="2688" y="2337"/>
                      <a:pt x="2744" y="2281"/>
                      <a:pt x="2800" y="2225"/>
                    </a:cubicBezTo>
                    <a:cubicBezTo>
                      <a:pt x="2226" y="1987"/>
                      <a:pt x="1750" y="1638"/>
                      <a:pt x="1288" y="1232"/>
                    </a:cubicBezTo>
                    <a:cubicBezTo>
                      <a:pt x="938" y="1176"/>
                      <a:pt x="589" y="882"/>
                      <a:pt x="533" y="476"/>
                    </a:cubicBezTo>
                    <a:cubicBezTo>
                      <a:pt x="421" y="350"/>
                      <a:pt x="351" y="238"/>
                      <a:pt x="295" y="182"/>
                    </a:cubicBezTo>
                    <a:cubicBezTo>
                      <a:pt x="239" y="70"/>
                      <a:pt x="183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0" name="Google Shape;1280;p37">
              <a:extLst>
                <a:ext uri="{FF2B5EF4-FFF2-40B4-BE49-F238E27FC236}">
                  <a16:creationId xmlns:a16="http://schemas.microsoft.com/office/drawing/2014/main" id="{5B3D72E8-4B66-A8EC-18FE-409161A8066F}"/>
                </a:ext>
              </a:extLst>
            </p:cNvPr>
            <p:cNvSpPr/>
            <p:nvPr/>
          </p:nvSpPr>
          <p:spPr>
            <a:xfrm>
              <a:off x="6024749" y="2753267"/>
              <a:ext cx="870945" cy="1152785"/>
            </a:xfrm>
            <a:custGeom>
              <a:avLst/>
              <a:gdLst/>
              <a:ahLst/>
              <a:cxnLst/>
              <a:rect l="l" t="t" r="r" b="b"/>
              <a:pathLst>
                <a:path w="11545" h="15281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3443"/>
                    <a:pt x="1162" y="6885"/>
                    <a:pt x="3261" y="9558"/>
                  </a:cubicBezTo>
                  <a:cubicBezTo>
                    <a:pt x="5304" y="12244"/>
                    <a:pt x="8284" y="14287"/>
                    <a:pt x="11545" y="15281"/>
                  </a:cubicBezTo>
                  <a:cubicBezTo>
                    <a:pt x="11489" y="11839"/>
                    <a:pt x="10313" y="8452"/>
                    <a:pt x="8284" y="5710"/>
                  </a:cubicBezTo>
                  <a:cubicBezTo>
                    <a:pt x="6241" y="2981"/>
                    <a:pt x="3261" y="99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81" name="Google Shape;1281;p37">
              <a:extLst>
                <a:ext uri="{FF2B5EF4-FFF2-40B4-BE49-F238E27FC236}">
                  <a16:creationId xmlns:a16="http://schemas.microsoft.com/office/drawing/2014/main" id="{1D5E85CF-7C1A-9B0E-0165-93985DCDB2F9}"/>
                </a:ext>
              </a:extLst>
            </p:cNvPr>
            <p:cNvGrpSpPr/>
            <p:nvPr/>
          </p:nvGrpSpPr>
          <p:grpSpPr>
            <a:xfrm>
              <a:off x="6033075" y="2766925"/>
              <a:ext cx="870931" cy="1143312"/>
              <a:chOff x="2763126" y="565916"/>
              <a:chExt cx="511098" cy="670942"/>
            </a:xfrm>
          </p:grpSpPr>
          <p:sp>
            <p:nvSpPr>
              <p:cNvPr id="1282" name="Google Shape;1282;p37">
                <a:extLst>
                  <a:ext uri="{FF2B5EF4-FFF2-40B4-BE49-F238E27FC236}">
                    <a16:creationId xmlns:a16="http://schemas.microsoft.com/office/drawing/2014/main" id="{D1AD66B6-031A-C551-94B5-D34B1D4FECF4}"/>
                  </a:ext>
                </a:extLst>
              </p:cNvPr>
              <p:cNvSpPr/>
              <p:nvPr/>
            </p:nvSpPr>
            <p:spPr>
              <a:xfrm>
                <a:off x="2763126" y="565916"/>
                <a:ext cx="511098" cy="670942"/>
              </a:xfrm>
              <a:custGeom>
                <a:avLst/>
                <a:gdLst/>
                <a:ahLst/>
                <a:cxnLst/>
                <a:rect l="l" t="t" r="r" b="b"/>
                <a:pathLst>
                  <a:path w="11769" h="15393" extrusionOk="0">
                    <a:moveTo>
                      <a:pt x="224" y="0"/>
                    </a:moveTo>
                    <a:lnTo>
                      <a:pt x="0" y="168"/>
                    </a:lnTo>
                    <a:lnTo>
                      <a:pt x="11545" y="15393"/>
                    </a:lnTo>
                    <a:lnTo>
                      <a:pt x="11769" y="1521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7">
                <a:extLst>
                  <a:ext uri="{FF2B5EF4-FFF2-40B4-BE49-F238E27FC236}">
                    <a16:creationId xmlns:a16="http://schemas.microsoft.com/office/drawing/2014/main" id="{3622E09C-BE2A-8314-0492-59674F772ABC}"/>
                  </a:ext>
                </a:extLst>
              </p:cNvPr>
              <p:cNvSpPr/>
              <p:nvPr/>
            </p:nvSpPr>
            <p:spPr>
              <a:xfrm>
                <a:off x="2809619" y="782739"/>
                <a:ext cx="121431" cy="27934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31" extrusionOk="0">
                    <a:moveTo>
                      <a:pt x="3205" y="1"/>
                    </a:moveTo>
                    <a:cubicBezTo>
                      <a:pt x="3205" y="1"/>
                      <a:pt x="2097" y="403"/>
                      <a:pt x="818" y="403"/>
                    </a:cubicBezTo>
                    <a:cubicBezTo>
                      <a:pt x="568" y="403"/>
                      <a:pt x="312" y="387"/>
                      <a:pt x="56" y="351"/>
                    </a:cubicBezTo>
                    <a:lnTo>
                      <a:pt x="0" y="575"/>
                    </a:lnTo>
                    <a:cubicBezTo>
                      <a:pt x="294" y="631"/>
                      <a:pt x="518" y="631"/>
                      <a:pt x="812" y="631"/>
                    </a:cubicBezTo>
                    <a:cubicBezTo>
                      <a:pt x="2099" y="631"/>
                      <a:pt x="3205" y="225"/>
                      <a:pt x="3260" y="225"/>
                    </a:cubicBezTo>
                    <a:lnTo>
                      <a:pt x="320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7">
                <a:extLst>
                  <a:ext uri="{FF2B5EF4-FFF2-40B4-BE49-F238E27FC236}">
                    <a16:creationId xmlns:a16="http://schemas.microsoft.com/office/drawing/2014/main" id="{48054C92-9EAE-03C5-2C10-560577909B09}"/>
                  </a:ext>
                </a:extLst>
              </p:cNvPr>
              <p:cNvSpPr/>
              <p:nvPr/>
            </p:nvSpPr>
            <p:spPr>
              <a:xfrm>
                <a:off x="2982408" y="1066463"/>
                <a:ext cx="163002" cy="28554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645" extrusionOk="0">
                    <a:moveTo>
                      <a:pt x="3625" y="1"/>
                    </a:moveTo>
                    <a:cubicBezTo>
                      <a:pt x="3625" y="1"/>
                      <a:pt x="2498" y="421"/>
                      <a:pt x="1210" y="421"/>
                    </a:cubicBezTo>
                    <a:cubicBezTo>
                      <a:pt x="836" y="421"/>
                      <a:pt x="448" y="386"/>
                      <a:pt x="71" y="295"/>
                    </a:cubicBezTo>
                    <a:lnTo>
                      <a:pt x="1" y="519"/>
                    </a:lnTo>
                    <a:cubicBezTo>
                      <a:pt x="421" y="588"/>
                      <a:pt x="827" y="644"/>
                      <a:pt x="1232" y="644"/>
                    </a:cubicBezTo>
                    <a:cubicBezTo>
                      <a:pt x="2576" y="644"/>
                      <a:pt x="3625" y="239"/>
                      <a:pt x="3681" y="169"/>
                    </a:cubicBezTo>
                    <a:lnTo>
                      <a:pt x="36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7">
                <a:extLst>
                  <a:ext uri="{FF2B5EF4-FFF2-40B4-BE49-F238E27FC236}">
                    <a16:creationId xmlns:a16="http://schemas.microsoft.com/office/drawing/2014/main" id="{6F5580A4-B1EC-571A-DE87-2C57C26F139F}"/>
                  </a:ext>
                </a:extLst>
              </p:cNvPr>
              <p:cNvSpPr/>
              <p:nvPr/>
            </p:nvSpPr>
            <p:spPr>
              <a:xfrm>
                <a:off x="2874038" y="638422"/>
                <a:ext cx="52067" cy="82423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744" extrusionOk="0">
                    <a:moveTo>
                      <a:pt x="1120" y="1"/>
                    </a:moveTo>
                    <a:cubicBezTo>
                      <a:pt x="882" y="1456"/>
                      <a:pt x="0" y="2618"/>
                      <a:pt x="0" y="2618"/>
                    </a:cubicBezTo>
                    <a:lnTo>
                      <a:pt x="182" y="2743"/>
                    </a:lnTo>
                    <a:cubicBezTo>
                      <a:pt x="182" y="2743"/>
                      <a:pt x="1050" y="1512"/>
                      <a:pt x="1343" y="57"/>
                    </a:cubicBezTo>
                    <a:lnTo>
                      <a:pt x="1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7">
                <a:extLst>
                  <a:ext uri="{FF2B5EF4-FFF2-40B4-BE49-F238E27FC236}">
                    <a16:creationId xmlns:a16="http://schemas.microsoft.com/office/drawing/2014/main" id="{BB4DD03D-6898-117B-DD2D-AC7C55EB3003}"/>
                  </a:ext>
                </a:extLst>
              </p:cNvPr>
              <p:cNvSpPr/>
              <p:nvPr/>
            </p:nvSpPr>
            <p:spPr>
              <a:xfrm>
                <a:off x="2975894" y="718049"/>
                <a:ext cx="72546" cy="141888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3975" extrusionOk="0">
                    <a:moveTo>
                      <a:pt x="1232" y="1"/>
                    </a:moveTo>
                    <a:cubicBezTo>
                      <a:pt x="1400" y="1932"/>
                      <a:pt x="57" y="3849"/>
                      <a:pt x="1" y="3849"/>
                    </a:cubicBezTo>
                    <a:lnTo>
                      <a:pt x="183" y="3975"/>
                    </a:lnTo>
                    <a:cubicBezTo>
                      <a:pt x="239" y="3919"/>
                      <a:pt x="1638" y="1988"/>
                      <a:pt x="14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7">
                <a:extLst>
                  <a:ext uri="{FF2B5EF4-FFF2-40B4-BE49-F238E27FC236}">
                    <a16:creationId xmlns:a16="http://schemas.microsoft.com/office/drawing/2014/main" id="{25A759C5-3D6A-F19C-F3DC-DB1EB8E46671}"/>
                  </a:ext>
                </a:extLst>
              </p:cNvPr>
              <p:cNvSpPr/>
              <p:nvPr/>
            </p:nvSpPr>
            <p:spPr>
              <a:xfrm>
                <a:off x="3088346" y="826121"/>
                <a:ext cx="72514" cy="17845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4031" extrusionOk="0">
                    <a:moveTo>
                      <a:pt x="1232" y="0"/>
                    </a:moveTo>
                    <a:cubicBezTo>
                      <a:pt x="1400" y="1931"/>
                      <a:pt x="1" y="3918"/>
                      <a:pt x="1" y="3918"/>
                    </a:cubicBezTo>
                    <a:lnTo>
                      <a:pt x="183" y="4030"/>
                    </a:lnTo>
                    <a:cubicBezTo>
                      <a:pt x="239" y="3974"/>
                      <a:pt x="1638" y="1987"/>
                      <a:pt x="14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7">
                <a:extLst>
                  <a:ext uri="{FF2B5EF4-FFF2-40B4-BE49-F238E27FC236}">
                    <a16:creationId xmlns:a16="http://schemas.microsoft.com/office/drawing/2014/main" id="{5E4CAAB8-294E-B146-543E-AFA9A1A0311F}"/>
                  </a:ext>
                </a:extLst>
              </p:cNvPr>
              <p:cNvSpPr/>
              <p:nvPr/>
            </p:nvSpPr>
            <p:spPr>
              <a:xfrm>
                <a:off x="3189326" y="1017544"/>
                <a:ext cx="59543" cy="121433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743" extrusionOk="0">
                    <a:moveTo>
                      <a:pt x="1162" y="0"/>
                    </a:moveTo>
                    <a:cubicBezTo>
                      <a:pt x="868" y="1400"/>
                      <a:pt x="1" y="2561"/>
                      <a:pt x="1" y="2561"/>
                    </a:cubicBezTo>
                    <a:lnTo>
                      <a:pt x="169" y="2743"/>
                    </a:lnTo>
                    <a:cubicBezTo>
                      <a:pt x="225" y="2673"/>
                      <a:pt x="1050" y="1512"/>
                      <a:pt x="1344" y="56"/>
                    </a:cubicBezTo>
                    <a:lnTo>
                      <a:pt x="11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9" name="Google Shape;1289;p37">
              <a:extLst>
                <a:ext uri="{FF2B5EF4-FFF2-40B4-BE49-F238E27FC236}">
                  <a16:creationId xmlns:a16="http://schemas.microsoft.com/office/drawing/2014/main" id="{A5EFA33F-5EA0-856C-75DB-2CFE5419C739}"/>
                </a:ext>
              </a:extLst>
            </p:cNvPr>
            <p:cNvGrpSpPr/>
            <p:nvPr/>
          </p:nvGrpSpPr>
          <p:grpSpPr>
            <a:xfrm>
              <a:off x="7752701" y="3047755"/>
              <a:ext cx="334717" cy="722091"/>
              <a:chOff x="3772273" y="730719"/>
              <a:chExt cx="196426" cy="423752"/>
            </a:xfrm>
          </p:grpSpPr>
          <p:sp>
            <p:nvSpPr>
              <p:cNvPr id="1290" name="Google Shape;1290;p37">
                <a:extLst>
                  <a:ext uri="{FF2B5EF4-FFF2-40B4-BE49-F238E27FC236}">
                    <a16:creationId xmlns:a16="http://schemas.microsoft.com/office/drawing/2014/main" id="{C8426275-BAA4-B335-2199-8D7714FE687F}"/>
                  </a:ext>
                </a:extLst>
              </p:cNvPr>
              <p:cNvSpPr/>
              <p:nvPr/>
            </p:nvSpPr>
            <p:spPr>
              <a:xfrm>
                <a:off x="3772273" y="730719"/>
                <a:ext cx="98545" cy="423752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572" extrusionOk="0">
                    <a:moveTo>
                      <a:pt x="1931" y="0"/>
                    </a:moveTo>
                    <a:cubicBezTo>
                      <a:pt x="1876" y="1638"/>
                      <a:pt x="1820" y="3275"/>
                      <a:pt x="1582" y="4842"/>
                    </a:cubicBezTo>
                    <a:cubicBezTo>
                      <a:pt x="1288" y="6647"/>
                      <a:pt x="770" y="8172"/>
                      <a:pt x="0" y="9390"/>
                    </a:cubicBezTo>
                    <a:lnTo>
                      <a:pt x="238" y="9572"/>
                    </a:lnTo>
                    <a:cubicBezTo>
                      <a:pt x="1050" y="8284"/>
                      <a:pt x="1582" y="6703"/>
                      <a:pt x="1876" y="4898"/>
                    </a:cubicBezTo>
                    <a:cubicBezTo>
                      <a:pt x="2169" y="3331"/>
                      <a:pt x="2225" y="1638"/>
                      <a:pt x="2225" y="56"/>
                    </a:cubicBezTo>
                    <a:lnTo>
                      <a:pt x="19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37">
                <a:extLst>
                  <a:ext uri="{FF2B5EF4-FFF2-40B4-BE49-F238E27FC236}">
                    <a16:creationId xmlns:a16="http://schemas.microsoft.com/office/drawing/2014/main" id="{D8FDA351-2333-2D38-7D2D-96945ED11E5D}"/>
                  </a:ext>
                </a:extLst>
              </p:cNvPr>
              <p:cNvSpPr/>
              <p:nvPr/>
            </p:nvSpPr>
            <p:spPr>
              <a:xfrm>
                <a:off x="3842264" y="823642"/>
                <a:ext cx="126435" cy="116519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632" extrusionOk="0">
                    <a:moveTo>
                      <a:pt x="2687" y="0"/>
                    </a:moveTo>
                    <a:lnTo>
                      <a:pt x="1288" y="882"/>
                    </a:lnTo>
                    <a:cubicBezTo>
                      <a:pt x="756" y="1176"/>
                      <a:pt x="295" y="1694"/>
                      <a:pt x="113" y="2337"/>
                    </a:cubicBezTo>
                    <a:lnTo>
                      <a:pt x="1" y="2505"/>
                    </a:lnTo>
                    <a:lnTo>
                      <a:pt x="295" y="2631"/>
                    </a:lnTo>
                    <a:lnTo>
                      <a:pt x="350" y="2449"/>
                    </a:lnTo>
                    <a:cubicBezTo>
                      <a:pt x="518" y="1875"/>
                      <a:pt x="938" y="1400"/>
                      <a:pt x="1456" y="1106"/>
                    </a:cubicBezTo>
                    <a:lnTo>
                      <a:pt x="2855" y="238"/>
                    </a:lnTo>
                    <a:lnTo>
                      <a:pt x="26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2" name="Google Shape;1292;p37">
              <a:extLst>
                <a:ext uri="{FF2B5EF4-FFF2-40B4-BE49-F238E27FC236}">
                  <a16:creationId xmlns:a16="http://schemas.microsoft.com/office/drawing/2014/main" id="{AC94D3BF-D3FF-5BFF-2102-E6DF015CA8E5}"/>
                </a:ext>
              </a:extLst>
            </p:cNvPr>
            <p:cNvGrpSpPr/>
            <p:nvPr/>
          </p:nvGrpSpPr>
          <p:grpSpPr>
            <a:xfrm>
              <a:off x="7731433" y="2897760"/>
              <a:ext cx="364281" cy="225931"/>
              <a:chOff x="3759877" y="642710"/>
              <a:chExt cx="213780" cy="132589"/>
            </a:xfrm>
          </p:grpSpPr>
          <p:sp>
            <p:nvSpPr>
              <p:cNvPr id="1293" name="Google Shape;1293;p37">
                <a:extLst>
                  <a:ext uri="{FF2B5EF4-FFF2-40B4-BE49-F238E27FC236}">
                    <a16:creationId xmlns:a16="http://schemas.microsoft.com/office/drawing/2014/main" id="{4E144F69-C1FF-7323-3F1E-DBEFCBF6C87D}"/>
                  </a:ext>
                </a:extLst>
              </p:cNvPr>
              <p:cNvSpPr/>
              <p:nvPr/>
            </p:nvSpPr>
            <p:spPr>
              <a:xfrm>
                <a:off x="3873253" y="699199"/>
                <a:ext cx="100404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268" h="1719" extrusionOk="0">
                    <a:moveTo>
                      <a:pt x="1853" y="0"/>
                    </a:moveTo>
                    <a:cubicBezTo>
                      <a:pt x="1716" y="0"/>
                      <a:pt x="1558" y="62"/>
                      <a:pt x="1400" y="195"/>
                    </a:cubicBezTo>
                    <a:cubicBezTo>
                      <a:pt x="1050" y="419"/>
                      <a:pt x="238" y="1188"/>
                      <a:pt x="0" y="1706"/>
                    </a:cubicBezTo>
                    <a:cubicBezTo>
                      <a:pt x="0" y="1715"/>
                      <a:pt x="10" y="1719"/>
                      <a:pt x="28" y="1719"/>
                    </a:cubicBezTo>
                    <a:cubicBezTo>
                      <a:pt x="241" y="1719"/>
                      <a:pt x="1609" y="1142"/>
                      <a:pt x="2099" y="600"/>
                    </a:cubicBezTo>
                    <a:cubicBezTo>
                      <a:pt x="2211" y="488"/>
                      <a:pt x="2267" y="363"/>
                      <a:pt x="2211" y="251"/>
                    </a:cubicBezTo>
                    <a:cubicBezTo>
                      <a:pt x="2150" y="90"/>
                      <a:pt x="2018" y="0"/>
                      <a:pt x="18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37">
                <a:extLst>
                  <a:ext uri="{FF2B5EF4-FFF2-40B4-BE49-F238E27FC236}">
                    <a16:creationId xmlns:a16="http://schemas.microsoft.com/office/drawing/2014/main" id="{E7A1505D-C043-475F-0B0F-5BBA24CB48CE}"/>
                  </a:ext>
                </a:extLst>
              </p:cNvPr>
              <p:cNvSpPr/>
              <p:nvPr/>
            </p:nvSpPr>
            <p:spPr>
              <a:xfrm>
                <a:off x="3759877" y="697694"/>
                <a:ext cx="98102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753" extrusionOk="0">
                    <a:moveTo>
                      <a:pt x="377" y="1"/>
                    </a:moveTo>
                    <a:cubicBezTo>
                      <a:pt x="212" y="1"/>
                      <a:pt x="86" y="74"/>
                      <a:pt x="57" y="229"/>
                    </a:cubicBezTo>
                    <a:cubicBezTo>
                      <a:pt x="1" y="397"/>
                      <a:pt x="57" y="522"/>
                      <a:pt x="112" y="634"/>
                    </a:cubicBezTo>
                    <a:cubicBezTo>
                      <a:pt x="589" y="1176"/>
                      <a:pt x="2017" y="1753"/>
                      <a:pt x="2195" y="1753"/>
                    </a:cubicBezTo>
                    <a:cubicBezTo>
                      <a:pt x="2210" y="1753"/>
                      <a:pt x="2216" y="1749"/>
                      <a:pt x="2211" y="1740"/>
                    </a:cubicBezTo>
                    <a:cubicBezTo>
                      <a:pt x="1974" y="1222"/>
                      <a:pt x="1218" y="397"/>
                      <a:pt x="868" y="173"/>
                    </a:cubicBezTo>
                    <a:cubicBezTo>
                      <a:pt x="702" y="60"/>
                      <a:pt x="524" y="1"/>
                      <a:pt x="3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37">
                <a:extLst>
                  <a:ext uri="{FF2B5EF4-FFF2-40B4-BE49-F238E27FC236}">
                    <a16:creationId xmlns:a16="http://schemas.microsoft.com/office/drawing/2014/main" id="{B8020BDB-4542-BAA5-D2DF-66F560679667}"/>
                  </a:ext>
                </a:extLst>
              </p:cNvPr>
              <p:cNvSpPr/>
              <p:nvPr/>
            </p:nvSpPr>
            <p:spPr>
              <a:xfrm>
                <a:off x="3803262" y="642710"/>
                <a:ext cx="54541" cy="11187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2527" extrusionOk="0">
                    <a:moveTo>
                      <a:pt x="376" y="1"/>
                    </a:moveTo>
                    <a:cubicBezTo>
                      <a:pt x="310" y="1"/>
                      <a:pt x="245" y="23"/>
                      <a:pt x="182" y="71"/>
                    </a:cubicBezTo>
                    <a:cubicBezTo>
                      <a:pt x="70" y="127"/>
                      <a:pt x="0" y="295"/>
                      <a:pt x="0" y="421"/>
                    </a:cubicBezTo>
                    <a:cubicBezTo>
                      <a:pt x="121" y="1202"/>
                      <a:pt x="1045" y="2526"/>
                      <a:pt x="1165" y="2526"/>
                    </a:cubicBezTo>
                    <a:cubicBezTo>
                      <a:pt x="1170" y="2526"/>
                      <a:pt x="1173" y="2524"/>
                      <a:pt x="1176" y="2520"/>
                    </a:cubicBezTo>
                    <a:cubicBezTo>
                      <a:pt x="1231" y="1988"/>
                      <a:pt x="1050" y="883"/>
                      <a:pt x="882" y="477"/>
                    </a:cubicBezTo>
                    <a:cubicBezTo>
                      <a:pt x="748" y="178"/>
                      <a:pt x="560" y="1"/>
                      <a:pt x="3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37">
                <a:extLst>
                  <a:ext uri="{FF2B5EF4-FFF2-40B4-BE49-F238E27FC236}">
                    <a16:creationId xmlns:a16="http://schemas.microsoft.com/office/drawing/2014/main" id="{861AFCF5-C57D-F763-55CF-AE227AFB87FB}"/>
                  </a:ext>
                </a:extLst>
              </p:cNvPr>
              <p:cNvSpPr/>
              <p:nvPr/>
            </p:nvSpPr>
            <p:spPr>
              <a:xfrm>
                <a:off x="3856342" y="652317"/>
                <a:ext cx="86326" cy="93985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2123" extrusionOk="0">
                    <a:moveTo>
                      <a:pt x="1573" y="1"/>
                    </a:moveTo>
                    <a:cubicBezTo>
                      <a:pt x="1485" y="1"/>
                      <a:pt x="1402" y="55"/>
                      <a:pt x="1320" y="148"/>
                    </a:cubicBezTo>
                    <a:cubicBezTo>
                      <a:pt x="687" y="602"/>
                      <a:pt x="1" y="2123"/>
                      <a:pt x="83" y="2123"/>
                    </a:cubicBezTo>
                    <a:cubicBezTo>
                      <a:pt x="85" y="2123"/>
                      <a:pt x="87" y="2122"/>
                      <a:pt x="88" y="2121"/>
                    </a:cubicBezTo>
                    <a:cubicBezTo>
                      <a:pt x="620" y="1953"/>
                      <a:pt x="1432" y="1254"/>
                      <a:pt x="1726" y="904"/>
                    </a:cubicBezTo>
                    <a:cubicBezTo>
                      <a:pt x="1950" y="554"/>
                      <a:pt x="1950" y="148"/>
                      <a:pt x="1670" y="22"/>
                    </a:cubicBezTo>
                    <a:cubicBezTo>
                      <a:pt x="1637" y="8"/>
                      <a:pt x="1604" y="1"/>
                      <a:pt x="1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37">
              <a:extLst>
                <a:ext uri="{FF2B5EF4-FFF2-40B4-BE49-F238E27FC236}">
                  <a16:creationId xmlns:a16="http://schemas.microsoft.com/office/drawing/2014/main" id="{053EDA83-5FD3-5C17-B008-CBEFE21ED286}"/>
                </a:ext>
              </a:extLst>
            </p:cNvPr>
            <p:cNvSpPr/>
            <p:nvPr/>
          </p:nvSpPr>
          <p:spPr>
            <a:xfrm>
              <a:off x="7841481" y="2832403"/>
              <a:ext cx="144692" cy="294590"/>
            </a:xfrm>
            <a:custGeom>
              <a:avLst/>
              <a:gdLst/>
              <a:ahLst/>
              <a:cxnLst/>
              <a:rect l="l" t="t" r="r" b="b"/>
              <a:pathLst>
                <a:path w="1918" h="3905" extrusionOk="0">
                  <a:moveTo>
                    <a:pt x="519" y="1"/>
                  </a:moveTo>
                  <a:lnTo>
                    <a:pt x="519" y="1"/>
                  </a:lnTo>
                  <a:cubicBezTo>
                    <a:pt x="575" y="700"/>
                    <a:pt x="575" y="1400"/>
                    <a:pt x="463" y="1862"/>
                  </a:cubicBezTo>
                  <a:cubicBezTo>
                    <a:pt x="407" y="2156"/>
                    <a:pt x="57" y="2394"/>
                    <a:pt x="57" y="3037"/>
                  </a:cubicBezTo>
                  <a:cubicBezTo>
                    <a:pt x="1" y="3499"/>
                    <a:pt x="407" y="3849"/>
                    <a:pt x="924" y="3905"/>
                  </a:cubicBezTo>
                  <a:cubicBezTo>
                    <a:pt x="1400" y="3905"/>
                    <a:pt x="1862" y="3611"/>
                    <a:pt x="1862" y="3093"/>
                  </a:cubicBezTo>
                  <a:cubicBezTo>
                    <a:pt x="1918" y="2506"/>
                    <a:pt x="1568" y="2212"/>
                    <a:pt x="1568" y="1932"/>
                  </a:cubicBezTo>
                  <a:cubicBezTo>
                    <a:pt x="1456" y="1456"/>
                    <a:pt x="1512" y="700"/>
                    <a:pt x="1694" y="57"/>
                  </a:cubicBezTo>
                  <a:lnTo>
                    <a:pt x="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7">
              <a:extLst>
                <a:ext uri="{FF2B5EF4-FFF2-40B4-BE49-F238E27FC236}">
                  <a16:creationId xmlns:a16="http://schemas.microsoft.com/office/drawing/2014/main" id="{7947EB6D-30C5-6E77-835B-C4C64E518452}"/>
                </a:ext>
              </a:extLst>
            </p:cNvPr>
            <p:cNvSpPr/>
            <p:nvPr/>
          </p:nvSpPr>
          <p:spPr>
            <a:xfrm>
              <a:off x="7858379" y="2832403"/>
              <a:ext cx="115196" cy="211230"/>
            </a:xfrm>
            <a:custGeom>
              <a:avLst/>
              <a:gdLst/>
              <a:ahLst/>
              <a:cxnLst/>
              <a:rect l="l" t="t" r="r" b="b"/>
              <a:pathLst>
                <a:path w="1527" h="2800" extrusionOk="0">
                  <a:moveTo>
                    <a:pt x="295" y="1"/>
                  </a:moveTo>
                  <a:lnTo>
                    <a:pt x="295" y="1"/>
                  </a:lnTo>
                  <a:cubicBezTo>
                    <a:pt x="351" y="700"/>
                    <a:pt x="351" y="1400"/>
                    <a:pt x="239" y="1862"/>
                  </a:cubicBezTo>
                  <a:cubicBezTo>
                    <a:pt x="239" y="2044"/>
                    <a:pt x="127" y="2156"/>
                    <a:pt x="1" y="2338"/>
                  </a:cubicBezTo>
                  <a:cubicBezTo>
                    <a:pt x="85" y="2487"/>
                    <a:pt x="268" y="2512"/>
                    <a:pt x="381" y="2512"/>
                  </a:cubicBezTo>
                  <a:cubicBezTo>
                    <a:pt x="438" y="2512"/>
                    <a:pt x="477" y="2506"/>
                    <a:pt x="477" y="2506"/>
                  </a:cubicBezTo>
                  <a:cubicBezTo>
                    <a:pt x="532" y="2799"/>
                    <a:pt x="770" y="2799"/>
                    <a:pt x="770" y="2799"/>
                  </a:cubicBezTo>
                  <a:cubicBezTo>
                    <a:pt x="1050" y="2799"/>
                    <a:pt x="1050" y="2562"/>
                    <a:pt x="1050" y="2562"/>
                  </a:cubicBezTo>
                  <a:cubicBezTo>
                    <a:pt x="1232" y="2562"/>
                    <a:pt x="1470" y="2506"/>
                    <a:pt x="1526" y="2394"/>
                  </a:cubicBezTo>
                  <a:cubicBezTo>
                    <a:pt x="1470" y="2212"/>
                    <a:pt x="1344" y="2044"/>
                    <a:pt x="1344" y="1932"/>
                  </a:cubicBezTo>
                  <a:cubicBezTo>
                    <a:pt x="1232" y="1456"/>
                    <a:pt x="1288" y="700"/>
                    <a:pt x="1470" y="57"/>
                  </a:cubicBezTo>
                  <a:lnTo>
                    <a:pt x="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99" name="Google Shape;1299;p37">
              <a:extLst>
                <a:ext uri="{FF2B5EF4-FFF2-40B4-BE49-F238E27FC236}">
                  <a16:creationId xmlns:a16="http://schemas.microsoft.com/office/drawing/2014/main" id="{8290F1D5-FD96-E3F4-038D-730405CED557}"/>
                </a:ext>
              </a:extLst>
            </p:cNvPr>
            <p:cNvGrpSpPr/>
            <p:nvPr/>
          </p:nvGrpSpPr>
          <p:grpSpPr>
            <a:xfrm>
              <a:off x="7884641" y="2836605"/>
              <a:ext cx="66612" cy="189047"/>
              <a:chOff x="3849701" y="606807"/>
              <a:chExt cx="39090" cy="110941"/>
            </a:xfrm>
          </p:grpSpPr>
          <p:sp>
            <p:nvSpPr>
              <p:cNvPr id="1300" name="Google Shape;1300;p37">
                <a:extLst>
                  <a:ext uri="{FF2B5EF4-FFF2-40B4-BE49-F238E27FC236}">
                    <a16:creationId xmlns:a16="http://schemas.microsoft.com/office/drawing/2014/main" id="{D2B50EBB-9887-D9FB-1A47-7EC8878F5E43}"/>
                  </a:ext>
                </a:extLst>
              </p:cNvPr>
              <p:cNvSpPr/>
              <p:nvPr/>
            </p:nvSpPr>
            <p:spPr>
              <a:xfrm>
                <a:off x="3878211" y="609286"/>
                <a:ext cx="10581" cy="10846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50" extrusionOk="0">
                    <a:moveTo>
                      <a:pt x="126" y="1"/>
                    </a:moveTo>
                    <a:cubicBezTo>
                      <a:pt x="56" y="588"/>
                      <a:pt x="0" y="1176"/>
                      <a:pt x="0" y="1750"/>
                    </a:cubicBezTo>
                    <a:cubicBezTo>
                      <a:pt x="0" y="1988"/>
                      <a:pt x="0" y="2282"/>
                      <a:pt x="56" y="2450"/>
                    </a:cubicBezTo>
                    <a:lnTo>
                      <a:pt x="182" y="2450"/>
                    </a:lnTo>
                    <a:cubicBezTo>
                      <a:pt x="126" y="2226"/>
                      <a:pt x="126" y="1988"/>
                      <a:pt x="126" y="1750"/>
                    </a:cubicBezTo>
                    <a:cubicBezTo>
                      <a:pt x="126" y="1176"/>
                      <a:pt x="182" y="588"/>
                      <a:pt x="2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37">
                <a:extLst>
                  <a:ext uri="{FF2B5EF4-FFF2-40B4-BE49-F238E27FC236}">
                    <a16:creationId xmlns:a16="http://schemas.microsoft.com/office/drawing/2014/main" id="{95C74985-885A-2A24-6B56-C3BCE81D04DB}"/>
                  </a:ext>
                </a:extLst>
              </p:cNvPr>
              <p:cNvSpPr/>
              <p:nvPr/>
            </p:nvSpPr>
            <p:spPr>
              <a:xfrm>
                <a:off x="3849701" y="606807"/>
                <a:ext cx="15539" cy="10846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450" extrusionOk="0">
                    <a:moveTo>
                      <a:pt x="238" y="1"/>
                    </a:moveTo>
                    <a:cubicBezTo>
                      <a:pt x="238" y="588"/>
                      <a:pt x="182" y="1232"/>
                      <a:pt x="127" y="1806"/>
                    </a:cubicBezTo>
                    <a:cubicBezTo>
                      <a:pt x="127" y="2044"/>
                      <a:pt x="127" y="2282"/>
                      <a:pt x="1" y="2450"/>
                    </a:cubicBezTo>
                    <a:lnTo>
                      <a:pt x="127" y="2450"/>
                    </a:lnTo>
                    <a:cubicBezTo>
                      <a:pt x="238" y="2282"/>
                      <a:pt x="238" y="2044"/>
                      <a:pt x="238" y="1806"/>
                    </a:cubicBezTo>
                    <a:cubicBezTo>
                      <a:pt x="294" y="1232"/>
                      <a:pt x="350" y="588"/>
                      <a:pt x="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2" name="Google Shape;1302;p37">
              <a:extLst>
                <a:ext uri="{FF2B5EF4-FFF2-40B4-BE49-F238E27FC236}">
                  <a16:creationId xmlns:a16="http://schemas.microsoft.com/office/drawing/2014/main" id="{ED255668-C596-B731-E8F0-8248311DF7BE}"/>
                </a:ext>
              </a:extLst>
            </p:cNvPr>
            <p:cNvSpPr/>
            <p:nvPr/>
          </p:nvSpPr>
          <p:spPr>
            <a:xfrm>
              <a:off x="7863660" y="2784951"/>
              <a:ext cx="126738" cy="66839"/>
            </a:xfrm>
            <a:custGeom>
              <a:avLst/>
              <a:gdLst/>
              <a:ahLst/>
              <a:cxnLst/>
              <a:rect l="l" t="t" r="r" b="b"/>
              <a:pathLst>
                <a:path w="1680" h="886" extrusionOk="0">
                  <a:moveTo>
                    <a:pt x="840" y="0"/>
                  </a:moveTo>
                  <a:cubicBezTo>
                    <a:pt x="781" y="0"/>
                    <a:pt x="721" y="14"/>
                    <a:pt x="630" y="42"/>
                  </a:cubicBezTo>
                  <a:cubicBezTo>
                    <a:pt x="281" y="112"/>
                    <a:pt x="57" y="336"/>
                    <a:pt x="1" y="574"/>
                  </a:cubicBezTo>
                  <a:cubicBezTo>
                    <a:pt x="1" y="784"/>
                    <a:pt x="437" y="886"/>
                    <a:pt x="857" y="886"/>
                  </a:cubicBezTo>
                  <a:cubicBezTo>
                    <a:pt x="1248" y="886"/>
                    <a:pt x="1624" y="798"/>
                    <a:pt x="1624" y="630"/>
                  </a:cubicBezTo>
                  <a:cubicBezTo>
                    <a:pt x="1680" y="462"/>
                    <a:pt x="1400" y="112"/>
                    <a:pt x="1050" y="42"/>
                  </a:cubicBezTo>
                  <a:cubicBezTo>
                    <a:pt x="959" y="14"/>
                    <a:pt x="900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7">
              <a:extLst>
                <a:ext uri="{FF2B5EF4-FFF2-40B4-BE49-F238E27FC236}">
                  <a16:creationId xmlns:a16="http://schemas.microsoft.com/office/drawing/2014/main" id="{BBCAAE86-11B9-ED94-EA38-990D8E0ABE85}"/>
                </a:ext>
              </a:extLst>
            </p:cNvPr>
            <p:cNvSpPr/>
            <p:nvPr/>
          </p:nvSpPr>
          <p:spPr>
            <a:xfrm>
              <a:off x="8105443" y="3073960"/>
              <a:ext cx="222847" cy="146201"/>
            </a:xfrm>
            <a:custGeom>
              <a:avLst/>
              <a:gdLst/>
              <a:ahLst/>
              <a:cxnLst/>
              <a:rect l="l" t="t" r="r" b="b"/>
              <a:pathLst>
                <a:path w="2954" h="1938" extrusionOk="0">
                  <a:moveTo>
                    <a:pt x="1892" y="0"/>
                  </a:moveTo>
                  <a:cubicBezTo>
                    <a:pt x="1272" y="0"/>
                    <a:pt x="487" y="497"/>
                    <a:pt x="294" y="941"/>
                  </a:cubicBezTo>
                  <a:cubicBezTo>
                    <a:pt x="0" y="1640"/>
                    <a:pt x="518" y="1934"/>
                    <a:pt x="812" y="1934"/>
                  </a:cubicBezTo>
                  <a:cubicBezTo>
                    <a:pt x="841" y="1936"/>
                    <a:pt x="870" y="1937"/>
                    <a:pt x="900" y="1937"/>
                  </a:cubicBezTo>
                  <a:cubicBezTo>
                    <a:pt x="1775" y="1937"/>
                    <a:pt x="2953" y="1152"/>
                    <a:pt x="2561" y="353"/>
                  </a:cubicBezTo>
                  <a:cubicBezTo>
                    <a:pt x="2418" y="101"/>
                    <a:pt x="2171" y="0"/>
                    <a:pt x="1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04" name="Google Shape;1304;p37">
              <a:extLst>
                <a:ext uri="{FF2B5EF4-FFF2-40B4-BE49-F238E27FC236}">
                  <a16:creationId xmlns:a16="http://schemas.microsoft.com/office/drawing/2014/main" id="{C49E4A26-9887-F89E-C68B-AA9AF640A138}"/>
                </a:ext>
              </a:extLst>
            </p:cNvPr>
            <p:cNvGrpSpPr/>
            <p:nvPr/>
          </p:nvGrpSpPr>
          <p:grpSpPr>
            <a:xfrm>
              <a:off x="8135849" y="3074159"/>
              <a:ext cx="166868" cy="132016"/>
              <a:chOff x="3997120" y="746213"/>
              <a:chExt cx="97925" cy="77473"/>
            </a:xfrm>
          </p:grpSpPr>
          <p:sp>
            <p:nvSpPr>
              <p:cNvPr id="1305" name="Google Shape;1305;p37">
                <a:extLst>
                  <a:ext uri="{FF2B5EF4-FFF2-40B4-BE49-F238E27FC236}">
                    <a16:creationId xmlns:a16="http://schemas.microsoft.com/office/drawing/2014/main" id="{C1734A69-E155-3EC4-8B27-3FCF48290765}"/>
                  </a:ext>
                </a:extLst>
              </p:cNvPr>
              <p:cNvSpPr/>
              <p:nvPr/>
            </p:nvSpPr>
            <p:spPr>
              <a:xfrm>
                <a:off x="3997120" y="746213"/>
                <a:ext cx="82475" cy="44004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994" extrusionOk="0">
                    <a:moveTo>
                      <a:pt x="1750" y="0"/>
                    </a:moveTo>
                    <a:cubicBezTo>
                      <a:pt x="1050" y="182"/>
                      <a:pt x="407" y="532"/>
                      <a:pt x="1" y="994"/>
                    </a:cubicBezTo>
                    <a:lnTo>
                      <a:pt x="57" y="994"/>
                    </a:lnTo>
                    <a:cubicBezTo>
                      <a:pt x="519" y="532"/>
                      <a:pt x="1162" y="182"/>
                      <a:pt x="1862" y="56"/>
                    </a:cubicBezTo>
                    <a:cubicBezTo>
                      <a:pt x="1806" y="56"/>
                      <a:pt x="1806" y="0"/>
                      <a:pt x="17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37">
                <a:extLst>
                  <a:ext uri="{FF2B5EF4-FFF2-40B4-BE49-F238E27FC236}">
                    <a16:creationId xmlns:a16="http://schemas.microsoft.com/office/drawing/2014/main" id="{7ECE27A5-9DA0-F6E3-C56D-54021AEE48BD}"/>
                  </a:ext>
                </a:extLst>
              </p:cNvPr>
              <p:cNvSpPr/>
              <p:nvPr/>
            </p:nvSpPr>
            <p:spPr>
              <a:xfrm>
                <a:off x="4015094" y="777158"/>
                <a:ext cx="7995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051" extrusionOk="0">
                    <a:moveTo>
                      <a:pt x="1806" y="1"/>
                    </a:moveTo>
                    <a:cubicBezTo>
                      <a:pt x="1344" y="533"/>
                      <a:pt x="700" y="882"/>
                      <a:pt x="1" y="994"/>
                    </a:cubicBezTo>
                    <a:lnTo>
                      <a:pt x="57" y="1050"/>
                    </a:lnTo>
                    <a:cubicBezTo>
                      <a:pt x="700" y="938"/>
                      <a:pt x="1344" y="645"/>
                      <a:pt x="1806" y="127"/>
                    </a:cubicBezTo>
                    <a:lnTo>
                      <a:pt x="18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37">
                <a:extLst>
                  <a:ext uri="{FF2B5EF4-FFF2-40B4-BE49-F238E27FC236}">
                    <a16:creationId xmlns:a16="http://schemas.microsoft.com/office/drawing/2014/main" id="{56D48E4A-A5C0-9550-98DF-7DE881EBE0EE}"/>
                  </a:ext>
                </a:extLst>
              </p:cNvPr>
              <p:cNvSpPr/>
              <p:nvPr/>
            </p:nvSpPr>
            <p:spPr>
              <a:xfrm>
                <a:off x="4015094" y="761708"/>
                <a:ext cx="79952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938" extrusionOk="0">
                    <a:moveTo>
                      <a:pt x="1750" y="0"/>
                    </a:moveTo>
                    <a:cubicBezTo>
                      <a:pt x="1162" y="238"/>
                      <a:pt x="589" y="532"/>
                      <a:pt x="1" y="882"/>
                    </a:cubicBezTo>
                    <a:lnTo>
                      <a:pt x="57" y="938"/>
                    </a:lnTo>
                    <a:cubicBezTo>
                      <a:pt x="589" y="588"/>
                      <a:pt x="1162" y="294"/>
                      <a:pt x="1806" y="56"/>
                    </a:cubicBezTo>
                    <a:cubicBezTo>
                      <a:pt x="1750" y="56"/>
                      <a:pt x="1750" y="0"/>
                      <a:pt x="17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8" name="Google Shape;1308;p37">
              <a:extLst>
                <a:ext uri="{FF2B5EF4-FFF2-40B4-BE49-F238E27FC236}">
                  <a16:creationId xmlns:a16="http://schemas.microsoft.com/office/drawing/2014/main" id="{63CF44EC-4268-9147-1177-E2FB2079F47A}"/>
                </a:ext>
              </a:extLst>
            </p:cNvPr>
            <p:cNvSpPr/>
            <p:nvPr/>
          </p:nvSpPr>
          <p:spPr>
            <a:xfrm>
              <a:off x="8038906" y="3144873"/>
              <a:ext cx="136243" cy="105615"/>
            </a:xfrm>
            <a:custGeom>
              <a:avLst/>
              <a:gdLst/>
              <a:ahLst/>
              <a:cxnLst/>
              <a:rect l="l" t="t" r="r" b="b"/>
              <a:pathLst>
                <a:path w="1806" h="1400" extrusionOk="0">
                  <a:moveTo>
                    <a:pt x="1176" y="1"/>
                  </a:moveTo>
                  <a:cubicBezTo>
                    <a:pt x="1050" y="113"/>
                    <a:pt x="994" y="239"/>
                    <a:pt x="938" y="295"/>
                  </a:cubicBezTo>
                  <a:cubicBezTo>
                    <a:pt x="700" y="463"/>
                    <a:pt x="644" y="519"/>
                    <a:pt x="294" y="644"/>
                  </a:cubicBezTo>
                  <a:cubicBezTo>
                    <a:pt x="57" y="756"/>
                    <a:pt x="1" y="994"/>
                    <a:pt x="127" y="1162"/>
                  </a:cubicBezTo>
                  <a:cubicBezTo>
                    <a:pt x="164" y="1322"/>
                    <a:pt x="309" y="1400"/>
                    <a:pt x="451" y="1400"/>
                  </a:cubicBezTo>
                  <a:cubicBezTo>
                    <a:pt x="520" y="1400"/>
                    <a:pt x="589" y="1381"/>
                    <a:pt x="644" y="1344"/>
                  </a:cubicBezTo>
                  <a:cubicBezTo>
                    <a:pt x="938" y="1162"/>
                    <a:pt x="1050" y="1106"/>
                    <a:pt x="1288" y="994"/>
                  </a:cubicBezTo>
                  <a:lnTo>
                    <a:pt x="1694" y="994"/>
                  </a:lnTo>
                  <a:cubicBezTo>
                    <a:pt x="1806" y="812"/>
                    <a:pt x="1638" y="644"/>
                    <a:pt x="1638" y="644"/>
                  </a:cubicBezTo>
                  <a:cubicBezTo>
                    <a:pt x="1806" y="519"/>
                    <a:pt x="1750" y="351"/>
                    <a:pt x="1750" y="351"/>
                  </a:cubicBezTo>
                  <a:cubicBezTo>
                    <a:pt x="1695" y="235"/>
                    <a:pt x="1625" y="205"/>
                    <a:pt x="1566" y="205"/>
                  </a:cubicBezTo>
                  <a:cubicBezTo>
                    <a:pt x="1504" y="205"/>
                    <a:pt x="1456" y="239"/>
                    <a:pt x="1456" y="239"/>
                  </a:cubicBezTo>
                  <a:cubicBezTo>
                    <a:pt x="1400" y="113"/>
                    <a:pt x="1288" y="1"/>
                    <a:pt x="1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7">
              <a:extLst>
                <a:ext uri="{FF2B5EF4-FFF2-40B4-BE49-F238E27FC236}">
                  <a16:creationId xmlns:a16="http://schemas.microsoft.com/office/drawing/2014/main" id="{F0A74A1F-B788-017E-55A1-51E80C8593D0}"/>
                </a:ext>
              </a:extLst>
            </p:cNvPr>
            <p:cNvSpPr/>
            <p:nvPr/>
          </p:nvSpPr>
          <p:spPr>
            <a:xfrm>
              <a:off x="8043131" y="3232534"/>
              <a:ext cx="5356" cy="75"/>
            </a:xfrm>
            <a:custGeom>
              <a:avLst/>
              <a:gdLst/>
              <a:ahLst/>
              <a:cxnLst/>
              <a:rect l="l" t="t" r="r" b="b"/>
              <a:pathLst>
                <a:path w="71" h="1" extrusionOk="0">
                  <a:moveTo>
                    <a:pt x="1" y="0"/>
                  </a:moveTo>
                  <a:lnTo>
                    <a:pt x="7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7">
              <a:extLst>
                <a:ext uri="{FF2B5EF4-FFF2-40B4-BE49-F238E27FC236}">
                  <a16:creationId xmlns:a16="http://schemas.microsoft.com/office/drawing/2014/main" id="{AD2EEF91-BA52-E207-B563-C2F2BCA6D334}"/>
                </a:ext>
              </a:extLst>
            </p:cNvPr>
            <p:cNvSpPr/>
            <p:nvPr/>
          </p:nvSpPr>
          <p:spPr>
            <a:xfrm>
              <a:off x="8069534" y="3236758"/>
              <a:ext cx="31760" cy="13805"/>
            </a:xfrm>
            <a:custGeom>
              <a:avLst/>
              <a:gdLst/>
              <a:ahLst/>
              <a:cxnLst/>
              <a:rect l="l" t="t" r="r" b="b"/>
              <a:pathLst>
                <a:path w="421" h="183" extrusionOk="0">
                  <a:moveTo>
                    <a:pt x="420" y="0"/>
                  </a:moveTo>
                  <a:cubicBezTo>
                    <a:pt x="350" y="0"/>
                    <a:pt x="294" y="70"/>
                    <a:pt x="238" y="126"/>
                  </a:cubicBezTo>
                  <a:cubicBezTo>
                    <a:pt x="182" y="182"/>
                    <a:pt x="126" y="182"/>
                    <a:pt x="0" y="182"/>
                  </a:cubicBezTo>
                  <a:lnTo>
                    <a:pt x="0" y="182"/>
                  </a:lnTo>
                  <a:cubicBezTo>
                    <a:pt x="126" y="182"/>
                    <a:pt x="182" y="182"/>
                    <a:pt x="238" y="126"/>
                  </a:cubicBezTo>
                  <a:cubicBezTo>
                    <a:pt x="294" y="70"/>
                    <a:pt x="350" y="0"/>
                    <a:pt x="420" y="0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7">
              <a:extLst>
                <a:ext uri="{FF2B5EF4-FFF2-40B4-BE49-F238E27FC236}">
                  <a16:creationId xmlns:a16="http://schemas.microsoft.com/office/drawing/2014/main" id="{910090BF-5930-CC0B-77C7-C77842FA10D8}"/>
                </a:ext>
              </a:extLst>
            </p:cNvPr>
            <p:cNvSpPr/>
            <p:nvPr/>
          </p:nvSpPr>
          <p:spPr>
            <a:xfrm>
              <a:off x="8038906" y="3197680"/>
              <a:ext cx="123569" cy="52883"/>
            </a:xfrm>
            <a:custGeom>
              <a:avLst/>
              <a:gdLst/>
              <a:ahLst/>
              <a:cxnLst/>
              <a:rect l="l" t="t" r="r" b="b"/>
              <a:pathLst>
                <a:path w="1638" h="701" extrusionOk="0">
                  <a:moveTo>
                    <a:pt x="183" y="0"/>
                  </a:moveTo>
                  <a:cubicBezTo>
                    <a:pt x="57" y="112"/>
                    <a:pt x="1" y="294"/>
                    <a:pt x="57" y="462"/>
                  </a:cubicBezTo>
                  <a:lnTo>
                    <a:pt x="127" y="462"/>
                  </a:lnTo>
                  <a:cubicBezTo>
                    <a:pt x="183" y="644"/>
                    <a:pt x="294" y="700"/>
                    <a:pt x="406" y="700"/>
                  </a:cubicBezTo>
                  <a:cubicBezTo>
                    <a:pt x="532" y="700"/>
                    <a:pt x="588" y="700"/>
                    <a:pt x="644" y="644"/>
                  </a:cubicBezTo>
                  <a:cubicBezTo>
                    <a:pt x="700" y="588"/>
                    <a:pt x="756" y="518"/>
                    <a:pt x="826" y="518"/>
                  </a:cubicBezTo>
                  <a:cubicBezTo>
                    <a:pt x="994" y="406"/>
                    <a:pt x="1106" y="350"/>
                    <a:pt x="1288" y="294"/>
                  </a:cubicBezTo>
                  <a:lnTo>
                    <a:pt x="1638" y="294"/>
                  </a:lnTo>
                  <a:cubicBezTo>
                    <a:pt x="1582" y="294"/>
                    <a:pt x="1526" y="238"/>
                    <a:pt x="1456" y="238"/>
                  </a:cubicBezTo>
                  <a:cubicBezTo>
                    <a:pt x="1344" y="168"/>
                    <a:pt x="1288" y="168"/>
                    <a:pt x="1176" y="168"/>
                  </a:cubicBezTo>
                  <a:lnTo>
                    <a:pt x="938" y="168"/>
                  </a:lnTo>
                  <a:cubicBezTo>
                    <a:pt x="882" y="238"/>
                    <a:pt x="826" y="238"/>
                    <a:pt x="700" y="238"/>
                  </a:cubicBezTo>
                  <a:cubicBezTo>
                    <a:pt x="644" y="238"/>
                    <a:pt x="532" y="238"/>
                    <a:pt x="406" y="168"/>
                  </a:cubicBezTo>
                  <a:cubicBezTo>
                    <a:pt x="350" y="112"/>
                    <a:pt x="238" y="56"/>
                    <a:pt x="183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7">
              <a:extLst>
                <a:ext uri="{FF2B5EF4-FFF2-40B4-BE49-F238E27FC236}">
                  <a16:creationId xmlns:a16="http://schemas.microsoft.com/office/drawing/2014/main" id="{B4471B04-2254-D015-3265-E11F9D233929}"/>
                </a:ext>
              </a:extLst>
            </p:cNvPr>
            <p:cNvSpPr/>
            <p:nvPr/>
          </p:nvSpPr>
          <p:spPr>
            <a:xfrm>
              <a:off x="7920692" y="3118469"/>
              <a:ext cx="30704" cy="8525"/>
            </a:xfrm>
            <a:custGeom>
              <a:avLst/>
              <a:gdLst/>
              <a:ahLst/>
              <a:cxnLst/>
              <a:rect l="l" t="t" r="r" b="b"/>
              <a:pathLst>
                <a:path w="407" h="113" extrusionOk="0">
                  <a:moveTo>
                    <a:pt x="406" y="1"/>
                  </a:moveTo>
                  <a:lnTo>
                    <a:pt x="406" y="1"/>
                  </a:lnTo>
                  <a:cubicBezTo>
                    <a:pt x="294" y="57"/>
                    <a:pt x="112" y="113"/>
                    <a:pt x="0" y="113"/>
                  </a:cubicBezTo>
                  <a:lnTo>
                    <a:pt x="0" y="113"/>
                  </a:lnTo>
                  <a:cubicBezTo>
                    <a:pt x="112" y="113"/>
                    <a:pt x="294" y="57"/>
                    <a:pt x="406" y="1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7">
              <a:extLst>
                <a:ext uri="{FF2B5EF4-FFF2-40B4-BE49-F238E27FC236}">
                  <a16:creationId xmlns:a16="http://schemas.microsoft.com/office/drawing/2014/main" id="{E4B7909A-F667-12B8-31B9-957DE1A8EBEE}"/>
                </a:ext>
              </a:extLst>
            </p:cNvPr>
            <p:cNvSpPr/>
            <p:nvPr/>
          </p:nvSpPr>
          <p:spPr>
            <a:xfrm>
              <a:off x="7951321" y="3065737"/>
              <a:ext cx="30628" cy="52807"/>
            </a:xfrm>
            <a:custGeom>
              <a:avLst/>
              <a:gdLst/>
              <a:ahLst/>
              <a:cxnLst/>
              <a:rect l="l" t="t" r="r" b="b"/>
              <a:pathLst>
                <a:path w="406" h="700" extrusionOk="0">
                  <a:moveTo>
                    <a:pt x="406" y="0"/>
                  </a:moveTo>
                  <a:cubicBezTo>
                    <a:pt x="406" y="350"/>
                    <a:pt x="238" y="588"/>
                    <a:pt x="0" y="700"/>
                  </a:cubicBezTo>
                  <a:lnTo>
                    <a:pt x="0" y="700"/>
                  </a:lnTo>
                  <a:cubicBezTo>
                    <a:pt x="238" y="588"/>
                    <a:pt x="406" y="350"/>
                    <a:pt x="406" y="0"/>
                  </a:cubicBezTo>
                  <a:close/>
                </a:path>
              </a:pathLst>
            </a:custGeom>
            <a:solidFill>
              <a:srgbClr val="B2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7">
              <a:extLst>
                <a:ext uri="{FF2B5EF4-FFF2-40B4-BE49-F238E27FC236}">
                  <a16:creationId xmlns:a16="http://schemas.microsoft.com/office/drawing/2014/main" id="{5343A209-F94A-0165-6AD3-312D6C5E945E}"/>
                </a:ext>
              </a:extLst>
            </p:cNvPr>
            <p:cNvSpPr/>
            <p:nvPr/>
          </p:nvSpPr>
          <p:spPr>
            <a:xfrm>
              <a:off x="7906962" y="3126918"/>
              <a:ext cx="13805" cy="75"/>
            </a:xfrm>
            <a:custGeom>
              <a:avLst/>
              <a:gdLst/>
              <a:ahLst/>
              <a:cxnLst/>
              <a:rect l="l" t="t" r="r" b="b"/>
              <a:pathLst>
                <a:path w="183" h="1" extrusionOk="0">
                  <a:moveTo>
                    <a:pt x="126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0" y="1"/>
                  </a:moveTo>
                  <a:lnTo>
                    <a:pt x="56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182" y="1"/>
                  </a:moveTo>
                  <a:lnTo>
                    <a:pt x="126" y="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7">
              <a:extLst>
                <a:ext uri="{FF2B5EF4-FFF2-40B4-BE49-F238E27FC236}">
                  <a16:creationId xmlns:a16="http://schemas.microsoft.com/office/drawing/2014/main" id="{EA6B62A8-D1AC-CB1C-7636-D9B1EF1C7F48}"/>
                </a:ext>
              </a:extLst>
            </p:cNvPr>
            <p:cNvSpPr/>
            <p:nvPr/>
          </p:nvSpPr>
          <p:spPr>
            <a:xfrm>
              <a:off x="7867885" y="3035109"/>
              <a:ext cx="118289" cy="91885"/>
            </a:xfrm>
            <a:custGeom>
              <a:avLst/>
              <a:gdLst/>
              <a:ahLst/>
              <a:cxnLst/>
              <a:rect l="l" t="t" r="r" b="b"/>
              <a:pathLst>
                <a:path w="1568" h="1218" extrusionOk="0">
                  <a:moveTo>
                    <a:pt x="1512" y="0"/>
                  </a:moveTo>
                  <a:cubicBezTo>
                    <a:pt x="1456" y="112"/>
                    <a:pt x="1344" y="294"/>
                    <a:pt x="1274" y="406"/>
                  </a:cubicBezTo>
                  <a:cubicBezTo>
                    <a:pt x="994" y="700"/>
                    <a:pt x="700" y="924"/>
                    <a:pt x="295" y="994"/>
                  </a:cubicBezTo>
                  <a:cubicBezTo>
                    <a:pt x="225" y="1050"/>
                    <a:pt x="169" y="1050"/>
                    <a:pt x="113" y="1050"/>
                  </a:cubicBezTo>
                  <a:lnTo>
                    <a:pt x="1" y="1050"/>
                  </a:lnTo>
                  <a:cubicBezTo>
                    <a:pt x="169" y="1106"/>
                    <a:pt x="351" y="1218"/>
                    <a:pt x="518" y="1218"/>
                  </a:cubicBezTo>
                  <a:lnTo>
                    <a:pt x="700" y="1218"/>
                  </a:lnTo>
                  <a:cubicBezTo>
                    <a:pt x="812" y="1218"/>
                    <a:pt x="994" y="1162"/>
                    <a:pt x="1106" y="1106"/>
                  </a:cubicBezTo>
                  <a:cubicBezTo>
                    <a:pt x="1344" y="994"/>
                    <a:pt x="1512" y="756"/>
                    <a:pt x="1512" y="406"/>
                  </a:cubicBezTo>
                  <a:cubicBezTo>
                    <a:pt x="1568" y="294"/>
                    <a:pt x="1512" y="112"/>
                    <a:pt x="1512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7">
              <a:extLst>
                <a:ext uri="{FF2B5EF4-FFF2-40B4-BE49-F238E27FC236}">
                  <a16:creationId xmlns:a16="http://schemas.microsoft.com/office/drawing/2014/main" id="{8260FCD8-9C74-5C6B-8FB4-87E15DF4FF70}"/>
                </a:ext>
              </a:extLst>
            </p:cNvPr>
            <p:cNvSpPr/>
            <p:nvPr/>
          </p:nvSpPr>
          <p:spPr>
            <a:xfrm>
              <a:off x="7304201" y="3078411"/>
              <a:ext cx="422308" cy="929033"/>
            </a:xfrm>
            <a:custGeom>
              <a:avLst/>
              <a:gdLst/>
              <a:ahLst/>
              <a:cxnLst/>
              <a:rect l="l" t="t" r="r" b="b"/>
              <a:pathLst>
                <a:path w="5598" h="12315" extrusionOk="0">
                  <a:moveTo>
                    <a:pt x="644" y="0"/>
                  </a:moveTo>
                  <a:cubicBezTo>
                    <a:pt x="0" y="2225"/>
                    <a:pt x="0" y="4730"/>
                    <a:pt x="770" y="6885"/>
                  </a:cubicBezTo>
                  <a:cubicBezTo>
                    <a:pt x="1526" y="9040"/>
                    <a:pt x="2981" y="11027"/>
                    <a:pt x="4898" y="12314"/>
                  </a:cubicBezTo>
                  <a:cubicBezTo>
                    <a:pt x="5598" y="10089"/>
                    <a:pt x="5542" y="7641"/>
                    <a:pt x="4842" y="5486"/>
                  </a:cubicBezTo>
                  <a:cubicBezTo>
                    <a:pt x="4086" y="3275"/>
                    <a:pt x="2575" y="1344"/>
                    <a:pt x="6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7">
              <a:extLst>
                <a:ext uri="{FF2B5EF4-FFF2-40B4-BE49-F238E27FC236}">
                  <a16:creationId xmlns:a16="http://schemas.microsoft.com/office/drawing/2014/main" id="{65AEA904-E2A5-8A35-6FBB-40F0C852E55C}"/>
                </a:ext>
              </a:extLst>
            </p:cNvPr>
            <p:cNvSpPr/>
            <p:nvPr/>
          </p:nvSpPr>
          <p:spPr>
            <a:xfrm>
              <a:off x="7322156" y="3527049"/>
              <a:ext cx="206929" cy="66537"/>
            </a:xfrm>
            <a:custGeom>
              <a:avLst/>
              <a:gdLst/>
              <a:ahLst/>
              <a:cxnLst/>
              <a:rect l="l" t="t" r="r" b="b"/>
              <a:pathLst>
                <a:path w="2743" h="882" extrusionOk="0">
                  <a:moveTo>
                    <a:pt x="112" y="0"/>
                  </a:moveTo>
                  <a:lnTo>
                    <a:pt x="0" y="126"/>
                  </a:lnTo>
                  <a:cubicBezTo>
                    <a:pt x="938" y="826"/>
                    <a:pt x="2211" y="882"/>
                    <a:pt x="2631" y="882"/>
                  </a:cubicBezTo>
                  <a:lnTo>
                    <a:pt x="2743" y="882"/>
                  </a:lnTo>
                  <a:lnTo>
                    <a:pt x="2743" y="770"/>
                  </a:lnTo>
                  <a:cubicBezTo>
                    <a:pt x="2743" y="770"/>
                    <a:pt x="2719" y="771"/>
                    <a:pt x="2677" y="771"/>
                  </a:cubicBezTo>
                  <a:cubicBezTo>
                    <a:pt x="2361" y="771"/>
                    <a:pt x="987" y="727"/>
                    <a:pt x="112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7">
              <a:extLst>
                <a:ext uri="{FF2B5EF4-FFF2-40B4-BE49-F238E27FC236}">
                  <a16:creationId xmlns:a16="http://schemas.microsoft.com/office/drawing/2014/main" id="{028D0FE1-A68E-EC2B-30F6-BA0B70250001}"/>
                </a:ext>
              </a:extLst>
            </p:cNvPr>
            <p:cNvSpPr/>
            <p:nvPr/>
          </p:nvSpPr>
          <p:spPr>
            <a:xfrm>
              <a:off x="7415022" y="3733979"/>
              <a:ext cx="184826" cy="52807"/>
            </a:xfrm>
            <a:custGeom>
              <a:avLst/>
              <a:gdLst/>
              <a:ahLst/>
              <a:cxnLst/>
              <a:rect l="l" t="t" r="r" b="b"/>
              <a:pathLst>
                <a:path w="2450" h="700" extrusionOk="0">
                  <a:moveTo>
                    <a:pt x="57" y="0"/>
                  </a:moveTo>
                  <a:lnTo>
                    <a:pt x="1" y="126"/>
                  </a:lnTo>
                  <a:cubicBezTo>
                    <a:pt x="868" y="700"/>
                    <a:pt x="1918" y="700"/>
                    <a:pt x="2267" y="700"/>
                  </a:cubicBezTo>
                  <a:lnTo>
                    <a:pt x="2449" y="700"/>
                  </a:lnTo>
                  <a:lnTo>
                    <a:pt x="2379" y="588"/>
                  </a:lnTo>
                  <a:cubicBezTo>
                    <a:pt x="2379" y="588"/>
                    <a:pt x="2350" y="589"/>
                    <a:pt x="2297" y="589"/>
                  </a:cubicBezTo>
                  <a:cubicBezTo>
                    <a:pt x="1993" y="589"/>
                    <a:pt x="903" y="548"/>
                    <a:pt x="57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7">
              <a:extLst>
                <a:ext uri="{FF2B5EF4-FFF2-40B4-BE49-F238E27FC236}">
                  <a16:creationId xmlns:a16="http://schemas.microsoft.com/office/drawing/2014/main" id="{FF9885C6-1A14-12F9-8C37-92BB291AE534}"/>
                </a:ext>
              </a:extLst>
            </p:cNvPr>
            <p:cNvSpPr/>
            <p:nvPr/>
          </p:nvSpPr>
          <p:spPr>
            <a:xfrm>
              <a:off x="7626177" y="3756083"/>
              <a:ext cx="105615" cy="119420"/>
            </a:xfrm>
            <a:custGeom>
              <a:avLst/>
              <a:gdLst/>
              <a:ahLst/>
              <a:cxnLst/>
              <a:rect l="l" t="t" r="r" b="b"/>
              <a:pathLst>
                <a:path w="1400" h="1583" extrusionOk="0">
                  <a:moveTo>
                    <a:pt x="1274" y="1"/>
                  </a:moveTo>
                  <a:cubicBezTo>
                    <a:pt x="756" y="882"/>
                    <a:pt x="0" y="1456"/>
                    <a:pt x="0" y="1456"/>
                  </a:cubicBezTo>
                  <a:lnTo>
                    <a:pt x="56" y="1582"/>
                  </a:lnTo>
                  <a:cubicBezTo>
                    <a:pt x="112" y="1582"/>
                    <a:pt x="868" y="994"/>
                    <a:pt x="1400" y="113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7">
              <a:extLst>
                <a:ext uri="{FF2B5EF4-FFF2-40B4-BE49-F238E27FC236}">
                  <a16:creationId xmlns:a16="http://schemas.microsoft.com/office/drawing/2014/main" id="{31996086-0454-1153-68BF-A0EB49076982}"/>
                </a:ext>
              </a:extLst>
            </p:cNvPr>
            <p:cNvSpPr/>
            <p:nvPr/>
          </p:nvSpPr>
          <p:spPr>
            <a:xfrm>
              <a:off x="7792973" y="3395105"/>
              <a:ext cx="698868" cy="686194"/>
            </a:xfrm>
            <a:custGeom>
              <a:avLst/>
              <a:gdLst/>
              <a:ahLst/>
              <a:cxnLst/>
              <a:rect l="l" t="t" r="r" b="b"/>
              <a:pathLst>
                <a:path w="9264" h="9096" extrusionOk="0">
                  <a:moveTo>
                    <a:pt x="9264" y="0"/>
                  </a:moveTo>
                  <a:lnTo>
                    <a:pt x="9264" y="0"/>
                  </a:lnTo>
                  <a:cubicBezTo>
                    <a:pt x="6997" y="350"/>
                    <a:pt x="4786" y="1400"/>
                    <a:pt x="3093" y="3037"/>
                  </a:cubicBezTo>
                  <a:cubicBezTo>
                    <a:pt x="1455" y="4674"/>
                    <a:pt x="350" y="6829"/>
                    <a:pt x="0" y="9096"/>
                  </a:cubicBezTo>
                  <a:cubicBezTo>
                    <a:pt x="2337" y="8816"/>
                    <a:pt x="4492" y="7697"/>
                    <a:pt x="6115" y="6129"/>
                  </a:cubicBezTo>
                  <a:cubicBezTo>
                    <a:pt x="7808" y="4492"/>
                    <a:pt x="8858" y="2281"/>
                    <a:pt x="92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7">
              <a:extLst>
                <a:ext uri="{FF2B5EF4-FFF2-40B4-BE49-F238E27FC236}">
                  <a16:creationId xmlns:a16="http://schemas.microsoft.com/office/drawing/2014/main" id="{1D5BD754-90D6-04FE-B82D-3B409DE1347F}"/>
                </a:ext>
              </a:extLst>
            </p:cNvPr>
            <p:cNvSpPr/>
            <p:nvPr/>
          </p:nvSpPr>
          <p:spPr>
            <a:xfrm>
              <a:off x="7906962" y="3733979"/>
              <a:ext cx="57107" cy="184750"/>
            </a:xfrm>
            <a:custGeom>
              <a:avLst/>
              <a:gdLst/>
              <a:ahLst/>
              <a:cxnLst/>
              <a:rect l="l" t="t" r="r" b="b"/>
              <a:pathLst>
                <a:path w="757" h="2449" extrusionOk="0">
                  <a:moveTo>
                    <a:pt x="126" y="0"/>
                  </a:moveTo>
                  <a:cubicBezTo>
                    <a:pt x="0" y="1231"/>
                    <a:pt x="644" y="2393"/>
                    <a:pt x="644" y="2449"/>
                  </a:cubicBezTo>
                  <a:lnTo>
                    <a:pt x="756" y="2393"/>
                  </a:lnTo>
                  <a:cubicBezTo>
                    <a:pt x="756" y="2393"/>
                    <a:pt x="182" y="1175"/>
                    <a:pt x="294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7">
              <a:extLst>
                <a:ext uri="{FF2B5EF4-FFF2-40B4-BE49-F238E27FC236}">
                  <a16:creationId xmlns:a16="http://schemas.microsoft.com/office/drawing/2014/main" id="{8D024496-AA1E-3D7A-1C3A-DE322FE1764A}"/>
                </a:ext>
              </a:extLst>
            </p:cNvPr>
            <p:cNvSpPr/>
            <p:nvPr/>
          </p:nvSpPr>
          <p:spPr>
            <a:xfrm>
              <a:off x="8030457" y="3839519"/>
              <a:ext cx="215454" cy="52883"/>
            </a:xfrm>
            <a:custGeom>
              <a:avLst/>
              <a:gdLst/>
              <a:ahLst/>
              <a:cxnLst/>
              <a:rect l="l" t="t" r="r" b="b"/>
              <a:pathLst>
                <a:path w="2856" h="701" extrusionOk="0">
                  <a:moveTo>
                    <a:pt x="57" y="0"/>
                  </a:moveTo>
                  <a:lnTo>
                    <a:pt x="1" y="126"/>
                  </a:lnTo>
                  <a:cubicBezTo>
                    <a:pt x="57" y="182"/>
                    <a:pt x="1050" y="700"/>
                    <a:pt x="2156" y="700"/>
                  </a:cubicBezTo>
                  <a:cubicBezTo>
                    <a:pt x="2394" y="700"/>
                    <a:pt x="2617" y="700"/>
                    <a:pt x="2855" y="644"/>
                  </a:cubicBezTo>
                  <a:lnTo>
                    <a:pt x="2799" y="476"/>
                  </a:lnTo>
                  <a:cubicBezTo>
                    <a:pt x="2574" y="537"/>
                    <a:pt x="2344" y="563"/>
                    <a:pt x="2117" y="563"/>
                  </a:cubicBezTo>
                  <a:cubicBezTo>
                    <a:pt x="1048" y="563"/>
                    <a:pt x="57" y="0"/>
                    <a:pt x="57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7">
              <a:extLst>
                <a:ext uri="{FF2B5EF4-FFF2-40B4-BE49-F238E27FC236}">
                  <a16:creationId xmlns:a16="http://schemas.microsoft.com/office/drawing/2014/main" id="{51E634D4-F306-1F00-D7FB-1613148679A0}"/>
                </a:ext>
              </a:extLst>
            </p:cNvPr>
            <p:cNvSpPr/>
            <p:nvPr/>
          </p:nvSpPr>
          <p:spPr>
            <a:xfrm>
              <a:off x="7894289" y="3975687"/>
              <a:ext cx="144692" cy="52883"/>
            </a:xfrm>
            <a:custGeom>
              <a:avLst/>
              <a:gdLst/>
              <a:ahLst/>
              <a:cxnLst/>
              <a:rect l="l" t="t" r="r" b="b"/>
              <a:pathLst>
                <a:path w="1918" h="701" extrusionOk="0">
                  <a:moveTo>
                    <a:pt x="56" y="1"/>
                  </a:moveTo>
                  <a:lnTo>
                    <a:pt x="1" y="126"/>
                  </a:lnTo>
                  <a:cubicBezTo>
                    <a:pt x="1" y="182"/>
                    <a:pt x="868" y="644"/>
                    <a:pt x="1862" y="700"/>
                  </a:cubicBezTo>
                  <a:lnTo>
                    <a:pt x="1918" y="532"/>
                  </a:lnTo>
                  <a:cubicBezTo>
                    <a:pt x="924" y="476"/>
                    <a:pt x="56" y="1"/>
                    <a:pt x="56" y="1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7">
              <a:extLst>
                <a:ext uri="{FF2B5EF4-FFF2-40B4-BE49-F238E27FC236}">
                  <a16:creationId xmlns:a16="http://schemas.microsoft.com/office/drawing/2014/main" id="{C2BE1E55-FFE9-DCEB-4EB4-B90CBA192FC8}"/>
                </a:ext>
              </a:extLst>
            </p:cNvPr>
            <p:cNvSpPr/>
            <p:nvPr/>
          </p:nvSpPr>
          <p:spPr>
            <a:xfrm>
              <a:off x="6495566" y="2771749"/>
              <a:ext cx="505744" cy="209494"/>
            </a:xfrm>
            <a:custGeom>
              <a:avLst/>
              <a:gdLst/>
              <a:ahLst/>
              <a:cxnLst/>
              <a:rect l="l" t="t" r="r" b="b"/>
              <a:pathLst>
                <a:path w="6704" h="2777" extrusionOk="0">
                  <a:moveTo>
                    <a:pt x="2915" y="1"/>
                  </a:moveTo>
                  <a:cubicBezTo>
                    <a:pt x="1849" y="1"/>
                    <a:pt x="801" y="306"/>
                    <a:pt x="0" y="637"/>
                  </a:cubicBezTo>
                  <a:cubicBezTo>
                    <a:pt x="0" y="637"/>
                    <a:pt x="574" y="749"/>
                    <a:pt x="1917" y="1742"/>
                  </a:cubicBezTo>
                  <a:cubicBezTo>
                    <a:pt x="3048" y="2539"/>
                    <a:pt x="4046" y="2777"/>
                    <a:pt x="4835" y="2777"/>
                  </a:cubicBezTo>
                  <a:cubicBezTo>
                    <a:pt x="5997" y="2777"/>
                    <a:pt x="6703" y="2260"/>
                    <a:pt x="6703" y="2260"/>
                  </a:cubicBezTo>
                  <a:cubicBezTo>
                    <a:pt x="5770" y="537"/>
                    <a:pt x="4327" y="1"/>
                    <a:pt x="29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7">
              <a:extLst>
                <a:ext uri="{FF2B5EF4-FFF2-40B4-BE49-F238E27FC236}">
                  <a16:creationId xmlns:a16="http://schemas.microsoft.com/office/drawing/2014/main" id="{FC4C5960-2348-4337-D2A7-1E7D8DB49849}"/>
                </a:ext>
              </a:extLst>
            </p:cNvPr>
            <p:cNvSpPr/>
            <p:nvPr/>
          </p:nvSpPr>
          <p:spPr>
            <a:xfrm>
              <a:off x="6183096" y="3078411"/>
              <a:ext cx="440263" cy="316769"/>
            </a:xfrm>
            <a:custGeom>
              <a:avLst/>
              <a:gdLst/>
              <a:ahLst/>
              <a:cxnLst/>
              <a:rect l="l" t="t" r="r" b="b"/>
              <a:pathLst>
                <a:path w="5836" h="4199" extrusionOk="0">
                  <a:moveTo>
                    <a:pt x="5010" y="0"/>
                  </a:moveTo>
                  <a:cubicBezTo>
                    <a:pt x="4716" y="70"/>
                    <a:pt x="4492" y="126"/>
                    <a:pt x="4198" y="238"/>
                  </a:cubicBezTo>
                  <a:cubicBezTo>
                    <a:pt x="4086" y="826"/>
                    <a:pt x="3849" y="1288"/>
                    <a:pt x="3667" y="1693"/>
                  </a:cubicBezTo>
                  <a:cubicBezTo>
                    <a:pt x="4310" y="1344"/>
                    <a:pt x="5066" y="1120"/>
                    <a:pt x="5836" y="938"/>
                  </a:cubicBezTo>
                  <a:cubicBezTo>
                    <a:pt x="5542" y="644"/>
                    <a:pt x="5304" y="294"/>
                    <a:pt x="5010" y="0"/>
                  </a:cubicBezTo>
                  <a:close/>
                  <a:moveTo>
                    <a:pt x="3960" y="294"/>
                  </a:moveTo>
                  <a:lnTo>
                    <a:pt x="3960" y="294"/>
                  </a:lnTo>
                  <a:cubicBezTo>
                    <a:pt x="3317" y="532"/>
                    <a:pt x="2743" y="826"/>
                    <a:pt x="2211" y="1176"/>
                  </a:cubicBezTo>
                  <a:lnTo>
                    <a:pt x="2911" y="2099"/>
                  </a:lnTo>
                  <a:cubicBezTo>
                    <a:pt x="3037" y="2043"/>
                    <a:pt x="3149" y="1931"/>
                    <a:pt x="3261" y="1875"/>
                  </a:cubicBezTo>
                  <a:cubicBezTo>
                    <a:pt x="3499" y="1525"/>
                    <a:pt x="3793" y="938"/>
                    <a:pt x="3960" y="294"/>
                  </a:cubicBezTo>
                  <a:close/>
                  <a:moveTo>
                    <a:pt x="1987" y="1344"/>
                  </a:moveTo>
                  <a:cubicBezTo>
                    <a:pt x="1162" y="1931"/>
                    <a:pt x="518" y="2687"/>
                    <a:pt x="0" y="3499"/>
                  </a:cubicBezTo>
                  <a:cubicBezTo>
                    <a:pt x="112" y="3736"/>
                    <a:pt x="294" y="3974"/>
                    <a:pt x="406" y="4198"/>
                  </a:cubicBezTo>
                  <a:lnTo>
                    <a:pt x="462" y="4198"/>
                  </a:lnTo>
                  <a:cubicBezTo>
                    <a:pt x="1106" y="3443"/>
                    <a:pt x="1861" y="2799"/>
                    <a:pt x="2687" y="2281"/>
                  </a:cubicBezTo>
                  <a:lnTo>
                    <a:pt x="1987" y="1344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7">
              <a:extLst>
                <a:ext uri="{FF2B5EF4-FFF2-40B4-BE49-F238E27FC236}">
                  <a16:creationId xmlns:a16="http://schemas.microsoft.com/office/drawing/2014/main" id="{7D952257-6692-CDD8-9C98-E0BD22D9F10A}"/>
                </a:ext>
              </a:extLst>
            </p:cNvPr>
            <p:cNvSpPr/>
            <p:nvPr/>
          </p:nvSpPr>
          <p:spPr>
            <a:xfrm>
              <a:off x="6332994" y="3167052"/>
              <a:ext cx="69706" cy="83511"/>
            </a:xfrm>
            <a:custGeom>
              <a:avLst/>
              <a:gdLst/>
              <a:ahLst/>
              <a:cxnLst/>
              <a:rect l="l" t="t" r="r" b="b"/>
              <a:pathLst>
                <a:path w="924" h="1107" extrusionOk="0">
                  <a:moveTo>
                    <a:pt x="224" y="1"/>
                  </a:moveTo>
                  <a:cubicBezTo>
                    <a:pt x="168" y="57"/>
                    <a:pt x="56" y="113"/>
                    <a:pt x="0" y="169"/>
                  </a:cubicBezTo>
                  <a:lnTo>
                    <a:pt x="700" y="1106"/>
                  </a:lnTo>
                  <a:cubicBezTo>
                    <a:pt x="756" y="1050"/>
                    <a:pt x="868" y="994"/>
                    <a:pt x="924" y="924"/>
                  </a:cubicBezTo>
                  <a:lnTo>
                    <a:pt x="224" y="1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7">
              <a:extLst>
                <a:ext uri="{FF2B5EF4-FFF2-40B4-BE49-F238E27FC236}">
                  <a16:creationId xmlns:a16="http://schemas.microsoft.com/office/drawing/2014/main" id="{FF1A9163-0F5A-0C49-EF4A-4813281635AB}"/>
                </a:ext>
              </a:extLst>
            </p:cNvPr>
            <p:cNvSpPr/>
            <p:nvPr/>
          </p:nvSpPr>
          <p:spPr>
            <a:xfrm>
              <a:off x="6213724" y="3395105"/>
              <a:ext cx="4300" cy="5356"/>
            </a:xfrm>
            <a:custGeom>
              <a:avLst/>
              <a:gdLst/>
              <a:ahLst/>
              <a:cxnLst/>
              <a:rect l="l" t="t" r="r" b="b"/>
              <a:pathLst>
                <a:path w="57" h="71" extrusionOk="0">
                  <a:moveTo>
                    <a:pt x="0" y="0"/>
                  </a:moveTo>
                  <a:lnTo>
                    <a:pt x="56" y="7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7">
              <a:extLst>
                <a:ext uri="{FF2B5EF4-FFF2-40B4-BE49-F238E27FC236}">
                  <a16:creationId xmlns:a16="http://schemas.microsoft.com/office/drawing/2014/main" id="{CE1CB6D7-813B-F8CD-A958-7810A006988A}"/>
                </a:ext>
              </a:extLst>
            </p:cNvPr>
            <p:cNvSpPr/>
            <p:nvPr/>
          </p:nvSpPr>
          <p:spPr>
            <a:xfrm>
              <a:off x="8628993" y="4569999"/>
              <a:ext cx="21198" cy="8525"/>
            </a:xfrm>
            <a:custGeom>
              <a:avLst/>
              <a:gdLst/>
              <a:ahLst/>
              <a:cxnLst/>
              <a:rect l="l" t="t" r="r" b="b"/>
              <a:pathLst>
                <a:path w="281" h="113" extrusionOk="0">
                  <a:moveTo>
                    <a:pt x="1" y="57"/>
                  </a:moveTo>
                  <a:lnTo>
                    <a:pt x="1" y="113"/>
                  </a:lnTo>
                  <a:lnTo>
                    <a:pt x="1" y="57"/>
                  </a:lnTo>
                  <a:close/>
                  <a:moveTo>
                    <a:pt x="57" y="57"/>
                  </a:moveTo>
                  <a:lnTo>
                    <a:pt x="1" y="57"/>
                  </a:lnTo>
                  <a:lnTo>
                    <a:pt x="57" y="57"/>
                  </a:lnTo>
                  <a:close/>
                  <a:moveTo>
                    <a:pt x="57" y="57"/>
                  </a:moveTo>
                  <a:lnTo>
                    <a:pt x="57" y="57"/>
                  </a:lnTo>
                  <a:lnTo>
                    <a:pt x="57" y="57"/>
                  </a:lnTo>
                  <a:close/>
                  <a:moveTo>
                    <a:pt x="57" y="57"/>
                  </a:moveTo>
                  <a:lnTo>
                    <a:pt x="57" y="57"/>
                  </a:lnTo>
                  <a:lnTo>
                    <a:pt x="57" y="57"/>
                  </a:lnTo>
                  <a:close/>
                  <a:moveTo>
                    <a:pt x="113" y="57"/>
                  </a:moveTo>
                  <a:lnTo>
                    <a:pt x="57" y="57"/>
                  </a:lnTo>
                  <a:lnTo>
                    <a:pt x="113" y="57"/>
                  </a:lnTo>
                  <a:close/>
                  <a:moveTo>
                    <a:pt x="113" y="57"/>
                  </a:moveTo>
                  <a:lnTo>
                    <a:pt x="113" y="57"/>
                  </a:lnTo>
                  <a:lnTo>
                    <a:pt x="113" y="57"/>
                  </a:lnTo>
                  <a:close/>
                  <a:moveTo>
                    <a:pt x="113" y="57"/>
                  </a:moveTo>
                  <a:lnTo>
                    <a:pt x="113" y="57"/>
                  </a:lnTo>
                  <a:lnTo>
                    <a:pt x="113" y="57"/>
                  </a:lnTo>
                  <a:close/>
                  <a:moveTo>
                    <a:pt x="169" y="57"/>
                  </a:moveTo>
                  <a:lnTo>
                    <a:pt x="113" y="57"/>
                  </a:lnTo>
                  <a:lnTo>
                    <a:pt x="169" y="57"/>
                  </a:lnTo>
                  <a:close/>
                  <a:moveTo>
                    <a:pt x="169" y="57"/>
                  </a:moveTo>
                  <a:lnTo>
                    <a:pt x="169" y="57"/>
                  </a:lnTo>
                  <a:lnTo>
                    <a:pt x="169" y="57"/>
                  </a:lnTo>
                  <a:close/>
                  <a:moveTo>
                    <a:pt x="169" y="1"/>
                  </a:moveTo>
                  <a:lnTo>
                    <a:pt x="169" y="57"/>
                  </a:lnTo>
                  <a:lnTo>
                    <a:pt x="169" y="1"/>
                  </a:lnTo>
                  <a:close/>
                  <a:moveTo>
                    <a:pt x="225" y="1"/>
                  </a:moveTo>
                  <a:lnTo>
                    <a:pt x="169" y="1"/>
                  </a:lnTo>
                  <a:lnTo>
                    <a:pt x="225" y="1"/>
                  </a:lnTo>
                  <a:close/>
                  <a:moveTo>
                    <a:pt x="225" y="1"/>
                  </a:moveTo>
                  <a:lnTo>
                    <a:pt x="225" y="1"/>
                  </a:lnTo>
                  <a:lnTo>
                    <a:pt x="225" y="1"/>
                  </a:lnTo>
                  <a:close/>
                  <a:moveTo>
                    <a:pt x="225" y="1"/>
                  </a:moveTo>
                  <a:lnTo>
                    <a:pt x="225" y="1"/>
                  </a:lnTo>
                  <a:lnTo>
                    <a:pt x="225" y="1"/>
                  </a:lnTo>
                  <a:close/>
                  <a:moveTo>
                    <a:pt x="281" y="1"/>
                  </a:moveTo>
                  <a:lnTo>
                    <a:pt x="225" y="1"/>
                  </a:lnTo>
                  <a:lnTo>
                    <a:pt x="281" y="1"/>
                  </a:lnTo>
                  <a:close/>
                  <a:moveTo>
                    <a:pt x="281" y="1"/>
                  </a:moveTo>
                  <a:lnTo>
                    <a:pt x="281" y="1"/>
                  </a:lnTo>
                  <a:lnTo>
                    <a:pt x="281" y="1"/>
                  </a:lnTo>
                  <a:close/>
                  <a:moveTo>
                    <a:pt x="281" y="1"/>
                  </a:moveTo>
                  <a:lnTo>
                    <a:pt x="281" y="1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7">
              <a:extLst>
                <a:ext uri="{FF2B5EF4-FFF2-40B4-BE49-F238E27FC236}">
                  <a16:creationId xmlns:a16="http://schemas.microsoft.com/office/drawing/2014/main" id="{1CDBB517-425F-C26A-F19E-91BCB04B1FC5}"/>
                </a:ext>
              </a:extLst>
            </p:cNvPr>
            <p:cNvSpPr/>
            <p:nvPr/>
          </p:nvSpPr>
          <p:spPr>
            <a:xfrm>
              <a:off x="8566756" y="4094957"/>
              <a:ext cx="9581" cy="8525"/>
            </a:xfrm>
            <a:custGeom>
              <a:avLst/>
              <a:gdLst/>
              <a:ahLst/>
              <a:cxnLst/>
              <a:rect l="l" t="t" r="r" b="b"/>
              <a:pathLst>
                <a:path w="127" h="113" extrusionOk="0">
                  <a:moveTo>
                    <a:pt x="126" y="1"/>
                  </a:moveTo>
                  <a:cubicBezTo>
                    <a:pt x="56" y="1"/>
                    <a:pt x="0" y="1"/>
                    <a:pt x="0" y="57"/>
                  </a:cubicBezTo>
                  <a:lnTo>
                    <a:pt x="0" y="113"/>
                  </a:lnTo>
                  <a:cubicBezTo>
                    <a:pt x="56" y="57"/>
                    <a:pt x="56" y="57"/>
                    <a:pt x="126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7">
              <a:extLst>
                <a:ext uri="{FF2B5EF4-FFF2-40B4-BE49-F238E27FC236}">
                  <a16:creationId xmlns:a16="http://schemas.microsoft.com/office/drawing/2014/main" id="{C603051B-BA4F-3AA7-93D9-2320B6F35865}"/>
                </a:ext>
              </a:extLst>
            </p:cNvPr>
            <p:cNvSpPr/>
            <p:nvPr/>
          </p:nvSpPr>
          <p:spPr>
            <a:xfrm>
              <a:off x="8016727" y="3571407"/>
              <a:ext cx="369576" cy="215379"/>
            </a:xfrm>
            <a:custGeom>
              <a:avLst/>
              <a:gdLst/>
              <a:ahLst/>
              <a:cxnLst/>
              <a:rect l="l" t="t" r="r" b="b"/>
              <a:pathLst>
                <a:path w="4899" h="2855" extrusionOk="0">
                  <a:moveTo>
                    <a:pt x="644" y="238"/>
                  </a:moveTo>
                  <a:cubicBezTo>
                    <a:pt x="477" y="406"/>
                    <a:pt x="295" y="532"/>
                    <a:pt x="127" y="700"/>
                  </a:cubicBezTo>
                  <a:cubicBezTo>
                    <a:pt x="127" y="756"/>
                    <a:pt x="71" y="812"/>
                    <a:pt x="1" y="812"/>
                  </a:cubicBezTo>
                  <a:cubicBezTo>
                    <a:pt x="239" y="938"/>
                    <a:pt x="421" y="994"/>
                    <a:pt x="644" y="1050"/>
                  </a:cubicBezTo>
                  <a:cubicBezTo>
                    <a:pt x="588" y="812"/>
                    <a:pt x="588" y="532"/>
                    <a:pt x="644" y="238"/>
                  </a:cubicBezTo>
                  <a:close/>
                  <a:moveTo>
                    <a:pt x="938" y="0"/>
                  </a:moveTo>
                  <a:cubicBezTo>
                    <a:pt x="882" y="0"/>
                    <a:pt x="826" y="56"/>
                    <a:pt x="770" y="112"/>
                  </a:cubicBezTo>
                  <a:cubicBezTo>
                    <a:pt x="700" y="462"/>
                    <a:pt x="770" y="812"/>
                    <a:pt x="826" y="1106"/>
                  </a:cubicBezTo>
                  <a:cubicBezTo>
                    <a:pt x="882" y="1162"/>
                    <a:pt x="994" y="1231"/>
                    <a:pt x="1120" y="1231"/>
                  </a:cubicBezTo>
                  <a:lnTo>
                    <a:pt x="1120" y="1287"/>
                  </a:lnTo>
                  <a:lnTo>
                    <a:pt x="1176" y="1287"/>
                  </a:lnTo>
                  <a:cubicBezTo>
                    <a:pt x="1470" y="1399"/>
                    <a:pt x="1750" y="1581"/>
                    <a:pt x="2044" y="1693"/>
                  </a:cubicBezTo>
                  <a:lnTo>
                    <a:pt x="3037" y="700"/>
                  </a:lnTo>
                  <a:cubicBezTo>
                    <a:pt x="3037" y="700"/>
                    <a:pt x="3037" y="644"/>
                    <a:pt x="2981" y="532"/>
                  </a:cubicBezTo>
                  <a:cubicBezTo>
                    <a:pt x="2338" y="294"/>
                    <a:pt x="1638" y="112"/>
                    <a:pt x="938" y="0"/>
                  </a:cubicBezTo>
                  <a:close/>
                  <a:moveTo>
                    <a:pt x="3331" y="700"/>
                  </a:moveTo>
                  <a:lnTo>
                    <a:pt x="2338" y="1693"/>
                  </a:lnTo>
                  <a:cubicBezTo>
                    <a:pt x="2631" y="1861"/>
                    <a:pt x="3443" y="2211"/>
                    <a:pt x="4269" y="2211"/>
                  </a:cubicBezTo>
                  <a:lnTo>
                    <a:pt x="4493" y="2211"/>
                  </a:lnTo>
                  <a:cubicBezTo>
                    <a:pt x="4619" y="1987"/>
                    <a:pt x="4786" y="1749"/>
                    <a:pt x="4898" y="1511"/>
                  </a:cubicBezTo>
                  <a:cubicBezTo>
                    <a:pt x="4437" y="1231"/>
                    <a:pt x="3919" y="938"/>
                    <a:pt x="3331" y="700"/>
                  </a:cubicBezTo>
                  <a:close/>
                  <a:moveTo>
                    <a:pt x="2687" y="2043"/>
                  </a:moveTo>
                  <a:lnTo>
                    <a:pt x="2687" y="2043"/>
                  </a:lnTo>
                  <a:cubicBezTo>
                    <a:pt x="3149" y="2337"/>
                    <a:pt x="3569" y="2561"/>
                    <a:pt x="3975" y="2855"/>
                  </a:cubicBezTo>
                  <a:cubicBezTo>
                    <a:pt x="4087" y="2743"/>
                    <a:pt x="4269" y="2505"/>
                    <a:pt x="4381" y="2337"/>
                  </a:cubicBezTo>
                  <a:lnTo>
                    <a:pt x="4269" y="2337"/>
                  </a:lnTo>
                  <a:cubicBezTo>
                    <a:pt x="3681" y="2337"/>
                    <a:pt x="3093" y="2211"/>
                    <a:pt x="2687" y="2043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7">
              <a:extLst>
                <a:ext uri="{FF2B5EF4-FFF2-40B4-BE49-F238E27FC236}">
                  <a16:creationId xmlns:a16="http://schemas.microsoft.com/office/drawing/2014/main" id="{CF8CD2FB-1A21-364A-373F-CFF32C29B738}"/>
                </a:ext>
              </a:extLst>
            </p:cNvPr>
            <p:cNvSpPr/>
            <p:nvPr/>
          </p:nvSpPr>
          <p:spPr>
            <a:xfrm>
              <a:off x="8170849" y="3619915"/>
              <a:ext cx="97241" cy="83511"/>
            </a:xfrm>
            <a:custGeom>
              <a:avLst/>
              <a:gdLst/>
              <a:ahLst/>
              <a:cxnLst/>
              <a:rect l="l" t="t" r="r" b="b"/>
              <a:pathLst>
                <a:path w="1289" h="1107" extrusionOk="0">
                  <a:moveTo>
                    <a:pt x="1106" y="1"/>
                  </a:moveTo>
                  <a:lnTo>
                    <a:pt x="1176" y="57"/>
                  </a:lnTo>
                  <a:lnTo>
                    <a:pt x="1050" y="113"/>
                  </a:lnTo>
                  <a:lnTo>
                    <a:pt x="994" y="57"/>
                  </a:lnTo>
                  <a:lnTo>
                    <a:pt x="1" y="1050"/>
                  </a:lnTo>
                  <a:cubicBezTo>
                    <a:pt x="57" y="1050"/>
                    <a:pt x="57" y="1106"/>
                    <a:pt x="127" y="1106"/>
                  </a:cubicBezTo>
                  <a:lnTo>
                    <a:pt x="127" y="994"/>
                  </a:lnTo>
                  <a:cubicBezTo>
                    <a:pt x="183" y="994"/>
                    <a:pt x="183" y="1050"/>
                    <a:pt x="295" y="1050"/>
                  </a:cubicBezTo>
                  <a:lnTo>
                    <a:pt x="1288" y="57"/>
                  </a:lnTo>
                  <a:cubicBezTo>
                    <a:pt x="1232" y="57"/>
                    <a:pt x="1176" y="1"/>
                    <a:pt x="1106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7">
              <a:extLst>
                <a:ext uri="{FF2B5EF4-FFF2-40B4-BE49-F238E27FC236}">
                  <a16:creationId xmlns:a16="http://schemas.microsoft.com/office/drawing/2014/main" id="{C2CAD739-D64B-94F4-CE89-B1C8542AC97E}"/>
                </a:ext>
              </a:extLst>
            </p:cNvPr>
            <p:cNvSpPr/>
            <p:nvPr/>
          </p:nvSpPr>
          <p:spPr>
            <a:xfrm>
              <a:off x="8241612" y="3611466"/>
              <a:ext cx="18030" cy="16974"/>
            </a:xfrm>
            <a:custGeom>
              <a:avLst/>
              <a:gdLst/>
              <a:ahLst/>
              <a:cxnLst/>
              <a:rect l="l" t="t" r="r" b="b"/>
              <a:pathLst>
                <a:path w="239" h="225" extrusionOk="0">
                  <a:moveTo>
                    <a:pt x="0" y="1"/>
                  </a:moveTo>
                  <a:cubicBezTo>
                    <a:pt x="56" y="113"/>
                    <a:pt x="56" y="169"/>
                    <a:pt x="56" y="169"/>
                  </a:cubicBezTo>
                  <a:lnTo>
                    <a:pt x="112" y="225"/>
                  </a:lnTo>
                  <a:lnTo>
                    <a:pt x="238" y="169"/>
                  </a:lnTo>
                  <a:lnTo>
                    <a:pt x="168" y="113"/>
                  </a:lnTo>
                  <a:cubicBezTo>
                    <a:pt x="112" y="57"/>
                    <a:pt x="56" y="57"/>
                    <a:pt x="0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33" name="Google Shape;1333;p37">
              <a:extLst>
                <a:ext uri="{FF2B5EF4-FFF2-40B4-BE49-F238E27FC236}">
                  <a16:creationId xmlns:a16="http://schemas.microsoft.com/office/drawing/2014/main" id="{088FF65F-755B-58B4-12E0-B4D8C02D738E}"/>
                </a:ext>
              </a:extLst>
            </p:cNvPr>
            <p:cNvGrpSpPr/>
            <p:nvPr/>
          </p:nvGrpSpPr>
          <p:grpSpPr>
            <a:xfrm>
              <a:off x="7788600" y="3404650"/>
              <a:ext cx="694800" cy="681858"/>
              <a:chOff x="3793340" y="940160"/>
              <a:chExt cx="407737" cy="400143"/>
            </a:xfrm>
          </p:grpSpPr>
          <p:sp>
            <p:nvSpPr>
              <p:cNvPr id="1334" name="Google Shape;1334;p37">
                <a:extLst>
                  <a:ext uri="{FF2B5EF4-FFF2-40B4-BE49-F238E27FC236}">
                    <a16:creationId xmlns:a16="http://schemas.microsoft.com/office/drawing/2014/main" id="{2F58C933-04BD-0F65-D4E7-DFA7908A56C9}"/>
                  </a:ext>
                </a:extLst>
              </p:cNvPr>
              <p:cNvSpPr/>
              <p:nvPr/>
            </p:nvSpPr>
            <p:spPr>
              <a:xfrm>
                <a:off x="3793340" y="940160"/>
                <a:ext cx="407737" cy="400143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9222" extrusionOk="0">
                    <a:moveTo>
                      <a:pt x="9264" y="0"/>
                    </a:moveTo>
                    <a:lnTo>
                      <a:pt x="0" y="9096"/>
                    </a:lnTo>
                    <a:lnTo>
                      <a:pt x="112" y="9222"/>
                    </a:lnTo>
                    <a:lnTo>
                      <a:pt x="9390" y="126"/>
                    </a:lnTo>
                    <a:lnTo>
                      <a:pt x="92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37">
                <a:extLst>
                  <a:ext uri="{FF2B5EF4-FFF2-40B4-BE49-F238E27FC236}">
                    <a16:creationId xmlns:a16="http://schemas.microsoft.com/office/drawing/2014/main" id="{2D086D1E-B609-2929-2A91-B0DDDBD60758}"/>
                  </a:ext>
                </a:extLst>
              </p:cNvPr>
              <p:cNvSpPr/>
              <p:nvPr/>
            </p:nvSpPr>
            <p:spPr>
              <a:xfrm>
                <a:off x="4041119" y="989043"/>
                <a:ext cx="28564" cy="82424"/>
              </a:xfrm>
              <a:custGeom>
                <a:avLst/>
                <a:gdLst/>
                <a:ahLst/>
                <a:cxnLst/>
                <a:rect l="l" t="t" r="r" b="b"/>
                <a:pathLst>
                  <a:path w="701" h="2156" extrusionOk="0">
                    <a:moveTo>
                      <a:pt x="57" y="1"/>
                    </a:moveTo>
                    <a:cubicBezTo>
                      <a:pt x="1" y="1106"/>
                      <a:pt x="518" y="2156"/>
                      <a:pt x="574" y="2156"/>
                    </a:cubicBezTo>
                    <a:lnTo>
                      <a:pt x="700" y="2100"/>
                    </a:lnTo>
                    <a:cubicBezTo>
                      <a:pt x="700" y="2100"/>
                      <a:pt x="168" y="1106"/>
                      <a:pt x="1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37">
                <a:extLst>
                  <a:ext uri="{FF2B5EF4-FFF2-40B4-BE49-F238E27FC236}">
                    <a16:creationId xmlns:a16="http://schemas.microsoft.com/office/drawing/2014/main" id="{EB865365-4622-F841-F3C3-15E0ADB61A40}"/>
                  </a:ext>
                </a:extLst>
              </p:cNvPr>
              <p:cNvSpPr/>
              <p:nvPr/>
            </p:nvSpPr>
            <p:spPr>
              <a:xfrm>
                <a:off x="4108018" y="1027466"/>
                <a:ext cx="59549" cy="23591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644" extrusionOk="0">
                    <a:moveTo>
                      <a:pt x="57" y="0"/>
                    </a:moveTo>
                    <a:lnTo>
                      <a:pt x="1" y="126"/>
                    </a:lnTo>
                    <a:cubicBezTo>
                      <a:pt x="1" y="126"/>
                      <a:pt x="882" y="588"/>
                      <a:pt x="1932" y="644"/>
                    </a:cubicBezTo>
                    <a:lnTo>
                      <a:pt x="1932" y="532"/>
                    </a:lnTo>
                    <a:cubicBezTo>
                      <a:pt x="938" y="476"/>
                      <a:pt x="57" y="0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37">
                <a:extLst>
                  <a:ext uri="{FF2B5EF4-FFF2-40B4-BE49-F238E27FC236}">
                    <a16:creationId xmlns:a16="http://schemas.microsoft.com/office/drawing/2014/main" id="{F16888DD-5D70-08DB-D6EF-76EEB1E5A8AA}"/>
                  </a:ext>
                </a:extLst>
              </p:cNvPr>
              <p:cNvSpPr/>
              <p:nvPr/>
            </p:nvSpPr>
            <p:spPr>
              <a:xfrm>
                <a:off x="3953160" y="1042955"/>
                <a:ext cx="10581" cy="4400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94" extrusionOk="0">
                    <a:moveTo>
                      <a:pt x="182" y="0"/>
                    </a:moveTo>
                    <a:lnTo>
                      <a:pt x="182" y="0"/>
                    </a:lnTo>
                    <a:cubicBezTo>
                      <a:pt x="112" y="70"/>
                      <a:pt x="56" y="126"/>
                      <a:pt x="56" y="126"/>
                    </a:cubicBezTo>
                    <a:cubicBezTo>
                      <a:pt x="0" y="420"/>
                      <a:pt x="0" y="700"/>
                      <a:pt x="56" y="938"/>
                    </a:cubicBezTo>
                    <a:cubicBezTo>
                      <a:pt x="112" y="994"/>
                      <a:pt x="182" y="994"/>
                      <a:pt x="238" y="994"/>
                    </a:cubicBezTo>
                    <a:cubicBezTo>
                      <a:pt x="182" y="700"/>
                      <a:pt x="112" y="35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37">
                <a:extLst>
                  <a:ext uri="{FF2B5EF4-FFF2-40B4-BE49-F238E27FC236}">
                    <a16:creationId xmlns:a16="http://schemas.microsoft.com/office/drawing/2014/main" id="{4F92128E-AD96-C30D-758D-F7F7EE35DD76}"/>
                  </a:ext>
                </a:extLst>
              </p:cNvPr>
              <p:cNvSpPr/>
              <p:nvPr/>
            </p:nvSpPr>
            <p:spPr>
              <a:xfrm>
                <a:off x="4023151" y="1110467"/>
                <a:ext cx="102883" cy="30989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700" extrusionOk="0">
                    <a:moveTo>
                      <a:pt x="1" y="0"/>
                    </a:moveTo>
                    <a:lnTo>
                      <a:pt x="1" y="112"/>
                    </a:lnTo>
                    <a:cubicBezTo>
                      <a:pt x="169" y="224"/>
                      <a:pt x="351" y="294"/>
                      <a:pt x="518" y="406"/>
                    </a:cubicBezTo>
                    <a:cubicBezTo>
                      <a:pt x="924" y="574"/>
                      <a:pt x="1512" y="700"/>
                      <a:pt x="2100" y="700"/>
                    </a:cubicBezTo>
                    <a:lnTo>
                      <a:pt x="2212" y="700"/>
                    </a:lnTo>
                    <a:cubicBezTo>
                      <a:pt x="2268" y="700"/>
                      <a:pt x="2268" y="644"/>
                      <a:pt x="2324" y="574"/>
                    </a:cubicBezTo>
                    <a:lnTo>
                      <a:pt x="2100" y="574"/>
                    </a:lnTo>
                    <a:cubicBezTo>
                      <a:pt x="1274" y="574"/>
                      <a:pt x="462" y="224"/>
                      <a:pt x="169" y="56"/>
                    </a:cubicBezTo>
                    <a:cubicBezTo>
                      <a:pt x="57" y="56"/>
                      <a:pt x="57" y="0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9" name="Google Shape;1339;p37">
              <a:extLst>
                <a:ext uri="{FF2B5EF4-FFF2-40B4-BE49-F238E27FC236}">
                  <a16:creationId xmlns:a16="http://schemas.microsoft.com/office/drawing/2014/main" id="{E3B454C6-8BA2-7B1A-4170-9ECB4ADB8E4C}"/>
                </a:ext>
              </a:extLst>
            </p:cNvPr>
            <p:cNvSpPr/>
            <p:nvPr/>
          </p:nvSpPr>
          <p:spPr>
            <a:xfrm>
              <a:off x="7317931" y="3303220"/>
              <a:ext cx="377950" cy="325218"/>
            </a:xfrm>
            <a:custGeom>
              <a:avLst/>
              <a:gdLst/>
              <a:ahLst/>
              <a:cxnLst/>
              <a:rect l="l" t="t" r="r" b="b"/>
              <a:pathLst>
                <a:path w="5010" h="4311" extrusionOk="0">
                  <a:moveTo>
                    <a:pt x="0" y="1"/>
                  </a:moveTo>
                  <a:lnTo>
                    <a:pt x="0" y="812"/>
                  </a:lnTo>
                  <a:cubicBezTo>
                    <a:pt x="350" y="938"/>
                    <a:pt x="700" y="1050"/>
                    <a:pt x="1050" y="1106"/>
                  </a:cubicBezTo>
                  <a:cubicBezTo>
                    <a:pt x="756" y="700"/>
                    <a:pt x="350" y="351"/>
                    <a:pt x="0" y="1"/>
                  </a:cubicBezTo>
                  <a:close/>
                  <a:moveTo>
                    <a:pt x="0" y="994"/>
                  </a:moveTo>
                  <a:lnTo>
                    <a:pt x="0" y="994"/>
                  </a:lnTo>
                  <a:cubicBezTo>
                    <a:pt x="700" y="1750"/>
                    <a:pt x="1288" y="2618"/>
                    <a:pt x="1693" y="3611"/>
                  </a:cubicBezTo>
                  <a:cubicBezTo>
                    <a:pt x="2155" y="3667"/>
                    <a:pt x="2505" y="3737"/>
                    <a:pt x="2687" y="3737"/>
                  </a:cubicBezTo>
                  <a:lnTo>
                    <a:pt x="2561" y="3387"/>
                  </a:lnTo>
                  <a:cubicBezTo>
                    <a:pt x="2393" y="3499"/>
                    <a:pt x="2267" y="3499"/>
                    <a:pt x="2267" y="3499"/>
                  </a:cubicBezTo>
                  <a:cubicBezTo>
                    <a:pt x="2043" y="2687"/>
                    <a:pt x="1693" y="1918"/>
                    <a:pt x="1162" y="1218"/>
                  </a:cubicBezTo>
                  <a:cubicBezTo>
                    <a:pt x="812" y="1218"/>
                    <a:pt x="406" y="1106"/>
                    <a:pt x="0" y="994"/>
                  </a:cubicBezTo>
                  <a:close/>
                  <a:moveTo>
                    <a:pt x="4842" y="3205"/>
                  </a:moveTo>
                  <a:cubicBezTo>
                    <a:pt x="4786" y="3387"/>
                    <a:pt x="4716" y="3555"/>
                    <a:pt x="4604" y="3737"/>
                  </a:cubicBezTo>
                  <a:lnTo>
                    <a:pt x="5010" y="3737"/>
                  </a:lnTo>
                  <a:cubicBezTo>
                    <a:pt x="4954" y="3555"/>
                    <a:pt x="4898" y="3387"/>
                    <a:pt x="4842" y="3205"/>
                  </a:cubicBezTo>
                  <a:close/>
                  <a:moveTo>
                    <a:pt x="4660" y="3093"/>
                  </a:moveTo>
                  <a:cubicBezTo>
                    <a:pt x="3848" y="3093"/>
                    <a:pt x="3205" y="3261"/>
                    <a:pt x="2799" y="3317"/>
                  </a:cubicBezTo>
                  <a:lnTo>
                    <a:pt x="2967" y="3961"/>
                  </a:lnTo>
                  <a:cubicBezTo>
                    <a:pt x="3443" y="3905"/>
                    <a:pt x="3904" y="3793"/>
                    <a:pt x="4436" y="3737"/>
                  </a:cubicBezTo>
                  <a:cubicBezTo>
                    <a:pt x="4548" y="3555"/>
                    <a:pt x="4660" y="3317"/>
                    <a:pt x="4716" y="3093"/>
                  </a:cubicBezTo>
                  <a:close/>
                  <a:moveTo>
                    <a:pt x="1749" y="3793"/>
                  </a:moveTo>
                  <a:cubicBezTo>
                    <a:pt x="1805" y="3961"/>
                    <a:pt x="1917" y="4143"/>
                    <a:pt x="1987" y="4311"/>
                  </a:cubicBezTo>
                  <a:cubicBezTo>
                    <a:pt x="2211" y="4199"/>
                    <a:pt x="2505" y="4143"/>
                    <a:pt x="2799" y="4017"/>
                  </a:cubicBezTo>
                  <a:lnTo>
                    <a:pt x="2743" y="3849"/>
                  </a:lnTo>
                  <a:lnTo>
                    <a:pt x="2687" y="3849"/>
                  </a:lnTo>
                  <a:cubicBezTo>
                    <a:pt x="2505" y="3849"/>
                    <a:pt x="2155" y="3849"/>
                    <a:pt x="1749" y="3793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40" name="Google Shape;1340;p37">
              <a:extLst>
                <a:ext uri="{FF2B5EF4-FFF2-40B4-BE49-F238E27FC236}">
                  <a16:creationId xmlns:a16="http://schemas.microsoft.com/office/drawing/2014/main" id="{3ACBB531-42C3-90CC-7BBB-D5FF33F498A7}"/>
                </a:ext>
              </a:extLst>
            </p:cNvPr>
            <p:cNvGrpSpPr/>
            <p:nvPr/>
          </p:nvGrpSpPr>
          <p:grpSpPr>
            <a:xfrm>
              <a:off x="7295623" y="3101625"/>
              <a:ext cx="387458" cy="905775"/>
              <a:chOff x="3504041" y="762332"/>
              <a:chExt cx="227376" cy="531546"/>
            </a:xfrm>
          </p:grpSpPr>
          <p:sp>
            <p:nvSpPr>
              <p:cNvPr id="1341" name="Google Shape;1341;p37">
                <a:extLst>
                  <a:ext uri="{FF2B5EF4-FFF2-40B4-BE49-F238E27FC236}">
                    <a16:creationId xmlns:a16="http://schemas.microsoft.com/office/drawing/2014/main" id="{54293CAC-EF64-E25D-FDB3-3946C11B2BAD}"/>
                  </a:ext>
                </a:extLst>
              </p:cNvPr>
              <p:cNvSpPr/>
              <p:nvPr/>
            </p:nvSpPr>
            <p:spPr>
              <a:xfrm>
                <a:off x="3534983" y="762332"/>
                <a:ext cx="196434" cy="531546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2315" extrusionOk="0">
                    <a:moveTo>
                      <a:pt x="239" y="0"/>
                    </a:moveTo>
                    <a:lnTo>
                      <a:pt x="1" y="70"/>
                    </a:lnTo>
                    <a:lnTo>
                      <a:pt x="4311" y="12314"/>
                    </a:lnTo>
                    <a:lnTo>
                      <a:pt x="4493" y="122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37">
                <a:extLst>
                  <a:ext uri="{FF2B5EF4-FFF2-40B4-BE49-F238E27FC236}">
                    <a16:creationId xmlns:a16="http://schemas.microsoft.com/office/drawing/2014/main" id="{C2E432E0-A566-BB51-0172-40BF5349286F}"/>
                  </a:ext>
                </a:extLst>
              </p:cNvPr>
              <p:cNvSpPr/>
              <p:nvPr/>
            </p:nvSpPr>
            <p:spPr>
              <a:xfrm>
                <a:off x="3504041" y="911606"/>
                <a:ext cx="97925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589" extrusionOk="0">
                    <a:moveTo>
                      <a:pt x="56" y="0"/>
                    </a:moveTo>
                    <a:lnTo>
                      <a:pt x="0" y="112"/>
                    </a:lnTo>
                    <a:cubicBezTo>
                      <a:pt x="812" y="518"/>
                      <a:pt x="1749" y="588"/>
                      <a:pt x="2043" y="588"/>
                    </a:cubicBezTo>
                    <a:lnTo>
                      <a:pt x="2211" y="588"/>
                    </a:lnTo>
                    <a:lnTo>
                      <a:pt x="2211" y="406"/>
                    </a:lnTo>
                    <a:cubicBezTo>
                      <a:pt x="2200" y="406"/>
                      <a:pt x="2149" y="408"/>
                      <a:pt x="2067" y="408"/>
                    </a:cubicBezTo>
                    <a:cubicBezTo>
                      <a:pt x="1728" y="408"/>
                      <a:pt x="856" y="372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7">
                <a:extLst>
                  <a:ext uri="{FF2B5EF4-FFF2-40B4-BE49-F238E27FC236}">
                    <a16:creationId xmlns:a16="http://schemas.microsoft.com/office/drawing/2014/main" id="{FEE114E8-3103-526F-A482-3A815A266301}"/>
                  </a:ext>
                </a:extLst>
              </p:cNvPr>
              <p:cNvSpPr/>
              <p:nvPr/>
            </p:nvSpPr>
            <p:spPr>
              <a:xfrm>
                <a:off x="3578995" y="834144"/>
                <a:ext cx="48958" cy="46523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582" extrusionOk="0">
                    <a:moveTo>
                      <a:pt x="1344" y="1"/>
                    </a:moveTo>
                    <a:cubicBezTo>
                      <a:pt x="812" y="882"/>
                      <a:pt x="56" y="1470"/>
                      <a:pt x="0" y="1470"/>
                    </a:cubicBezTo>
                    <a:lnTo>
                      <a:pt x="112" y="1582"/>
                    </a:lnTo>
                    <a:cubicBezTo>
                      <a:pt x="112" y="1582"/>
                      <a:pt x="938" y="994"/>
                      <a:pt x="1456" y="70"/>
                    </a:cubicBezTo>
                    <a:lnTo>
                      <a:pt x="13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37">
                <a:extLst>
                  <a:ext uri="{FF2B5EF4-FFF2-40B4-BE49-F238E27FC236}">
                    <a16:creationId xmlns:a16="http://schemas.microsoft.com/office/drawing/2014/main" id="{35585566-DFB8-C440-DFA8-789D9FE8E2ED}"/>
                  </a:ext>
                </a:extLst>
              </p:cNvPr>
              <p:cNvSpPr/>
              <p:nvPr/>
            </p:nvSpPr>
            <p:spPr>
              <a:xfrm>
                <a:off x="3620515" y="916423"/>
                <a:ext cx="66990" cy="7761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2324" extrusionOk="0">
                    <a:moveTo>
                      <a:pt x="1567" y="1"/>
                    </a:moveTo>
                    <a:cubicBezTo>
                      <a:pt x="1273" y="1274"/>
                      <a:pt x="0" y="2212"/>
                      <a:pt x="0" y="2212"/>
                    </a:cubicBezTo>
                    <a:lnTo>
                      <a:pt x="56" y="2324"/>
                    </a:lnTo>
                    <a:cubicBezTo>
                      <a:pt x="112" y="2324"/>
                      <a:pt x="1399" y="1400"/>
                      <a:pt x="1749" y="57"/>
                    </a:cubicBezTo>
                    <a:lnTo>
                      <a:pt x="1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37">
                <a:extLst>
                  <a:ext uri="{FF2B5EF4-FFF2-40B4-BE49-F238E27FC236}">
                    <a16:creationId xmlns:a16="http://schemas.microsoft.com/office/drawing/2014/main" id="{D53BD31A-0DC9-0709-F9F1-AB5859088B87}"/>
                  </a:ext>
                </a:extLst>
              </p:cNvPr>
              <p:cNvSpPr/>
              <p:nvPr/>
            </p:nvSpPr>
            <p:spPr>
              <a:xfrm>
                <a:off x="3630388" y="1027461"/>
                <a:ext cx="18018" cy="3098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00" extrusionOk="0">
                    <a:moveTo>
                      <a:pt x="239" y="0"/>
                    </a:moveTo>
                    <a:cubicBezTo>
                      <a:pt x="127" y="70"/>
                      <a:pt x="57" y="70"/>
                      <a:pt x="1" y="70"/>
                    </a:cubicBezTo>
                    <a:lnTo>
                      <a:pt x="127" y="420"/>
                    </a:lnTo>
                    <a:lnTo>
                      <a:pt x="239" y="420"/>
                    </a:lnTo>
                    <a:lnTo>
                      <a:pt x="239" y="532"/>
                    </a:lnTo>
                    <a:lnTo>
                      <a:pt x="183" y="532"/>
                    </a:lnTo>
                    <a:lnTo>
                      <a:pt x="239" y="700"/>
                    </a:lnTo>
                    <a:cubicBezTo>
                      <a:pt x="295" y="700"/>
                      <a:pt x="351" y="700"/>
                      <a:pt x="407" y="644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7">
                <a:extLst>
                  <a:ext uri="{FF2B5EF4-FFF2-40B4-BE49-F238E27FC236}">
                    <a16:creationId xmlns:a16="http://schemas.microsoft.com/office/drawing/2014/main" id="{1D29A8B7-ACDE-4A4B-B0EA-69E579F8F269}"/>
                  </a:ext>
                </a:extLst>
              </p:cNvPr>
              <p:cNvSpPr/>
              <p:nvPr/>
            </p:nvSpPr>
            <p:spPr>
              <a:xfrm>
                <a:off x="3592006" y="1040476"/>
                <a:ext cx="48963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238" extrusionOk="0">
                    <a:moveTo>
                      <a:pt x="0" y="0"/>
                    </a:moveTo>
                    <a:cubicBezTo>
                      <a:pt x="0" y="56"/>
                      <a:pt x="56" y="126"/>
                      <a:pt x="56" y="182"/>
                    </a:cubicBezTo>
                    <a:cubicBezTo>
                      <a:pt x="462" y="238"/>
                      <a:pt x="812" y="238"/>
                      <a:pt x="994" y="238"/>
                    </a:cubicBezTo>
                    <a:lnTo>
                      <a:pt x="1106" y="238"/>
                    </a:lnTo>
                    <a:lnTo>
                      <a:pt x="1106" y="126"/>
                    </a:lnTo>
                    <a:lnTo>
                      <a:pt x="994" y="126"/>
                    </a:lnTo>
                    <a:cubicBezTo>
                      <a:pt x="812" y="126"/>
                      <a:pt x="462" y="56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37">
                <a:extLst>
                  <a:ext uri="{FF2B5EF4-FFF2-40B4-BE49-F238E27FC236}">
                    <a16:creationId xmlns:a16="http://schemas.microsoft.com/office/drawing/2014/main" id="{CBBB94EE-D63B-09AD-5D55-7B68D84F72BF}"/>
                  </a:ext>
                </a:extLst>
              </p:cNvPr>
              <p:cNvSpPr/>
              <p:nvPr/>
            </p:nvSpPr>
            <p:spPr>
              <a:xfrm>
                <a:off x="3713438" y="1017544"/>
                <a:ext cx="17974" cy="2851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44" extrusionOk="0">
                    <a:moveTo>
                      <a:pt x="280" y="0"/>
                    </a:moveTo>
                    <a:cubicBezTo>
                      <a:pt x="224" y="224"/>
                      <a:pt x="112" y="462"/>
                      <a:pt x="0" y="644"/>
                    </a:cubicBezTo>
                    <a:lnTo>
                      <a:pt x="168" y="644"/>
                    </a:lnTo>
                    <a:cubicBezTo>
                      <a:pt x="280" y="462"/>
                      <a:pt x="350" y="294"/>
                      <a:pt x="406" y="112"/>
                    </a:cubicBezTo>
                    <a:lnTo>
                      <a:pt x="4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48" name="Google Shape;1348;p37">
              <a:extLst>
                <a:ext uri="{FF2B5EF4-FFF2-40B4-BE49-F238E27FC236}">
                  <a16:creationId xmlns:a16="http://schemas.microsoft.com/office/drawing/2014/main" id="{D2DEB37D-29D0-1314-2629-B853DCC725E0}"/>
                </a:ext>
              </a:extLst>
            </p:cNvPr>
            <p:cNvSpPr/>
            <p:nvPr/>
          </p:nvSpPr>
          <p:spPr>
            <a:xfrm>
              <a:off x="6992787" y="2929569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7">
              <a:extLst>
                <a:ext uri="{FF2B5EF4-FFF2-40B4-BE49-F238E27FC236}">
                  <a16:creationId xmlns:a16="http://schemas.microsoft.com/office/drawing/2014/main" id="{F74E8A0F-6924-CCD7-ACFC-FD3829746159}"/>
                </a:ext>
              </a:extLst>
            </p:cNvPr>
            <p:cNvSpPr/>
            <p:nvPr/>
          </p:nvSpPr>
          <p:spPr>
            <a:xfrm>
              <a:off x="6733049" y="2775446"/>
              <a:ext cx="264037" cy="193200"/>
            </a:xfrm>
            <a:custGeom>
              <a:avLst/>
              <a:gdLst/>
              <a:ahLst/>
              <a:cxnLst/>
              <a:rect l="l" t="t" r="r" b="b"/>
              <a:pathLst>
                <a:path w="3500" h="2561" extrusionOk="0">
                  <a:moveTo>
                    <a:pt x="1274" y="168"/>
                  </a:moveTo>
                  <a:lnTo>
                    <a:pt x="1274" y="238"/>
                  </a:lnTo>
                  <a:cubicBezTo>
                    <a:pt x="1274" y="238"/>
                    <a:pt x="1274" y="168"/>
                    <a:pt x="1344" y="168"/>
                  </a:cubicBezTo>
                  <a:close/>
                  <a:moveTo>
                    <a:pt x="225" y="0"/>
                  </a:moveTo>
                  <a:cubicBezTo>
                    <a:pt x="113" y="168"/>
                    <a:pt x="1" y="350"/>
                    <a:pt x="1" y="588"/>
                  </a:cubicBezTo>
                  <a:lnTo>
                    <a:pt x="1" y="644"/>
                  </a:lnTo>
                  <a:cubicBezTo>
                    <a:pt x="463" y="700"/>
                    <a:pt x="994" y="812"/>
                    <a:pt x="1456" y="994"/>
                  </a:cubicBezTo>
                  <a:cubicBezTo>
                    <a:pt x="1456" y="868"/>
                    <a:pt x="1400" y="756"/>
                    <a:pt x="1344" y="588"/>
                  </a:cubicBezTo>
                  <a:cubicBezTo>
                    <a:pt x="1218" y="588"/>
                    <a:pt x="1106" y="462"/>
                    <a:pt x="1218" y="350"/>
                  </a:cubicBezTo>
                  <a:lnTo>
                    <a:pt x="1218" y="294"/>
                  </a:lnTo>
                  <a:cubicBezTo>
                    <a:pt x="1218" y="238"/>
                    <a:pt x="1218" y="168"/>
                    <a:pt x="1162" y="168"/>
                  </a:cubicBezTo>
                  <a:cubicBezTo>
                    <a:pt x="868" y="56"/>
                    <a:pt x="519" y="0"/>
                    <a:pt x="225" y="0"/>
                  </a:cubicBezTo>
                  <a:close/>
                  <a:moveTo>
                    <a:pt x="1" y="756"/>
                  </a:moveTo>
                  <a:cubicBezTo>
                    <a:pt x="1" y="812"/>
                    <a:pt x="1" y="938"/>
                    <a:pt x="57" y="994"/>
                  </a:cubicBezTo>
                  <a:cubicBezTo>
                    <a:pt x="113" y="1106"/>
                    <a:pt x="295" y="1162"/>
                    <a:pt x="463" y="1162"/>
                  </a:cubicBezTo>
                  <a:lnTo>
                    <a:pt x="645" y="1162"/>
                  </a:lnTo>
                  <a:cubicBezTo>
                    <a:pt x="701" y="1050"/>
                    <a:pt x="756" y="938"/>
                    <a:pt x="756" y="868"/>
                  </a:cubicBezTo>
                  <a:cubicBezTo>
                    <a:pt x="519" y="812"/>
                    <a:pt x="225" y="756"/>
                    <a:pt x="1" y="756"/>
                  </a:cubicBezTo>
                  <a:close/>
                  <a:moveTo>
                    <a:pt x="1974" y="462"/>
                  </a:moveTo>
                  <a:cubicBezTo>
                    <a:pt x="1806" y="518"/>
                    <a:pt x="1624" y="588"/>
                    <a:pt x="1456" y="588"/>
                  </a:cubicBezTo>
                  <a:cubicBezTo>
                    <a:pt x="1512" y="812"/>
                    <a:pt x="1568" y="938"/>
                    <a:pt x="1568" y="994"/>
                  </a:cubicBezTo>
                  <a:cubicBezTo>
                    <a:pt x="1862" y="1106"/>
                    <a:pt x="2156" y="1218"/>
                    <a:pt x="2450" y="1399"/>
                  </a:cubicBezTo>
                  <a:cubicBezTo>
                    <a:pt x="2506" y="1399"/>
                    <a:pt x="2618" y="1455"/>
                    <a:pt x="2744" y="1511"/>
                  </a:cubicBezTo>
                  <a:cubicBezTo>
                    <a:pt x="2744" y="1399"/>
                    <a:pt x="2674" y="1218"/>
                    <a:pt x="2618" y="994"/>
                  </a:cubicBezTo>
                  <a:cubicBezTo>
                    <a:pt x="2394" y="756"/>
                    <a:pt x="2156" y="644"/>
                    <a:pt x="1974" y="462"/>
                  </a:cubicBezTo>
                  <a:close/>
                  <a:moveTo>
                    <a:pt x="868" y="938"/>
                  </a:moveTo>
                  <a:cubicBezTo>
                    <a:pt x="812" y="994"/>
                    <a:pt x="756" y="1050"/>
                    <a:pt x="701" y="1218"/>
                  </a:cubicBezTo>
                  <a:cubicBezTo>
                    <a:pt x="1050" y="1218"/>
                    <a:pt x="1344" y="1287"/>
                    <a:pt x="1624" y="1399"/>
                  </a:cubicBezTo>
                  <a:cubicBezTo>
                    <a:pt x="1750" y="1455"/>
                    <a:pt x="1918" y="1511"/>
                    <a:pt x="2044" y="1637"/>
                  </a:cubicBezTo>
                  <a:cubicBezTo>
                    <a:pt x="2100" y="1511"/>
                    <a:pt x="2156" y="1399"/>
                    <a:pt x="2156" y="1343"/>
                  </a:cubicBezTo>
                  <a:cubicBezTo>
                    <a:pt x="1750" y="1162"/>
                    <a:pt x="1274" y="1050"/>
                    <a:pt x="868" y="938"/>
                  </a:cubicBezTo>
                  <a:close/>
                  <a:moveTo>
                    <a:pt x="2744" y="1106"/>
                  </a:moveTo>
                  <a:lnTo>
                    <a:pt x="2744" y="1106"/>
                  </a:lnTo>
                  <a:cubicBezTo>
                    <a:pt x="2800" y="1343"/>
                    <a:pt x="2855" y="1511"/>
                    <a:pt x="2855" y="1567"/>
                  </a:cubicBezTo>
                  <a:cubicBezTo>
                    <a:pt x="2911" y="1637"/>
                    <a:pt x="3023" y="1693"/>
                    <a:pt x="3093" y="1749"/>
                  </a:cubicBezTo>
                  <a:cubicBezTo>
                    <a:pt x="3205" y="1861"/>
                    <a:pt x="3317" y="1917"/>
                    <a:pt x="3443" y="2043"/>
                  </a:cubicBezTo>
                  <a:cubicBezTo>
                    <a:pt x="3205" y="1693"/>
                    <a:pt x="2967" y="1343"/>
                    <a:pt x="2744" y="1106"/>
                  </a:cubicBezTo>
                  <a:close/>
                  <a:moveTo>
                    <a:pt x="2212" y="1399"/>
                  </a:moveTo>
                  <a:cubicBezTo>
                    <a:pt x="2212" y="1455"/>
                    <a:pt x="2156" y="1567"/>
                    <a:pt x="2100" y="1693"/>
                  </a:cubicBezTo>
                  <a:lnTo>
                    <a:pt x="2450" y="2043"/>
                  </a:lnTo>
                  <a:cubicBezTo>
                    <a:pt x="2562" y="2211"/>
                    <a:pt x="2674" y="2393"/>
                    <a:pt x="2800" y="2561"/>
                  </a:cubicBezTo>
                  <a:cubicBezTo>
                    <a:pt x="3149" y="2449"/>
                    <a:pt x="3373" y="2337"/>
                    <a:pt x="3499" y="2211"/>
                  </a:cubicBezTo>
                  <a:lnTo>
                    <a:pt x="3443" y="2211"/>
                  </a:lnTo>
                  <a:cubicBezTo>
                    <a:pt x="3261" y="2043"/>
                    <a:pt x="3023" y="1861"/>
                    <a:pt x="2855" y="1749"/>
                  </a:cubicBezTo>
                  <a:cubicBezTo>
                    <a:pt x="2674" y="1637"/>
                    <a:pt x="2450" y="1511"/>
                    <a:pt x="2212" y="1399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7">
              <a:extLst>
                <a:ext uri="{FF2B5EF4-FFF2-40B4-BE49-F238E27FC236}">
                  <a16:creationId xmlns:a16="http://schemas.microsoft.com/office/drawing/2014/main" id="{AC39726E-255B-528A-2DE1-608025DB39B3}"/>
                </a:ext>
              </a:extLst>
            </p:cNvPr>
            <p:cNvSpPr/>
            <p:nvPr/>
          </p:nvSpPr>
          <p:spPr>
            <a:xfrm>
              <a:off x="7023416" y="2617099"/>
              <a:ext cx="303039" cy="1222491"/>
            </a:xfrm>
            <a:custGeom>
              <a:avLst/>
              <a:gdLst/>
              <a:ahLst/>
              <a:cxnLst/>
              <a:rect l="l" t="t" r="r" b="b"/>
              <a:pathLst>
                <a:path w="4017" h="16205" extrusionOk="0">
                  <a:moveTo>
                    <a:pt x="1973" y="0"/>
                  </a:moveTo>
                  <a:cubicBezTo>
                    <a:pt x="574" y="2561"/>
                    <a:pt x="0" y="5541"/>
                    <a:pt x="294" y="8396"/>
                  </a:cubicBezTo>
                  <a:cubicBezTo>
                    <a:pt x="644" y="11251"/>
                    <a:pt x="1861" y="14049"/>
                    <a:pt x="3792" y="16204"/>
                  </a:cubicBezTo>
                  <a:lnTo>
                    <a:pt x="4016" y="15980"/>
                  </a:lnTo>
                  <a:cubicBezTo>
                    <a:pt x="2155" y="13881"/>
                    <a:pt x="924" y="11139"/>
                    <a:pt x="644" y="8340"/>
                  </a:cubicBezTo>
                  <a:cubicBezTo>
                    <a:pt x="294" y="5541"/>
                    <a:pt x="868" y="2617"/>
                    <a:pt x="2267" y="168"/>
                  </a:cubicBezTo>
                  <a:lnTo>
                    <a:pt x="19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7">
              <a:extLst>
                <a:ext uri="{FF2B5EF4-FFF2-40B4-BE49-F238E27FC236}">
                  <a16:creationId xmlns:a16="http://schemas.microsoft.com/office/drawing/2014/main" id="{EC570623-A298-B424-6555-F0B3AA295BE7}"/>
                </a:ext>
              </a:extLst>
            </p:cNvPr>
            <p:cNvSpPr/>
            <p:nvPr/>
          </p:nvSpPr>
          <p:spPr>
            <a:xfrm>
              <a:off x="6020517" y="3132048"/>
              <a:ext cx="1525454" cy="1416822"/>
            </a:xfrm>
            <a:custGeom>
              <a:avLst/>
              <a:gdLst/>
              <a:ahLst/>
              <a:cxnLst/>
              <a:rect l="l" t="t" r="r" b="b"/>
              <a:pathLst>
                <a:path w="20221" h="18781" extrusionOk="0">
                  <a:moveTo>
                    <a:pt x="10152" y="0"/>
                  </a:moveTo>
                  <a:cubicBezTo>
                    <a:pt x="9803" y="0"/>
                    <a:pt x="9451" y="19"/>
                    <a:pt x="9096" y="59"/>
                  </a:cubicBezTo>
                  <a:cubicBezTo>
                    <a:pt x="3849" y="577"/>
                    <a:pt x="0" y="5362"/>
                    <a:pt x="574" y="10722"/>
                  </a:cubicBezTo>
                  <a:cubicBezTo>
                    <a:pt x="1064" y="15660"/>
                    <a:pt x="5059" y="18781"/>
                    <a:pt x="9833" y="18781"/>
                  </a:cubicBezTo>
                  <a:cubicBezTo>
                    <a:pt x="10240" y="18781"/>
                    <a:pt x="10652" y="18758"/>
                    <a:pt x="11069" y="18712"/>
                  </a:cubicBezTo>
                  <a:cubicBezTo>
                    <a:pt x="16317" y="18124"/>
                    <a:pt x="20221" y="14108"/>
                    <a:pt x="19703" y="8735"/>
                  </a:cubicBezTo>
                  <a:cubicBezTo>
                    <a:pt x="19155" y="3734"/>
                    <a:pt x="15012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7">
              <a:extLst>
                <a:ext uri="{FF2B5EF4-FFF2-40B4-BE49-F238E27FC236}">
                  <a16:creationId xmlns:a16="http://schemas.microsoft.com/office/drawing/2014/main" id="{59622E35-1B22-F00E-07B1-ECE97BBAAE5E}"/>
                </a:ext>
              </a:extLst>
            </p:cNvPr>
            <p:cNvSpPr/>
            <p:nvPr/>
          </p:nvSpPr>
          <p:spPr>
            <a:xfrm>
              <a:off x="7185912" y="4389473"/>
              <a:ext cx="61332" cy="44434"/>
            </a:xfrm>
            <a:custGeom>
              <a:avLst/>
              <a:gdLst/>
              <a:ahLst/>
              <a:cxnLst/>
              <a:rect l="l" t="t" r="r" b="b"/>
              <a:pathLst>
                <a:path w="813" h="589" extrusionOk="0">
                  <a:moveTo>
                    <a:pt x="757" y="1"/>
                  </a:moveTo>
                  <a:cubicBezTo>
                    <a:pt x="519" y="239"/>
                    <a:pt x="295" y="407"/>
                    <a:pt x="1" y="589"/>
                  </a:cubicBezTo>
                  <a:cubicBezTo>
                    <a:pt x="295" y="407"/>
                    <a:pt x="519" y="239"/>
                    <a:pt x="813" y="57"/>
                  </a:cubicBezTo>
                  <a:cubicBezTo>
                    <a:pt x="813" y="1"/>
                    <a:pt x="757" y="1"/>
                    <a:pt x="757" y="1"/>
                  </a:cubicBezTo>
                  <a:close/>
                </a:path>
              </a:pathLst>
            </a:custGeom>
            <a:solidFill>
              <a:srgbClr val="FE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7">
              <a:extLst>
                <a:ext uri="{FF2B5EF4-FFF2-40B4-BE49-F238E27FC236}">
                  <a16:creationId xmlns:a16="http://schemas.microsoft.com/office/drawing/2014/main" id="{A4426F78-6B25-9E6C-7144-FABE44910DB1}"/>
                </a:ext>
              </a:extLst>
            </p:cNvPr>
            <p:cNvSpPr/>
            <p:nvPr/>
          </p:nvSpPr>
          <p:spPr>
            <a:xfrm>
              <a:off x="6046928" y="3404611"/>
              <a:ext cx="1398792" cy="1143280"/>
            </a:xfrm>
            <a:custGeom>
              <a:avLst/>
              <a:gdLst/>
              <a:ahLst/>
              <a:cxnLst/>
              <a:rect l="l" t="t" r="r" b="b"/>
              <a:pathLst>
                <a:path w="18542" h="15155" extrusionOk="0">
                  <a:moveTo>
                    <a:pt x="16848" y="518"/>
                  </a:moveTo>
                  <a:cubicBezTo>
                    <a:pt x="17016" y="518"/>
                    <a:pt x="17086" y="868"/>
                    <a:pt x="16848" y="868"/>
                  </a:cubicBezTo>
                  <a:cubicBezTo>
                    <a:pt x="16610" y="868"/>
                    <a:pt x="16610" y="574"/>
                    <a:pt x="16848" y="518"/>
                  </a:cubicBezTo>
                  <a:close/>
                  <a:moveTo>
                    <a:pt x="16037" y="2043"/>
                  </a:moveTo>
                  <a:cubicBezTo>
                    <a:pt x="16148" y="2043"/>
                    <a:pt x="16204" y="2267"/>
                    <a:pt x="16037" y="2267"/>
                  </a:cubicBezTo>
                  <a:cubicBezTo>
                    <a:pt x="15911" y="2267"/>
                    <a:pt x="15911" y="2043"/>
                    <a:pt x="16037" y="2043"/>
                  </a:cubicBezTo>
                  <a:close/>
                  <a:moveTo>
                    <a:pt x="17436" y="2561"/>
                  </a:moveTo>
                  <a:cubicBezTo>
                    <a:pt x="17548" y="2561"/>
                    <a:pt x="17604" y="2743"/>
                    <a:pt x="17436" y="2743"/>
                  </a:cubicBezTo>
                  <a:cubicBezTo>
                    <a:pt x="17310" y="2743"/>
                    <a:pt x="17310" y="2561"/>
                    <a:pt x="17436" y="2561"/>
                  </a:cubicBezTo>
                  <a:close/>
                  <a:moveTo>
                    <a:pt x="16037" y="3554"/>
                  </a:moveTo>
                  <a:cubicBezTo>
                    <a:pt x="16148" y="3554"/>
                    <a:pt x="16204" y="3722"/>
                    <a:pt x="16037" y="3792"/>
                  </a:cubicBezTo>
                  <a:cubicBezTo>
                    <a:pt x="15911" y="3792"/>
                    <a:pt x="15911" y="3554"/>
                    <a:pt x="16037" y="3554"/>
                  </a:cubicBezTo>
                  <a:close/>
                  <a:moveTo>
                    <a:pt x="812" y="4660"/>
                  </a:moveTo>
                  <a:cubicBezTo>
                    <a:pt x="1106" y="4660"/>
                    <a:pt x="1162" y="5192"/>
                    <a:pt x="868" y="5192"/>
                  </a:cubicBezTo>
                  <a:lnTo>
                    <a:pt x="812" y="5192"/>
                  </a:lnTo>
                  <a:cubicBezTo>
                    <a:pt x="518" y="5192"/>
                    <a:pt x="462" y="4716"/>
                    <a:pt x="812" y="4716"/>
                  </a:cubicBezTo>
                  <a:lnTo>
                    <a:pt x="812" y="4660"/>
                  </a:lnTo>
                  <a:close/>
                  <a:moveTo>
                    <a:pt x="14749" y="5066"/>
                  </a:moveTo>
                  <a:cubicBezTo>
                    <a:pt x="14917" y="5066"/>
                    <a:pt x="14917" y="5248"/>
                    <a:pt x="14805" y="5304"/>
                  </a:cubicBezTo>
                  <a:lnTo>
                    <a:pt x="14749" y="5304"/>
                  </a:lnTo>
                  <a:cubicBezTo>
                    <a:pt x="14637" y="5304"/>
                    <a:pt x="14637" y="5066"/>
                    <a:pt x="14749" y="5066"/>
                  </a:cubicBezTo>
                  <a:close/>
                  <a:moveTo>
                    <a:pt x="756" y="6409"/>
                  </a:moveTo>
                  <a:cubicBezTo>
                    <a:pt x="924" y="6409"/>
                    <a:pt x="994" y="6703"/>
                    <a:pt x="756" y="6759"/>
                  </a:cubicBezTo>
                  <a:cubicBezTo>
                    <a:pt x="518" y="6759"/>
                    <a:pt x="518" y="6409"/>
                    <a:pt x="700" y="6409"/>
                  </a:cubicBezTo>
                  <a:close/>
                  <a:moveTo>
                    <a:pt x="1917" y="7109"/>
                  </a:moveTo>
                  <a:cubicBezTo>
                    <a:pt x="2211" y="7109"/>
                    <a:pt x="2267" y="7640"/>
                    <a:pt x="1917" y="7640"/>
                  </a:cubicBezTo>
                  <a:cubicBezTo>
                    <a:pt x="1623" y="7640"/>
                    <a:pt x="1567" y="7165"/>
                    <a:pt x="1861" y="7109"/>
                  </a:cubicBezTo>
                  <a:close/>
                  <a:moveTo>
                    <a:pt x="756" y="8340"/>
                  </a:moveTo>
                  <a:cubicBezTo>
                    <a:pt x="924" y="8340"/>
                    <a:pt x="924" y="8508"/>
                    <a:pt x="812" y="8508"/>
                  </a:cubicBezTo>
                  <a:lnTo>
                    <a:pt x="756" y="8508"/>
                  </a:lnTo>
                  <a:cubicBezTo>
                    <a:pt x="644" y="8508"/>
                    <a:pt x="644" y="8340"/>
                    <a:pt x="756" y="8340"/>
                  </a:cubicBezTo>
                  <a:close/>
                  <a:moveTo>
                    <a:pt x="1917" y="8970"/>
                  </a:moveTo>
                  <a:cubicBezTo>
                    <a:pt x="2099" y="8970"/>
                    <a:pt x="2099" y="9264"/>
                    <a:pt x="1917" y="9320"/>
                  </a:cubicBezTo>
                  <a:cubicBezTo>
                    <a:pt x="1693" y="9320"/>
                    <a:pt x="1693" y="8970"/>
                    <a:pt x="1861" y="8970"/>
                  </a:cubicBezTo>
                  <a:close/>
                  <a:moveTo>
                    <a:pt x="3610" y="9739"/>
                  </a:moveTo>
                  <a:cubicBezTo>
                    <a:pt x="3904" y="9739"/>
                    <a:pt x="3960" y="10201"/>
                    <a:pt x="3610" y="10257"/>
                  </a:cubicBezTo>
                  <a:cubicBezTo>
                    <a:pt x="3317" y="10257"/>
                    <a:pt x="3261" y="9795"/>
                    <a:pt x="3555" y="9739"/>
                  </a:cubicBezTo>
                  <a:close/>
                  <a:moveTo>
                    <a:pt x="12412" y="10551"/>
                  </a:moveTo>
                  <a:cubicBezTo>
                    <a:pt x="12594" y="10551"/>
                    <a:pt x="12594" y="10719"/>
                    <a:pt x="12468" y="10719"/>
                  </a:cubicBezTo>
                  <a:lnTo>
                    <a:pt x="12412" y="10719"/>
                  </a:lnTo>
                  <a:cubicBezTo>
                    <a:pt x="12300" y="10719"/>
                    <a:pt x="12300" y="10551"/>
                    <a:pt x="12412" y="10551"/>
                  </a:cubicBezTo>
                  <a:close/>
                  <a:moveTo>
                    <a:pt x="5122" y="10551"/>
                  </a:moveTo>
                  <a:cubicBezTo>
                    <a:pt x="5304" y="10551"/>
                    <a:pt x="5360" y="10789"/>
                    <a:pt x="5192" y="10845"/>
                  </a:cubicBezTo>
                  <a:cubicBezTo>
                    <a:pt x="5192" y="10901"/>
                    <a:pt x="5122" y="10901"/>
                    <a:pt x="5122" y="10901"/>
                  </a:cubicBezTo>
                  <a:cubicBezTo>
                    <a:pt x="4954" y="10901"/>
                    <a:pt x="4898" y="10607"/>
                    <a:pt x="5066" y="10551"/>
                  </a:cubicBezTo>
                  <a:close/>
                  <a:moveTo>
                    <a:pt x="2617" y="10901"/>
                  </a:moveTo>
                  <a:cubicBezTo>
                    <a:pt x="2799" y="10901"/>
                    <a:pt x="2855" y="11251"/>
                    <a:pt x="2617" y="11251"/>
                  </a:cubicBezTo>
                  <a:cubicBezTo>
                    <a:pt x="2393" y="11251"/>
                    <a:pt x="2393" y="10957"/>
                    <a:pt x="2617" y="10901"/>
                  </a:cubicBezTo>
                  <a:close/>
                  <a:moveTo>
                    <a:pt x="13868" y="11769"/>
                  </a:moveTo>
                  <a:cubicBezTo>
                    <a:pt x="14049" y="11769"/>
                    <a:pt x="14049" y="12118"/>
                    <a:pt x="13868" y="12118"/>
                  </a:cubicBezTo>
                  <a:lnTo>
                    <a:pt x="13812" y="12118"/>
                  </a:lnTo>
                  <a:cubicBezTo>
                    <a:pt x="13644" y="12118"/>
                    <a:pt x="13644" y="11838"/>
                    <a:pt x="13812" y="11769"/>
                  </a:cubicBezTo>
                  <a:close/>
                  <a:moveTo>
                    <a:pt x="4198" y="12006"/>
                  </a:moveTo>
                  <a:cubicBezTo>
                    <a:pt x="4422" y="12006"/>
                    <a:pt x="4548" y="12412"/>
                    <a:pt x="4310" y="12538"/>
                  </a:cubicBezTo>
                  <a:lnTo>
                    <a:pt x="4198" y="12538"/>
                  </a:lnTo>
                  <a:cubicBezTo>
                    <a:pt x="3960" y="12538"/>
                    <a:pt x="3848" y="12118"/>
                    <a:pt x="4072" y="12062"/>
                  </a:cubicBezTo>
                  <a:cubicBezTo>
                    <a:pt x="4142" y="12006"/>
                    <a:pt x="4198" y="12006"/>
                    <a:pt x="4198" y="12006"/>
                  </a:cubicBezTo>
                  <a:close/>
                  <a:moveTo>
                    <a:pt x="6409" y="12300"/>
                  </a:moveTo>
                  <a:cubicBezTo>
                    <a:pt x="6591" y="12300"/>
                    <a:pt x="6647" y="12538"/>
                    <a:pt x="6465" y="12594"/>
                  </a:cubicBezTo>
                  <a:lnTo>
                    <a:pt x="6409" y="12650"/>
                  </a:lnTo>
                  <a:cubicBezTo>
                    <a:pt x="6241" y="12650"/>
                    <a:pt x="6171" y="12356"/>
                    <a:pt x="6353" y="12300"/>
                  </a:cubicBezTo>
                  <a:close/>
                  <a:moveTo>
                    <a:pt x="8564" y="12412"/>
                  </a:moveTo>
                  <a:cubicBezTo>
                    <a:pt x="8802" y="12412"/>
                    <a:pt x="8802" y="12706"/>
                    <a:pt x="8620" y="12762"/>
                  </a:cubicBezTo>
                  <a:lnTo>
                    <a:pt x="8564" y="12762"/>
                  </a:lnTo>
                  <a:cubicBezTo>
                    <a:pt x="8396" y="12762"/>
                    <a:pt x="8396" y="12412"/>
                    <a:pt x="8564" y="12412"/>
                  </a:cubicBezTo>
                  <a:close/>
                  <a:moveTo>
                    <a:pt x="11363" y="12356"/>
                  </a:moveTo>
                  <a:cubicBezTo>
                    <a:pt x="11601" y="12356"/>
                    <a:pt x="11713" y="12706"/>
                    <a:pt x="11419" y="12818"/>
                  </a:cubicBezTo>
                  <a:lnTo>
                    <a:pt x="11363" y="12818"/>
                  </a:lnTo>
                  <a:cubicBezTo>
                    <a:pt x="11139" y="12818"/>
                    <a:pt x="11013" y="12468"/>
                    <a:pt x="11251" y="12356"/>
                  </a:cubicBezTo>
                  <a:close/>
                  <a:moveTo>
                    <a:pt x="13350" y="13350"/>
                  </a:moveTo>
                  <a:cubicBezTo>
                    <a:pt x="13644" y="13350"/>
                    <a:pt x="13700" y="13812"/>
                    <a:pt x="13350" y="13868"/>
                  </a:cubicBezTo>
                  <a:cubicBezTo>
                    <a:pt x="13056" y="13868"/>
                    <a:pt x="13000" y="13350"/>
                    <a:pt x="13294" y="13350"/>
                  </a:cubicBezTo>
                  <a:close/>
                  <a:moveTo>
                    <a:pt x="7403" y="13756"/>
                  </a:moveTo>
                  <a:cubicBezTo>
                    <a:pt x="7515" y="13756"/>
                    <a:pt x="7515" y="13937"/>
                    <a:pt x="7403" y="13937"/>
                  </a:cubicBezTo>
                  <a:cubicBezTo>
                    <a:pt x="7291" y="13937"/>
                    <a:pt x="7221" y="13756"/>
                    <a:pt x="7403" y="13756"/>
                  </a:cubicBezTo>
                  <a:close/>
                  <a:moveTo>
                    <a:pt x="10089" y="13644"/>
                  </a:moveTo>
                  <a:cubicBezTo>
                    <a:pt x="10369" y="13644"/>
                    <a:pt x="10663" y="13756"/>
                    <a:pt x="10663" y="13993"/>
                  </a:cubicBezTo>
                  <a:cubicBezTo>
                    <a:pt x="10719" y="14161"/>
                    <a:pt x="10439" y="14343"/>
                    <a:pt x="10019" y="14399"/>
                  </a:cubicBezTo>
                  <a:lnTo>
                    <a:pt x="9907" y="14399"/>
                  </a:lnTo>
                  <a:cubicBezTo>
                    <a:pt x="9558" y="14399"/>
                    <a:pt x="9320" y="14287"/>
                    <a:pt x="9320" y="14105"/>
                  </a:cubicBezTo>
                  <a:cubicBezTo>
                    <a:pt x="9264" y="13868"/>
                    <a:pt x="9558" y="13700"/>
                    <a:pt x="9963" y="13644"/>
                  </a:cubicBezTo>
                  <a:close/>
                  <a:moveTo>
                    <a:pt x="17198" y="0"/>
                  </a:moveTo>
                  <a:cubicBezTo>
                    <a:pt x="14805" y="1567"/>
                    <a:pt x="13700" y="4604"/>
                    <a:pt x="13644" y="7696"/>
                  </a:cubicBezTo>
                  <a:cubicBezTo>
                    <a:pt x="13588" y="9907"/>
                    <a:pt x="11769" y="11601"/>
                    <a:pt x="9614" y="11601"/>
                  </a:cubicBezTo>
                  <a:lnTo>
                    <a:pt x="9152" y="11601"/>
                  </a:lnTo>
                  <a:cubicBezTo>
                    <a:pt x="4954" y="11139"/>
                    <a:pt x="1106" y="7696"/>
                    <a:pt x="994" y="1973"/>
                  </a:cubicBezTo>
                  <a:cubicBezTo>
                    <a:pt x="294" y="3498"/>
                    <a:pt x="0" y="5248"/>
                    <a:pt x="168" y="7053"/>
                  </a:cubicBezTo>
                  <a:lnTo>
                    <a:pt x="168" y="7109"/>
                  </a:lnTo>
                  <a:cubicBezTo>
                    <a:pt x="644" y="11419"/>
                    <a:pt x="3722" y="14343"/>
                    <a:pt x="7697" y="14987"/>
                  </a:cubicBezTo>
                  <a:cubicBezTo>
                    <a:pt x="8270" y="15099"/>
                    <a:pt x="8858" y="15155"/>
                    <a:pt x="9502" y="15155"/>
                  </a:cubicBezTo>
                  <a:cubicBezTo>
                    <a:pt x="9851" y="15155"/>
                    <a:pt x="10257" y="15155"/>
                    <a:pt x="10663" y="15099"/>
                  </a:cubicBezTo>
                  <a:lnTo>
                    <a:pt x="10789" y="15099"/>
                  </a:lnTo>
                  <a:cubicBezTo>
                    <a:pt x="12356" y="14917"/>
                    <a:pt x="13756" y="14399"/>
                    <a:pt x="14987" y="13700"/>
                  </a:cubicBezTo>
                  <a:cubicBezTo>
                    <a:pt x="15043" y="13644"/>
                    <a:pt x="15043" y="13644"/>
                    <a:pt x="15099" y="13644"/>
                  </a:cubicBezTo>
                  <a:cubicBezTo>
                    <a:pt x="15392" y="13463"/>
                    <a:pt x="15615" y="13295"/>
                    <a:pt x="15851" y="13059"/>
                  </a:cubicBezTo>
                  <a:lnTo>
                    <a:pt x="15851" y="13059"/>
                  </a:lnTo>
                  <a:cubicBezTo>
                    <a:pt x="15615" y="13295"/>
                    <a:pt x="15392" y="13462"/>
                    <a:pt x="15099" y="13588"/>
                  </a:cubicBezTo>
                  <a:cubicBezTo>
                    <a:pt x="14749" y="12118"/>
                    <a:pt x="14399" y="10607"/>
                    <a:pt x="14455" y="9040"/>
                  </a:cubicBezTo>
                  <a:cubicBezTo>
                    <a:pt x="14637" y="6465"/>
                    <a:pt x="16093" y="3373"/>
                    <a:pt x="18541" y="2267"/>
                  </a:cubicBezTo>
                  <a:cubicBezTo>
                    <a:pt x="18192" y="1455"/>
                    <a:pt x="17716" y="700"/>
                    <a:pt x="17198" y="0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7">
              <a:extLst>
                <a:ext uri="{FF2B5EF4-FFF2-40B4-BE49-F238E27FC236}">
                  <a16:creationId xmlns:a16="http://schemas.microsoft.com/office/drawing/2014/main" id="{B23AD777-170F-7399-BA9C-EC03F237D8F6}"/>
                </a:ext>
              </a:extLst>
            </p:cNvPr>
            <p:cNvSpPr/>
            <p:nvPr/>
          </p:nvSpPr>
          <p:spPr>
            <a:xfrm>
              <a:off x="7449875" y="3589287"/>
              <a:ext cx="18030" cy="39153"/>
            </a:xfrm>
            <a:custGeom>
              <a:avLst/>
              <a:gdLst/>
              <a:ahLst/>
              <a:cxnLst/>
              <a:rect l="l" t="t" r="r" b="b"/>
              <a:pathLst>
                <a:path w="239" h="519" extrusionOk="0">
                  <a:moveTo>
                    <a:pt x="0" y="1"/>
                  </a:moveTo>
                  <a:cubicBezTo>
                    <a:pt x="56" y="169"/>
                    <a:pt x="168" y="351"/>
                    <a:pt x="238" y="519"/>
                  </a:cubicBezTo>
                  <a:lnTo>
                    <a:pt x="238" y="519"/>
                  </a:lnTo>
                  <a:cubicBezTo>
                    <a:pt x="168" y="351"/>
                    <a:pt x="56" y="169"/>
                    <a:pt x="0" y="1"/>
                  </a:cubicBezTo>
                  <a:close/>
                </a:path>
              </a:pathLst>
            </a:custGeom>
            <a:solidFill>
              <a:srgbClr val="2AA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7">
              <a:extLst>
                <a:ext uri="{FF2B5EF4-FFF2-40B4-BE49-F238E27FC236}">
                  <a16:creationId xmlns:a16="http://schemas.microsoft.com/office/drawing/2014/main" id="{4C309757-8108-E394-8F54-24EFCFE28360}"/>
                </a:ext>
              </a:extLst>
            </p:cNvPr>
            <p:cNvSpPr/>
            <p:nvPr/>
          </p:nvSpPr>
          <p:spPr>
            <a:xfrm>
              <a:off x="7445650" y="3575632"/>
              <a:ext cx="4300" cy="13730"/>
            </a:xfrm>
            <a:custGeom>
              <a:avLst/>
              <a:gdLst/>
              <a:ahLst/>
              <a:cxnLst/>
              <a:rect l="l" t="t" r="r" b="b"/>
              <a:pathLst>
                <a:path w="57" h="18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56"/>
                    <a:pt x="56" y="126"/>
                    <a:pt x="56" y="182"/>
                  </a:cubicBezTo>
                  <a:lnTo>
                    <a:pt x="56" y="182"/>
                  </a:lnTo>
                  <a:cubicBezTo>
                    <a:pt x="56" y="126"/>
                    <a:pt x="0" y="56"/>
                    <a:pt x="0" y="0"/>
                  </a:cubicBezTo>
                  <a:close/>
                </a:path>
              </a:pathLst>
            </a:custGeom>
            <a:solidFill>
              <a:srgbClr val="196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7">
              <a:extLst>
                <a:ext uri="{FF2B5EF4-FFF2-40B4-BE49-F238E27FC236}">
                  <a16:creationId xmlns:a16="http://schemas.microsoft.com/office/drawing/2014/main" id="{60BD5B35-B099-759A-679D-7147EC65D29B}"/>
                </a:ext>
              </a:extLst>
            </p:cNvPr>
            <p:cNvSpPr/>
            <p:nvPr/>
          </p:nvSpPr>
          <p:spPr>
            <a:xfrm>
              <a:off x="7445650" y="3575632"/>
              <a:ext cx="22255" cy="52807"/>
            </a:xfrm>
            <a:custGeom>
              <a:avLst/>
              <a:gdLst/>
              <a:ahLst/>
              <a:cxnLst/>
              <a:rect l="l" t="t" r="r" b="b"/>
              <a:pathLst>
                <a:path w="295" h="700" extrusionOk="0">
                  <a:moveTo>
                    <a:pt x="0" y="0"/>
                  </a:moveTo>
                  <a:cubicBezTo>
                    <a:pt x="0" y="56"/>
                    <a:pt x="56" y="126"/>
                    <a:pt x="56" y="182"/>
                  </a:cubicBezTo>
                  <a:cubicBezTo>
                    <a:pt x="89" y="281"/>
                    <a:pt x="141" y="384"/>
                    <a:pt x="193" y="486"/>
                  </a:cubicBezTo>
                  <a:lnTo>
                    <a:pt x="193" y="486"/>
                  </a:lnTo>
                  <a:cubicBezTo>
                    <a:pt x="128" y="327"/>
                    <a:pt x="77" y="164"/>
                    <a:pt x="0" y="0"/>
                  </a:cubicBezTo>
                  <a:close/>
                  <a:moveTo>
                    <a:pt x="193" y="486"/>
                  </a:moveTo>
                  <a:cubicBezTo>
                    <a:pt x="222" y="559"/>
                    <a:pt x="255" y="630"/>
                    <a:pt x="294" y="700"/>
                  </a:cubicBezTo>
                  <a:cubicBezTo>
                    <a:pt x="265" y="630"/>
                    <a:pt x="229" y="559"/>
                    <a:pt x="193" y="486"/>
                  </a:cubicBezTo>
                  <a:close/>
                </a:path>
              </a:pathLst>
            </a:custGeom>
            <a:solidFill>
              <a:srgbClr val="FF8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7">
              <a:extLst>
                <a:ext uri="{FF2B5EF4-FFF2-40B4-BE49-F238E27FC236}">
                  <a16:creationId xmlns:a16="http://schemas.microsoft.com/office/drawing/2014/main" id="{E07E3786-38F4-F7EC-A0DB-D13CF90697FA}"/>
                </a:ext>
              </a:extLst>
            </p:cNvPr>
            <p:cNvSpPr/>
            <p:nvPr/>
          </p:nvSpPr>
          <p:spPr>
            <a:xfrm>
              <a:off x="7133180" y="3575632"/>
              <a:ext cx="334723" cy="854046"/>
            </a:xfrm>
            <a:custGeom>
              <a:avLst/>
              <a:gdLst/>
              <a:ahLst/>
              <a:cxnLst/>
              <a:rect l="l" t="t" r="r" b="b"/>
              <a:pathLst>
                <a:path w="4437" h="11321" extrusionOk="0">
                  <a:moveTo>
                    <a:pt x="994" y="5024"/>
                  </a:moveTo>
                  <a:cubicBezTo>
                    <a:pt x="1106" y="5024"/>
                    <a:pt x="1162" y="5248"/>
                    <a:pt x="1050" y="5248"/>
                  </a:cubicBezTo>
                  <a:lnTo>
                    <a:pt x="994" y="5248"/>
                  </a:lnTo>
                  <a:cubicBezTo>
                    <a:pt x="868" y="5248"/>
                    <a:pt x="868" y="5080"/>
                    <a:pt x="994" y="5024"/>
                  </a:cubicBezTo>
                  <a:close/>
                  <a:moveTo>
                    <a:pt x="868" y="9921"/>
                  </a:moveTo>
                  <a:cubicBezTo>
                    <a:pt x="1050" y="9921"/>
                    <a:pt x="1106" y="10201"/>
                    <a:pt x="868" y="10201"/>
                  </a:cubicBezTo>
                  <a:cubicBezTo>
                    <a:pt x="644" y="10201"/>
                    <a:pt x="644" y="9921"/>
                    <a:pt x="868" y="9921"/>
                  </a:cubicBezTo>
                  <a:close/>
                  <a:moveTo>
                    <a:pt x="4142" y="0"/>
                  </a:moveTo>
                  <a:cubicBezTo>
                    <a:pt x="1694" y="1106"/>
                    <a:pt x="238" y="4198"/>
                    <a:pt x="56" y="6773"/>
                  </a:cubicBezTo>
                  <a:cubicBezTo>
                    <a:pt x="0" y="8340"/>
                    <a:pt x="350" y="9851"/>
                    <a:pt x="700" y="11321"/>
                  </a:cubicBezTo>
                  <a:cubicBezTo>
                    <a:pt x="994" y="11195"/>
                    <a:pt x="1218" y="11027"/>
                    <a:pt x="1456" y="10789"/>
                  </a:cubicBezTo>
                  <a:cubicBezTo>
                    <a:pt x="1162" y="9977"/>
                    <a:pt x="938" y="9040"/>
                    <a:pt x="868" y="8172"/>
                  </a:cubicBezTo>
                  <a:cubicBezTo>
                    <a:pt x="868" y="8172"/>
                    <a:pt x="812" y="8228"/>
                    <a:pt x="756" y="8228"/>
                  </a:cubicBezTo>
                  <a:lnTo>
                    <a:pt x="700" y="8228"/>
                  </a:lnTo>
                  <a:cubicBezTo>
                    <a:pt x="406" y="8228"/>
                    <a:pt x="350" y="7752"/>
                    <a:pt x="700" y="7696"/>
                  </a:cubicBezTo>
                  <a:cubicBezTo>
                    <a:pt x="756" y="7696"/>
                    <a:pt x="812" y="7752"/>
                    <a:pt x="868" y="7822"/>
                  </a:cubicBezTo>
                  <a:cubicBezTo>
                    <a:pt x="812" y="6479"/>
                    <a:pt x="1050" y="5080"/>
                    <a:pt x="1568" y="3792"/>
                  </a:cubicBezTo>
                  <a:cubicBezTo>
                    <a:pt x="1638" y="3554"/>
                    <a:pt x="1694" y="3386"/>
                    <a:pt x="1805" y="3149"/>
                  </a:cubicBezTo>
                  <a:cubicBezTo>
                    <a:pt x="2267" y="2043"/>
                    <a:pt x="3205" y="1231"/>
                    <a:pt x="4436" y="700"/>
                  </a:cubicBezTo>
                  <a:cubicBezTo>
                    <a:pt x="4310" y="476"/>
                    <a:pt x="4254" y="238"/>
                    <a:pt x="4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58" name="Google Shape;1358;p37">
              <a:extLst>
                <a:ext uri="{FF2B5EF4-FFF2-40B4-BE49-F238E27FC236}">
                  <a16:creationId xmlns:a16="http://schemas.microsoft.com/office/drawing/2014/main" id="{D35291B9-7D5C-7B92-0FE5-B9B857B74E38}"/>
                </a:ext>
              </a:extLst>
            </p:cNvPr>
            <p:cNvGrpSpPr/>
            <p:nvPr/>
          </p:nvGrpSpPr>
          <p:grpSpPr>
            <a:xfrm>
              <a:off x="6556634" y="3179696"/>
              <a:ext cx="682033" cy="198552"/>
              <a:chOff x="3070372" y="808147"/>
              <a:chExt cx="400245" cy="116519"/>
            </a:xfrm>
          </p:grpSpPr>
          <p:sp>
            <p:nvSpPr>
              <p:cNvPr id="1359" name="Google Shape;1359;p37">
                <a:extLst>
                  <a:ext uri="{FF2B5EF4-FFF2-40B4-BE49-F238E27FC236}">
                    <a16:creationId xmlns:a16="http://schemas.microsoft.com/office/drawing/2014/main" id="{A9287B8C-6B35-017C-D28F-A8731EBC5163}"/>
                  </a:ext>
                </a:extLst>
              </p:cNvPr>
              <p:cNvSpPr/>
              <p:nvPr/>
            </p:nvSpPr>
            <p:spPr>
              <a:xfrm>
                <a:off x="3070372" y="813725"/>
                <a:ext cx="62022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463" extrusionOk="0">
                    <a:moveTo>
                      <a:pt x="1232" y="0"/>
                    </a:moveTo>
                    <a:cubicBezTo>
                      <a:pt x="883" y="56"/>
                      <a:pt x="463" y="112"/>
                      <a:pt x="57" y="224"/>
                    </a:cubicBezTo>
                    <a:cubicBezTo>
                      <a:pt x="1" y="224"/>
                      <a:pt x="1" y="350"/>
                      <a:pt x="1" y="406"/>
                    </a:cubicBezTo>
                    <a:cubicBezTo>
                      <a:pt x="1" y="462"/>
                      <a:pt x="57" y="462"/>
                      <a:pt x="113" y="462"/>
                    </a:cubicBezTo>
                    <a:cubicBezTo>
                      <a:pt x="533" y="406"/>
                      <a:pt x="939" y="280"/>
                      <a:pt x="1288" y="224"/>
                    </a:cubicBezTo>
                    <a:cubicBezTo>
                      <a:pt x="1344" y="224"/>
                      <a:pt x="1400" y="168"/>
                      <a:pt x="1400" y="112"/>
                    </a:cubicBezTo>
                    <a:cubicBezTo>
                      <a:pt x="1400" y="56"/>
                      <a:pt x="1344" y="0"/>
                      <a:pt x="12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7">
                <a:extLst>
                  <a:ext uri="{FF2B5EF4-FFF2-40B4-BE49-F238E27FC236}">
                    <a16:creationId xmlns:a16="http://schemas.microsoft.com/office/drawing/2014/main" id="{351C5CE5-5E2F-8571-D539-30DDA70FE90A}"/>
                  </a:ext>
                </a:extLst>
              </p:cNvPr>
              <p:cNvSpPr/>
              <p:nvPr/>
            </p:nvSpPr>
            <p:spPr>
              <a:xfrm>
                <a:off x="3163295" y="808147"/>
                <a:ext cx="66981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95" extrusionOk="0">
                    <a:moveTo>
                      <a:pt x="113" y="1"/>
                    </a:moveTo>
                    <a:cubicBezTo>
                      <a:pt x="57" y="57"/>
                      <a:pt x="1" y="126"/>
                      <a:pt x="1" y="182"/>
                    </a:cubicBezTo>
                    <a:cubicBezTo>
                      <a:pt x="1" y="238"/>
                      <a:pt x="57" y="294"/>
                      <a:pt x="113" y="294"/>
                    </a:cubicBezTo>
                    <a:lnTo>
                      <a:pt x="1344" y="294"/>
                    </a:lnTo>
                    <a:cubicBezTo>
                      <a:pt x="1400" y="294"/>
                      <a:pt x="1456" y="238"/>
                      <a:pt x="1456" y="182"/>
                    </a:cubicBezTo>
                    <a:cubicBezTo>
                      <a:pt x="1512" y="126"/>
                      <a:pt x="1456" y="57"/>
                      <a:pt x="1344" y="57"/>
                    </a:cubicBezTo>
                    <a:cubicBezTo>
                      <a:pt x="1162" y="1"/>
                      <a:pt x="939" y="1"/>
                      <a:pt x="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7">
                <a:extLst>
                  <a:ext uri="{FF2B5EF4-FFF2-40B4-BE49-F238E27FC236}">
                    <a16:creationId xmlns:a16="http://schemas.microsoft.com/office/drawing/2014/main" id="{F8643CF0-AE99-0CB0-AFEA-D2DD4EF22B28}"/>
                  </a:ext>
                </a:extLst>
              </p:cNvPr>
              <p:cNvSpPr/>
              <p:nvPr/>
            </p:nvSpPr>
            <p:spPr>
              <a:xfrm>
                <a:off x="3284727" y="818683"/>
                <a:ext cx="185890" cy="105982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394" extrusionOk="0">
                    <a:moveTo>
                      <a:pt x="113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68"/>
                      <a:pt x="1" y="238"/>
                      <a:pt x="57" y="294"/>
                    </a:cubicBezTo>
                    <a:cubicBezTo>
                      <a:pt x="2617" y="868"/>
                      <a:pt x="3961" y="2337"/>
                      <a:pt x="3961" y="2393"/>
                    </a:cubicBezTo>
                    <a:lnTo>
                      <a:pt x="4143" y="2393"/>
                    </a:lnTo>
                    <a:cubicBezTo>
                      <a:pt x="4199" y="2337"/>
                      <a:pt x="4199" y="2267"/>
                      <a:pt x="4143" y="2211"/>
                    </a:cubicBezTo>
                    <a:cubicBezTo>
                      <a:pt x="4087" y="2155"/>
                      <a:pt x="2743" y="644"/>
                      <a:pt x="1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62" name="Google Shape;1362;p37">
              <a:extLst>
                <a:ext uri="{FF2B5EF4-FFF2-40B4-BE49-F238E27FC236}">
                  <a16:creationId xmlns:a16="http://schemas.microsoft.com/office/drawing/2014/main" id="{F6BBFC25-6038-43B3-0724-8B93336EEC75}"/>
                </a:ext>
              </a:extLst>
            </p:cNvPr>
            <p:cNvSpPr/>
            <p:nvPr/>
          </p:nvSpPr>
          <p:spPr>
            <a:xfrm>
              <a:off x="7102552" y="3585439"/>
              <a:ext cx="1526528" cy="1259169"/>
            </a:xfrm>
            <a:custGeom>
              <a:avLst/>
              <a:gdLst/>
              <a:ahLst/>
              <a:cxnLst/>
              <a:rect l="l" t="t" r="r" b="b"/>
              <a:pathLst>
                <a:path w="20235" h="16691" extrusionOk="0">
                  <a:moveTo>
                    <a:pt x="8248" y="1"/>
                  </a:moveTo>
                  <a:cubicBezTo>
                    <a:pt x="5731" y="1"/>
                    <a:pt x="3599" y="888"/>
                    <a:pt x="2561" y="2501"/>
                  </a:cubicBezTo>
                  <a:cubicBezTo>
                    <a:pt x="2505" y="2669"/>
                    <a:pt x="2393" y="2795"/>
                    <a:pt x="2323" y="2963"/>
                  </a:cubicBezTo>
                  <a:cubicBezTo>
                    <a:pt x="2211" y="3144"/>
                    <a:pt x="2155" y="3312"/>
                    <a:pt x="2044" y="3550"/>
                  </a:cubicBezTo>
                  <a:cubicBezTo>
                    <a:pt x="1" y="8392"/>
                    <a:pt x="2155" y="13919"/>
                    <a:pt x="6941" y="15962"/>
                  </a:cubicBezTo>
                  <a:cubicBezTo>
                    <a:pt x="8111" y="16455"/>
                    <a:pt x="9333" y="16690"/>
                    <a:pt x="10538" y="16690"/>
                  </a:cubicBezTo>
                  <a:cubicBezTo>
                    <a:pt x="14192" y="16690"/>
                    <a:pt x="17705" y="14537"/>
                    <a:pt x="19241" y="10897"/>
                  </a:cubicBezTo>
                  <a:cubicBezTo>
                    <a:pt x="19297" y="10771"/>
                    <a:pt x="19353" y="10715"/>
                    <a:pt x="19353" y="10659"/>
                  </a:cubicBezTo>
                  <a:cubicBezTo>
                    <a:pt x="19535" y="10253"/>
                    <a:pt x="19647" y="9847"/>
                    <a:pt x="19759" y="9441"/>
                  </a:cubicBezTo>
                  <a:cubicBezTo>
                    <a:pt x="20235" y="6461"/>
                    <a:pt x="17548" y="2907"/>
                    <a:pt x="13294" y="1101"/>
                  </a:cubicBezTo>
                  <a:cubicBezTo>
                    <a:pt x="11578" y="354"/>
                    <a:pt x="9836" y="1"/>
                    <a:pt x="82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63" name="Google Shape;1363;p37">
              <a:extLst>
                <a:ext uri="{FF2B5EF4-FFF2-40B4-BE49-F238E27FC236}">
                  <a16:creationId xmlns:a16="http://schemas.microsoft.com/office/drawing/2014/main" id="{C4D5FF80-6695-F256-DD33-61654D28C154}"/>
                </a:ext>
              </a:extLst>
            </p:cNvPr>
            <p:cNvGrpSpPr/>
            <p:nvPr/>
          </p:nvGrpSpPr>
          <p:grpSpPr>
            <a:xfrm>
              <a:off x="6081603" y="3303188"/>
              <a:ext cx="1293230" cy="1187693"/>
              <a:chOff x="2791604" y="880617"/>
              <a:chExt cx="758921" cy="696987"/>
            </a:xfrm>
          </p:grpSpPr>
          <p:sp>
            <p:nvSpPr>
              <p:cNvPr id="1364" name="Google Shape;1364;p37">
                <a:extLst>
                  <a:ext uri="{FF2B5EF4-FFF2-40B4-BE49-F238E27FC236}">
                    <a16:creationId xmlns:a16="http://schemas.microsoft.com/office/drawing/2014/main" id="{4B65238F-B5CA-B460-75E6-B2DF4B215F95}"/>
                  </a:ext>
                </a:extLst>
              </p:cNvPr>
              <p:cNvSpPr/>
              <p:nvPr/>
            </p:nvSpPr>
            <p:spPr>
              <a:xfrm>
                <a:off x="2987986" y="1407209"/>
                <a:ext cx="20497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69" y="0"/>
                    </a:moveTo>
                    <a:cubicBezTo>
                      <a:pt x="1" y="56"/>
                      <a:pt x="57" y="350"/>
                      <a:pt x="225" y="350"/>
                    </a:cubicBezTo>
                    <a:cubicBezTo>
                      <a:pt x="225" y="350"/>
                      <a:pt x="295" y="350"/>
                      <a:pt x="295" y="294"/>
                    </a:cubicBezTo>
                    <a:cubicBezTo>
                      <a:pt x="463" y="238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7">
                <a:extLst>
                  <a:ext uri="{FF2B5EF4-FFF2-40B4-BE49-F238E27FC236}">
                    <a16:creationId xmlns:a16="http://schemas.microsoft.com/office/drawing/2014/main" id="{3E240FCD-72DD-3CBD-91B5-383388580C5E}"/>
                  </a:ext>
                </a:extLst>
              </p:cNvPr>
              <p:cNvSpPr/>
              <p:nvPr/>
            </p:nvSpPr>
            <p:spPr>
              <a:xfrm>
                <a:off x="3419175" y="1164344"/>
                <a:ext cx="1244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2" y="1"/>
                    </a:moveTo>
                    <a:cubicBezTo>
                      <a:pt x="0" y="1"/>
                      <a:pt x="0" y="239"/>
                      <a:pt x="112" y="239"/>
                    </a:cubicBezTo>
                    <a:lnTo>
                      <a:pt x="168" y="239"/>
                    </a:lnTo>
                    <a:cubicBezTo>
                      <a:pt x="280" y="183"/>
                      <a:pt x="280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7">
                <a:extLst>
                  <a:ext uri="{FF2B5EF4-FFF2-40B4-BE49-F238E27FC236}">
                    <a16:creationId xmlns:a16="http://schemas.microsoft.com/office/drawing/2014/main" id="{935E5AAA-D179-132B-22DE-004DEEF0EF96}"/>
                  </a:ext>
                </a:extLst>
              </p:cNvPr>
              <p:cNvSpPr/>
              <p:nvPr/>
            </p:nvSpPr>
            <p:spPr>
              <a:xfrm>
                <a:off x="3447021" y="1262844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7" y="1"/>
                    </a:moveTo>
                    <a:cubicBezTo>
                      <a:pt x="1" y="57"/>
                      <a:pt x="1" y="225"/>
                      <a:pt x="127" y="225"/>
                    </a:cubicBezTo>
                    <a:lnTo>
                      <a:pt x="183" y="225"/>
                    </a:lnTo>
                    <a:cubicBezTo>
                      <a:pt x="295" y="225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7">
                <a:extLst>
                  <a:ext uri="{FF2B5EF4-FFF2-40B4-BE49-F238E27FC236}">
                    <a16:creationId xmlns:a16="http://schemas.microsoft.com/office/drawing/2014/main" id="{7125BE32-5917-1044-B7B6-9089904E1504}"/>
                  </a:ext>
                </a:extLst>
              </p:cNvPr>
              <p:cNvSpPr/>
              <p:nvPr/>
            </p:nvSpPr>
            <p:spPr>
              <a:xfrm>
                <a:off x="3181268" y="1544092"/>
                <a:ext cx="64501" cy="33512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757" extrusionOk="0">
                    <a:moveTo>
                      <a:pt x="700" y="1"/>
                    </a:moveTo>
                    <a:cubicBezTo>
                      <a:pt x="295" y="57"/>
                      <a:pt x="1" y="225"/>
                      <a:pt x="57" y="462"/>
                    </a:cubicBezTo>
                    <a:cubicBezTo>
                      <a:pt x="57" y="644"/>
                      <a:pt x="295" y="756"/>
                      <a:pt x="644" y="756"/>
                    </a:cubicBezTo>
                    <a:lnTo>
                      <a:pt x="756" y="756"/>
                    </a:lnTo>
                    <a:cubicBezTo>
                      <a:pt x="1176" y="700"/>
                      <a:pt x="1456" y="518"/>
                      <a:pt x="1400" y="350"/>
                    </a:cubicBezTo>
                    <a:cubicBezTo>
                      <a:pt x="1400" y="113"/>
                      <a:pt x="1106" y="1"/>
                      <a:pt x="8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7">
                <a:extLst>
                  <a:ext uri="{FF2B5EF4-FFF2-40B4-BE49-F238E27FC236}">
                    <a16:creationId xmlns:a16="http://schemas.microsoft.com/office/drawing/2014/main" id="{B59688C5-906C-9756-C33A-35952637FDBF}"/>
                  </a:ext>
                </a:extLst>
              </p:cNvPr>
              <p:cNvSpPr/>
              <p:nvPr/>
            </p:nvSpPr>
            <p:spPr>
              <a:xfrm>
                <a:off x="2840567" y="1254787"/>
                <a:ext cx="31033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3" extrusionOk="0">
                    <a:moveTo>
                      <a:pt x="294" y="1"/>
                    </a:moveTo>
                    <a:cubicBezTo>
                      <a:pt x="0" y="57"/>
                      <a:pt x="56" y="532"/>
                      <a:pt x="350" y="532"/>
                    </a:cubicBezTo>
                    <a:cubicBezTo>
                      <a:pt x="700" y="532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7">
                <a:extLst>
                  <a:ext uri="{FF2B5EF4-FFF2-40B4-BE49-F238E27FC236}">
                    <a16:creationId xmlns:a16="http://schemas.microsoft.com/office/drawing/2014/main" id="{D491501B-03BF-792B-9683-09FEF5CAB4C4}"/>
                  </a:ext>
                </a:extLst>
              </p:cNvPr>
              <p:cNvSpPr/>
              <p:nvPr/>
            </p:nvSpPr>
            <p:spPr>
              <a:xfrm>
                <a:off x="2941546" y="1471622"/>
                <a:ext cx="31033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3" extrusionOk="0">
                    <a:moveTo>
                      <a:pt x="350" y="0"/>
                    </a:moveTo>
                    <a:cubicBezTo>
                      <a:pt x="350" y="0"/>
                      <a:pt x="294" y="0"/>
                      <a:pt x="224" y="56"/>
                    </a:cubicBezTo>
                    <a:cubicBezTo>
                      <a:pt x="0" y="112"/>
                      <a:pt x="112" y="532"/>
                      <a:pt x="350" y="532"/>
                    </a:cubicBezTo>
                    <a:lnTo>
                      <a:pt x="462" y="532"/>
                    </a:lnTo>
                    <a:cubicBezTo>
                      <a:pt x="700" y="406"/>
                      <a:pt x="574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7">
                <a:extLst>
                  <a:ext uri="{FF2B5EF4-FFF2-40B4-BE49-F238E27FC236}">
                    <a16:creationId xmlns:a16="http://schemas.microsoft.com/office/drawing/2014/main" id="{77FCE58C-C3C7-A7DD-5D29-88AA4821E157}"/>
                  </a:ext>
                </a:extLst>
              </p:cNvPr>
              <p:cNvSpPr/>
              <p:nvPr/>
            </p:nvSpPr>
            <p:spPr>
              <a:xfrm>
                <a:off x="3258697" y="1487116"/>
                <a:ext cx="31033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63" extrusionOk="0">
                    <a:moveTo>
                      <a:pt x="239" y="0"/>
                    </a:moveTo>
                    <a:cubicBezTo>
                      <a:pt x="1" y="112"/>
                      <a:pt x="127" y="462"/>
                      <a:pt x="351" y="462"/>
                    </a:cubicBezTo>
                    <a:lnTo>
                      <a:pt x="407" y="462"/>
                    </a:lnTo>
                    <a:cubicBezTo>
                      <a:pt x="701" y="350"/>
                      <a:pt x="589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7">
                <a:extLst>
                  <a:ext uri="{FF2B5EF4-FFF2-40B4-BE49-F238E27FC236}">
                    <a16:creationId xmlns:a16="http://schemas.microsoft.com/office/drawing/2014/main" id="{A6D822D0-F6B2-D4B7-72A5-209FCC447FBD}"/>
                  </a:ext>
                </a:extLst>
              </p:cNvPr>
              <p:cNvSpPr/>
              <p:nvPr/>
            </p:nvSpPr>
            <p:spPr>
              <a:xfrm>
                <a:off x="2874035" y="1172401"/>
                <a:ext cx="18593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51" extrusionOk="0">
                    <a:moveTo>
                      <a:pt x="182" y="1"/>
                    </a:moveTo>
                    <a:cubicBezTo>
                      <a:pt x="0" y="1"/>
                      <a:pt x="0" y="350"/>
                      <a:pt x="238" y="350"/>
                    </a:cubicBezTo>
                    <a:cubicBezTo>
                      <a:pt x="420" y="294"/>
                      <a:pt x="42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7">
                <a:extLst>
                  <a:ext uri="{FF2B5EF4-FFF2-40B4-BE49-F238E27FC236}">
                    <a16:creationId xmlns:a16="http://schemas.microsoft.com/office/drawing/2014/main" id="{7332CEE3-7EAB-1669-329E-0CDB974BF3B4}"/>
                  </a:ext>
                </a:extLst>
              </p:cNvPr>
              <p:cNvSpPr/>
              <p:nvPr/>
            </p:nvSpPr>
            <p:spPr>
              <a:xfrm>
                <a:off x="2794083" y="1223843"/>
                <a:ext cx="21117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0" extrusionOk="0">
                    <a:moveTo>
                      <a:pt x="183" y="0"/>
                    </a:moveTo>
                    <a:cubicBezTo>
                      <a:pt x="1" y="0"/>
                      <a:pt x="1" y="350"/>
                      <a:pt x="239" y="350"/>
                    </a:cubicBezTo>
                    <a:cubicBezTo>
                      <a:pt x="477" y="294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7">
                <a:extLst>
                  <a:ext uri="{FF2B5EF4-FFF2-40B4-BE49-F238E27FC236}">
                    <a16:creationId xmlns:a16="http://schemas.microsoft.com/office/drawing/2014/main" id="{F5BFEFBB-930F-B199-4D96-810D579FF4F0}"/>
                  </a:ext>
                </a:extLst>
              </p:cNvPr>
              <p:cNvSpPr/>
              <p:nvPr/>
            </p:nvSpPr>
            <p:spPr>
              <a:xfrm>
                <a:off x="3001001" y="945074"/>
                <a:ext cx="20497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225" y="0"/>
                    </a:moveTo>
                    <a:lnTo>
                      <a:pt x="169" y="56"/>
                    </a:lnTo>
                    <a:cubicBezTo>
                      <a:pt x="1" y="112"/>
                      <a:pt x="57" y="350"/>
                      <a:pt x="225" y="350"/>
                    </a:cubicBezTo>
                    <a:lnTo>
                      <a:pt x="281" y="350"/>
                    </a:lnTo>
                    <a:cubicBezTo>
                      <a:pt x="463" y="294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7">
                <a:extLst>
                  <a:ext uri="{FF2B5EF4-FFF2-40B4-BE49-F238E27FC236}">
                    <a16:creationId xmlns:a16="http://schemas.microsoft.com/office/drawing/2014/main" id="{19B80322-9451-2C51-80A6-035879B2E456}"/>
                  </a:ext>
                </a:extLst>
              </p:cNvPr>
              <p:cNvSpPr/>
              <p:nvPr/>
            </p:nvSpPr>
            <p:spPr>
              <a:xfrm>
                <a:off x="2915516" y="1371262"/>
                <a:ext cx="31033" cy="2297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19" extrusionOk="0">
                    <a:moveTo>
                      <a:pt x="295" y="0"/>
                    </a:moveTo>
                    <a:cubicBezTo>
                      <a:pt x="1" y="56"/>
                      <a:pt x="57" y="518"/>
                      <a:pt x="350" y="518"/>
                    </a:cubicBezTo>
                    <a:cubicBezTo>
                      <a:pt x="700" y="462"/>
                      <a:pt x="644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7">
                <a:extLst>
                  <a:ext uri="{FF2B5EF4-FFF2-40B4-BE49-F238E27FC236}">
                    <a16:creationId xmlns:a16="http://schemas.microsoft.com/office/drawing/2014/main" id="{7B7788BA-D32A-AB26-B5DF-6821D1FE5838}"/>
                  </a:ext>
                </a:extLst>
              </p:cNvPr>
              <p:cNvSpPr/>
              <p:nvPr/>
            </p:nvSpPr>
            <p:spPr>
              <a:xfrm>
                <a:off x="2861639" y="1007008"/>
                <a:ext cx="30989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33" extrusionOk="0">
                    <a:moveTo>
                      <a:pt x="350" y="0"/>
                    </a:moveTo>
                    <a:cubicBezTo>
                      <a:pt x="350" y="0"/>
                      <a:pt x="280" y="56"/>
                      <a:pt x="224" y="56"/>
                    </a:cubicBezTo>
                    <a:cubicBezTo>
                      <a:pt x="0" y="182"/>
                      <a:pt x="112" y="532"/>
                      <a:pt x="350" y="532"/>
                    </a:cubicBezTo>
                    <a:lnTo>
                      <a:pt x="462" y="532"/>
                    </a:lnTo>
                    <a:cubicBezTo>
                      <a:pt x="700" y="406"/>
                      <a:pt x="574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7">
                <a:extLst>
                  <a:ext uri="{FF2B5EF4-FFF2-40B4-BE49-F238E27FC236}">
                    <a16:creationId xmlns:a16="http://schemas.microsoft.com/office/drawing/2014/main" id="{70E9409A-5FDC-E0C7-8CC5-DE07345DFC42}"/>
                  </a:ext>
                </a:extLst>
              </p:cNvPr>
              <p:cNvSpPr/>
              <p:nvPr/>
            </p:nvSpPr>
            <p:spPr>
              <a:xfrm>
                <a:off x="2928531" y="1288255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68" y="0"/>
                    </a:moveTo>
                    <a:cubicBezTo>
                      <a:pt x="1" y="56"/>
                      <a:pt x="1" y="350"/>
                      <a:pt x="238" y="350"/>
                    </a:cubicBezTo>
                    <a:cubicBezTo>
                      <a:pt x="462" y="350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7">
                <a:extLst>
                  <a:ext uri="{FF2B5EF4-FFF2-40B4-BE49-F238E27FC236}">
                    <a16:creationId xmlns:a16="http://schemas.microsoft.com/office/drawing/2014/main" id="{535DE6E8-191C-6FBF-B0D5-25F69AD98066}"/>
                  </a:ext>
                </a:extLst>
              </p:cNvPr>
              <p:cNvSpPr/>
              <p:nvPr/>
            </p:nvSpPr>
            <p:spPr>
              <a:xfrm>
                <a:off x="3142886" y="1489595"/>
                <a:ext cx="17974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51" extrusionOk="0">
                    <a:moveTo>
                      <a:pt x="168" y="0"/>
                    </a:moveTo>
                    <a:cubicBezTo>
                      <a:pt x="0" y="0"/>
                      <a:pt x="0" y="350"/>
                      <a:pt x="168" y="350"/>
                    </a:cubicBezTo>
                    <a:lnTo>
                      <a:pt x="224" y="350"/>
                    </a:lnTo>
                    <a:cubicBezTo>
                      <a:pt x="406" y="294"/>
                      <a:pt x="406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7">
                <a:extLst>
                  <a:ext uri="{FF2B5EF4-FFF2-40B4-BE49-F238E27FC236}">
                    <a16:creationId xmlns:a16="http://schemas.microsoft.com/office/drawing/2014/main" id="{E0B39E6D-8768-D244-B9AB-0B2D31C3ADCE}"/>
                  </a:ext>
                </a:extLst>
              </p:cNvPr>
              <p:cNvSpPr/>
              <p:nvPr/>
            </p:nvSpPr>
            <p:spPr>
              <a:xfrm>
                <a:off x="3506520" y="963004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8" y="1"/>
                    </a:moveTo>
                    <a:cubicBezTo>
                      <a:pt x="0" y="57"/>
                      <a:pt x="0" y="351"/>
                      <a:pt x="238" y="351"/>
                    </a:cubicBezTo>
                    <a:cubicBezTo>
                      <a:pt x="476" y="351"/>
                      <a:pt x="40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7">
                <a:extLst>
                  <a:ext uri="{FF2B5EF4-FFF2-40B4-BE49-F238E27FC236}">
                    <a16:creationId xmlns:a16="http://schemas.microsoft.com/office/drawing/2014/main" id="{0C8122FC-9D9B-3031-10BA-EC386F3445C3}"/>
                  </a:ext>
                </a:extLst>
              </p:cNvPr>
              <p:cNvSpPr/>
              <p:nvPr/>
            </p:nvSpPr>
            <p:spPr>
              <a:xfrm>
                <a:off x="2846145" y="1337174"/>
                <a:ext cx="1801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168" y="1"/>
                    </a:moveTo>
                    <a:cubicBezTo>
                      <a:pt x="0" y="1"/>
                      <a:pt x="0" y="351"/>
                      <a:pt x="224" y="351"/>
                    </a:cubicBezTo>
                    <a:cubicBezTo>
                      <a:pt x="406" y="295"/>
                      <a:pt x="406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7">
                <a:extLst>
                  <a:ext uri="{FF2B5EF4-FFF2-40B4-BE49-F238E27FC236}">
                    <a16:creationId xmlns:a16="http://schemas.microsoft.com/office/drawing/2014/main" id="{4A291DA3-E41C-D5B1-09C4-3BA67BBEE265}"/>
                  </a:ext>
                </a:extLst>
              </p:cNvPr>
              <p:cNvSpPr/>
              <p:nvPr/>
            </p:nvSpPr>
            <p:spPr>
              <a:xfrm>
                <a:off x="2877134" y="1422659"/>
                <a:ext cx="20453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2" h="351" extrusionOk="0">
                    <a:moveTo>
                      <a:pt x="224" y="1"/>
                    </a:moveTo>
                    <a:cubicBezTo>
                      <a:pt x="0" y="57"/>
                      <a:pt x="0" y="351"/>
                      <a:pt x="224" y="351"/>
                    </a:cubicBezTo>
                    <a:cubicBezTo>
                      <a:pt x="462" y="351"/>
                      <a:pt x="406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7">
                <a:extLst>
                  <a:ext uri="{FF2B5EF4-FFF2-40B4-BE49-F238E27FC236}">
                    <a16:creationId xmlns:a16="http://schemas.microsoft.com/office/drawing/2014/main" id="{EBAD3579-DEC5-8C1A-2F1C-7D17E22F45F4}"/>
                  </a:ext>
                </a:extLst>
              </p:cNvPr>
              <p:cNvSpPr/>
              <p:nvPr/>
            </p:nvSpPr>
            <p:spPr>
              <a:xfrm>
                <a:off x="3044386" y="1484637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182" y="0"/>
                    </a:moveTo>
                    <a:cubicBezTo>
                      <a:pt x="0" y="56"/>
                      <a:pt x="70" y="350"/>
                      <a:pt x="238" y="350"/>
                    </a:cubicBezTo>
                    <a:lnTo>
                      <a:pt x="294" y="294"/>
                    </a:lnTo>
                    <a:cubicBezTo>
                      <a:pt x="476" y="238"/>
                      <a:pt x="42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7">
                <a:extLst>
                  <a:ext uri="{FF2B5EF4-FFF2-40B4-BE49-F238E27FC236}">
                    <a16:creationId xmlns:a16="http://schemas.microsoft.com/office/drawing/2014/main" id="{8DF7F5FB-EB60-BC39-53A1-68D27D4EBCF0}"/>
                  </a:ext>
                </a:extLst>
              </p:cNvPr>
              <p:cNvSpPr/>
              <p:nvPr/>
            </p:nvSpPr>
            <p:spPr>
              <a:xfrm>
                <a:off x="3437149" y="1479679"/>
                <a:ext cx="20453" cy="1244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81" extrusionOk="0">
                    <a:moveTo>
                      <a:pt x="224" y="0"/>
                    </a:moveTo>
                    <a:cubicBezTo>
                      <a:pt x="0" y="0"/>
                      <a:pt x="0" y="280"/>
                      <a:pt x="224" y="280"/>
                    </a:cubicBezTo>
                    <a:cubicBezTo>
                      <a:pt x="462" y="280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7">
                <a:extLst>
                  <a:ext uri="{FF2B5EF4-FFF2-40B4-BE49-F238E27FC236}">
                    <a16:creationId xmlns:a16="http://schemas.microsoft.com/office/drawing/2014/main" id="{B6474321-07BB-F808-0504-A4E0D2510584}"/>
                  </a:ext>
                </a:extLst>
              </p:cNvPr>
              <p:cNvSpPr/>
              <p:nvPr/>
            </p:nvSpPr>
            <p:spPr>
              <a:xfrm>
                <a:off x="2822593" y="1086915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9" y="1"/>
                    </a:moveTo>
                    <a:cubicBezTo>
                      <a:pt x="1" y="57"/>
                      <a:pt x="57" y="350"/>
                      <a:pt x="239" y="350"/>
                    </a:cubicBezTo>
                    <a:lnTo>
                      <a:pt x="295" y="350"/>
                    </a:lnTo>
                    <a:cubicBezTo>
                      <a:pt x="462" y="350"/>
                      <a:pt x="462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7">
                <a:extLst>
                  <a:ext uri="{FF2B5EF4-FFF2-40B4-BE49-F238E27FC236}">
                    <a16:creationId xmlns:a16="http://schemas.microsoft.com/office/drawing/2014/main" id="{04531536-2E85-FAE6-CC1D-391250F656F1}"/>
                  </a:ext>
                </a:extLst>
              </p:cNvPr>
              <p:cNvSpPr/>
              <p:nvPr/>
            </p:nvSpPr>
            <p:spPr>
              <a:xfrm>
                <a:off x="2887006" y="932059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9" y="0"/>
                    </a:moveTo>
                    <a:lnTo>
                      <a:pt x="183" y="56"/>
                    </a:lnTo>
                    <a:cubicBezTo>
                      <a:pt x="1" y="126"/>
                      <a:pt x="57" y="350"/>
                      <a:pt x="239" y="350"/>
                    </a:cubicBezTo>
                    <a:lnTo>
                      <a:pt x="295" y="350"/>
                    </a:lnTo>
                    <a:cubicBezTo>
                      <a:pt x="477" y="294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7">
                <a:extLst>
                  <a:ext uri="{FF2B5EF4-FFF2-40B4-BE49-F238E27FC236}">
                    <a16:creationId xmlns:a16="http://schemas.microsoft.com/office/drawing/2014/main" id="{15013F5A-C0B7-3D45-E281-30039E4E9082}"/>
                  </a:ext>
                </a:extLst>
              </p:cNvPr>
              <p:cNvSpPr/>
              <p:nvPr/>
            </p:nvSpPr>
            <p:spPr>
              <a:xfrm>
                <a:off x="2791604" y="1146370"/>
                <a:ext cx="31033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3" extrusionOk="0">
                    <a:moveTo>
                      <a:pt x="351" y="1"/>
                    </a:moveTo>
                    <a:lnTo>
                      <a:pt x="351" y="57"/>
                    </a:lnTo>
                    <a:cubicBezTo>
                      <a:pt x="1" y="57"/>
                      <a:pt x="57" y="533"/>
                      <a:pt x="351" y="533"/>
                    </a:cubicBezTo>
                    <a:lnTo>
                      <a:pt x="407" y="533"/>
                    </a:lnTo>
                    <a:cubicBezTo>
                      <a:pt x="701" y="533"/>
                      <a:pt x="645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7">
                <a:extLst>
                  <a:ext uri="{FF2B5EF4-FFF2-40B4-BE49-F238E27FC236}">
                    <a16:creationId xmlns:a16="http://schemas.microsoft.com/office/drawing/2014/main" id="{CC48AF7B-A0F1-CFE0-6959-D571CA577C3B}"/>
                  </a:ext>
                </a:extLst>
              </p:cNvPr>
              <p:cNvSpPr/>
              <p:nvPr/>
            </p:nvSpPr>
            <p:spPr>
              <a:xfrm>
                <a:off x="3424134" y="1381178"/>
                <a:ext cx="22932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33" extrusionOk="0">
                    <a:moveTo>
                      <a:pt x="350" y="0"/>
                    </a:moveTo>
                    <a:cubicBezTo>
                      <a:pt x="0" y="56"/>
                      <a:pt x="56" y="532"/>
                      <a:pt x="350" y="532"/>
                    </a:cubicBezTo>
                    <a:lnTo>
                      <a:pt x="406" y="532"/>
                    </a:lnTo>
                    <a:cubicBezTo>
                      <a:pt x="462" y="532"/>
                      <a:pt x="518" y="476"/>
                      <a:pt x="518" y="476"/>
                    </a:cubicBezTo>
                    <a:lnTo>
                      <a:pt x="518" y="126"/>
                    </a:lnTo>
                    <a:cubicBezTo>
                      <a:pt x="462" y="56"/>
                      <a:pt x="406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7">
                <a:extLst>
                  <a:ext uri="{FF2B5EF4-FFF2-40B4-BE49-F238E27FC236}">
                    <a16:creationId xmlns:a16="http://schemas.microsoft.com/office/drawing/2014/main" id="{5D4A2148-E1A7-61AA-16AF-232F4BB81DB9}"/>
                  </a:ext>
                </a:extLst>
              </p:cNvPr>
              <p:cNvSpPr/>
              <p:nvPr/>
            </p:nvSpPr>
            <p:spPr>
              <a:xfrm>
                <a:off x="3346661" y="1531076"/>
                <a:ext cx="31033" cy="2297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19" extrusionOk="0">
                    <a:moveTo>
                      <a:pt x="295" y="1"/>
                    </a:moveTo>
                    <a:cubicBezTo>
                      <a:pt x="1" y="1"/>
                      <a:pt x="57" y="519"/>
                      <a:pt x="351" y="519"/>
                    </a:cubicBezTo>
                    <a:cubicBezTo>
                      <a:pt x="701" y="463"/>
                      <a:pt x="645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7">
                <a:extLst>
                  <a:ext uri="{FF2B5EF4-FFF2-40B4-BE49-F238E27FC236}">
                    <a16:creationId xmlns:a16="http://schemas.microsoft.com/office/drawing/2014/main" id="{7D71DDD8-234C-D00A-6D30-0E979851A811}"/>
                  </a:ext>
                </a:extLst>
              </p:cNvPr>
              <p:cNvSpPr/>
              <p:nvPr/>
            </p:nvSpPr>
            <p:spPr>
              <a:xfrm>
                <a:off x="2917995" y="1084436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9" y="1"/>
                    </a:moveTo>
                    <a:cubicBezTo>
                      <a:pt x="1" y="1"/>
                      <a:pt x="57" y="350"/>
                      <a:pt x="239" y="350"/>
                    </a:cubicBezTo>
                    <a:cubicBezTo>
                      <a:pt x="476" y="294"/>
                      <a:pt x="4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7">
                <a:extLst>
                  <a:ext uri="{FF2B5EF4-FFF2-40B4-BE49-F238E27FC236}">
                    <a16:creationId xmlns:a16="http://schemas.microsoft.com/office/drawing/2014/main" id="{B1C13091-E303-38FA-B2F9-7CE85F6FF58C}"/>
                  </a:ext>
                </a:extLst>
              </p:cNvPr>
              <p:cNvSpPr/>
              <p:nvPr/>
            </p:nvSpPr>
            <p:spPr>
              <a:xfrm>
                <a:off x="2946505" y="1213306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2" y="0"/>
                    </a:moveTo>
                    <a:cubicBezTo>
                      <a:pt x="0" y="0"/>
                      <a:pt x="0" y="182"/>
                      <a:pt x="112" y="182"/>
                    </a:cubicBezTo>
                    <a:lnTo>
                      <a:pt x="182" y="182"/>
                    </a:lnTo>
                    <a:cubicBezTo>
                      <a:pt x="294" y="182"/>
                      <a:pt x="29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7">
                <a:extLst>
                  <a:ext uri="{FF2B5EF4-FFF2-40B4-BE49-F238E27FC236}">
                    <a16:creationId xmlns:a16="http://schemas.microsoft.com/office/drawing/2014/main" id="{95B35C1F-CDE3-DBC8-C885-A6880F34F8A6}"/>
                  </a:ext>
                </a:extLst>
              </p:cNvPr>
              <p:cNvSpPr/>
              <p:nvPr/>
            </p:nvSpPr>
            <p:spPr>
              <a:xfrm>
                <a:off x="3181268" y="1234334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27" y="1"/>
                    </a:moveTo>
                    <a:cubicBezTo>
                      <a:pt x="1" y="1"/>
                      <a:pt x="1" y="169"/>
                      <a:pt x="127" y="169"/>
                    </a:cubicBezTo>
                    <a:cubicBezTo>
                      <a:pt x="295" y="169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7">
                <a:extLst>
                  <a:ext uri="{FF2B5EF4-FFF2-40B4-BE49-F238E27FC236}">
                    <a16:creationId xmlns:a16="http://schemas.microsoft.com/office/drawing/2014/main" id="{E57BADF1-ED0A-1624-EB3C-6F66E4967D03}"/>
                  </a:ext>
                </a:extLst>
              </p:cNvPr>
              <p:cNvSpPr/>
              <p:nvPr/>
            </p:nvSpPr>
            <p:spPr>
              <a:xfrm>
                <a:off x="3354099" y="1301271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83" y="0"/>
                    </a:moveTo>
                    <a:cubicBezTo>
                      <a:pt x="1" y="0"/>
                      <a:pt x="71" y="238"/>
                      <a:pt x="183" y="238"/>
                    </a:cubicBezTo>
                    <a:cubicBezTo>
                      <a:pt x="295" y="182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7">
                <a:extLst>
                  <a:ext uri="{FF2B5EF4-FFF2-40B4-BE49-F238E27FC236}">
                    <a16:creationId xmlns:a16="http://schemas.microsoft.com/office/drawing/2014/main" id="{5EE743C9-F240-4CBC-E236-32540447581D}"/>
                  </a:ext>
                </a:extLst>
              </p:cNvPr>
              <p:cNvSpPr/>
              <p:nvPr/>
            </p:nvSpPr>
            <p:spPr>
              <a:xfrm>
                <a:off x="3114376" y="1030560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68" y="0"/>
                    </a:moveTo>
                    <a:cubicBezTo>
                      <a:pt x="1" y="0"/>
                      <a:pt x="56" y="224"/>
                      <a:pt x="168" y="224"/>
                    </a:cubicBezTo>
                    <a:cubicBezTo>
                      <a:pt x="294" y="224"/>
                      <a:pt x="29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7">
                <a:extLst>
                  <a:ext uri="{FF2B5EF4-FFF2-40B4-BE49-F238E27FC236}">
                    <a16:creationId xmlns:a16="http://schemas.microsoft.com/office/drawing/2014/main" id="{256442CC-DFAF-59B7-A800-FE3DED7744B8}"/>
                  </a:ext>
                </a:extLst>
              </p:cNvPr>
              <p:cNvSpPr/>
              <p:nvPr/>
            </p:nvSpPr>
            <p:spPr>
              <a:xfrm>
                <a:off x="3315716" y="1407209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2" y="0"/>
                    </a:moveTo>
                    <a:cubicBezTo>
                      <a:pt x="0" y="0"/>
                      <a:pt x="0" y="168"/>
                      <a:pt x="112" y="168"/>
                    </a:cubicBezTo>
                    <a:lnTo>
                      <a:pt x="168" y="168"/>
                    </a:lnTo>
                    <a:cubicBezTo>
                      <a:pt x="294" y="168"/>
                      <a:pt x="29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7">
                <a:extLst>
                  <a:ext uri="{FF2B5EF4-FFF2-40B4-BE49-F238E27FC236}">
                    <a16:creationId xmlns:a16="http://schemas.microsoft.com/office/drawing/2014/main" id="{EDB38576-693C-DC59-7F67-4CFD317D5AB6}"/>
                  </a:ext>
                </a:extLst>
              </p:cNvPr>
              <p:cNvSpPr/>
              <p:nvPr/>
            </p:nvSpPr>
            <p:spPr>
              <a:xfrm>
                <a:off x="3088346" y="1391714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lnTo>
                      <a:pt x="127" y="56"/>
                    </a:lnTo>
                    <a:cubicBezTo>
                      <a:pt x="1" y="56"/>
                      <a:pt x="1" y="238"/>
                      <a:pt x="127" y="238"/>
                    </a:cubicBezTo>
                    <a:cubicBezTo>
                      <a:pt x="295" y="238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7">
                <a:extLst>
                  <a:ext uri="{FF2B5EF4-FFF2-40B4-BE49-F238E27FC236}">
                    <a16:creationId xmlns:a16="http://schemas.microsoft.com/office/drawing/2014/main" id="{A97F584F-330B-5B6A-9CAB-3ED0EEA9852D}"/>
                  </a:ext>
                </a:extLst>
              </p:cNvPr>
              <p:cNvSpPr/>
              <p:nvPr/>
            </p:nvSpPr>
            <p:spPr>
              <a:xfrm>
                <a:off x="3258697" y="1327257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27" y="1"/>
                    </a:moveTo>
                    <a:cubicBezTo>
                      <a:pt x="1" y="1"/>
                      <a:pt x="1" y="169"/>
                      <a:pt x="127" y="169"/>
                    </a:cubicBezTo>
                    <a:cubicBezTo>
                      <a:pt x="295" y="169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7">
                <a:extLst>
                  <a:ext uri="{FF2B5EF4-FFF2-40B4-BE49-F238E27FC236}">
                    <a16:creationId xmlns:a16="http://schemas.microsoft.com/office/drawing/2014/main" id="{77D86623-267A-C501-1B4D-2EEAB0390CA6}"/>
                  </a:ext>
                </a:extLst>
              </p:cNvPr>
              <p:cNvSpPr/>
              <p:nvPr/>
            </p:nvSpPr>
            <p:spPr>
              <a:xfrm>
                <a:off x="3199242" y="1373741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7" y="0"/>
                    </a:moveTo>
                    <a:cubicBezTo>
                      <a:pt x="1" y="0"/>
                      <a:pt x="1" y="224"/>
                      <a:pt x="127" y="224"/>
                    </a:cubicBezTo>
                    <a:lnTo>
                      <a:pt x="182" y="224"/>
                    </a:lnTo>
                    <a:cubicBezTo>
                      <a:pt x="294" y="168"/>
                      <a:pt x="294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7">
                <a:extLst>
                  <a:ext uri="{FF2B5EF4-FFF2-40B4-BE49-F238E27FC236}">
                    <a16:creationId xmlns:a16="http://schemas.microsoft.com/office/drawing/2014/main" id="{062FFA79-F9BE-46C3-D285-9C022EFAFCEE}"/>
                  </a:ext>
                </a:extLst>
              </p:cNvPr>
              <p:cNvSpPr/>
              <p:nvPr/>
            </p:nvSpPr>
            <p:spPr>
              <a:xfrm>
                <a:off x="3101361" y="1285776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cubicBezTo>
                      <a:pt x="1" y="56"/>
                      <a:pt x="1" y="238"/>
                      <a:pt x="113" y="238"/>
                    </a:cubicBezTo>
                    <a:cubicBezTo>
                      <a:pt x="295" y="238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7">
                <a:extLst>
                  <a:ext uri="{FF2B5EF4-FFF2-40B4-BE49-F238E27FC236}">
                    <a16:creationId xmlns:a16="http://schemas.microsoft.com/office/drawing/2014/main" id="{54472B94-A215-4CE4-CD5D-45CB46EEA373}"/>
                  </a:ext>
                </a:extLst>
              </p:cNvPr>
              <p:cNvSpPr/>
              <p:nvPr/>
            </p:nvSpPr>
            <p:spPr>
              <a:xfrm>
                <a:off x="3039427" y="1154427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2" y="1"/>
                    </a:moveTo>
                    <a:cubicBezTo>
                      <a:pt x="0" y="1"/>
                      <a:pt x="0" y="225"/>
                      <a:pt x="182" y="225"/>
                    </a:cubicBezTo>
                    <a:cubicBezTo>
                      <a:pt x="294" y="225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7">
                <a:extLst>
                  <a:ext uri="{FF2B5EF4-FFF2-40B4-BE49-F238E27FC236}">
                    <a16:creationId xmlns:a16="http://schemas.microsoft.com/office/drawing/2014/main" id="{07F65E17-D12F-723D-833B-0574556127AE}"/>
                  </a:ext>
                </a:extLst>
              </p:cNvPr>
              <p:cNvSpPr/>
              <p:nvPr/>
            </p:nvSpPr>
            <p:spPr>
              <a:xfrm>
                <a:off x="3036948" y="1226322"/>
                <a:ext cx="10581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8" extrusionOk="0">
                    <a:moveTo>
                      <a:pt x="112" y="0"/>
                    </a:moveTo>
                    <a:cubicBezTo>
                      <a:pt x="0" y="56"/>
                      <a:pt x="0" y="238"/>
                      <a:pt x="112" y="238"/>
                    </a:cubicBezTo>
                    <a:cubicBezTo>
                      <a:pt x="238" y="238"/>
                      <a:pt x="23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7">
                <a:extLst>
                  <a:ext uri="{FF2B5EF4-FFF2-40B4-BE49-F238E27FC236}">
                    <a16:creationId xmlns:a16="http://schemas.microsoft.com/office/drawing/2014/main" id="{9E52001D-C627-C0FE-9525-1BC904E38B90}"/>
                  </a:ext>
                </a:extLst>
              </p:cNvPr>
              <p:cNvSpPr/>
              <p:nvPr/>
            </p:nvSpPr>
            <p:spPr>
              <a:xfrm>
                <a:off x="3109418" y="909127"/>
                <a:ext cx="996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113" y="0"/>
                    </a:moveTo>
                    <a:cubicBezTo>
                      <a:pt x="1" y="0"/>
                      <a:pt x="1" y="168"/>
                      <a:pt x="113" y="168"/>
                    </a:cubicBezTo>
                    <a:cubicBezTo>
                      <a:pt x="224" y="168"/>
                      <a:pt x="224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7">
                <a:extLst>
                  <a:ext uri="{FF2B5EF4-FFF2-40B4-BE49-F238E27FC236}">
                    <a16:creationId xmlns:a16="http://schemas.microsoft.com/office/drawing/2014/main" id="{35B99986-9587-DD9E-AA1C-083920DDA776}"/>
                  </a:ext>
                </a:extLst>
              </p:cNvPr>
              <p:cNvSpPr/>
              <p:nvPr/>
            </p:nvSpPr>
            <p:spPr>
              <a:xfrm>
                <a:off x="2799661" y="1309328"/>
                <a:ext cx="1244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9" extrusionOk="0">
                    <a:moveTo>
                      <a:pt x="113" y="0"/>
                    </a:moveTo>
                    <a:cubicBezTo>
                      <a:pt x="1" y="0"/>
                      <a:pt x="1" y="168"/>
                      <a:pt x="113" y="168"/>
                    </a:cubicBezTo>
                    <a:lnTo>
                      <a:pt x="169" y="168"/>
                    </a:lnTo>
                    <a:cubicBezTo>
                      <a:pt x="281" y="168"/>
                      <a:pt x="28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7">
                <a:extLst>
                  <a:ext uri="{FF2B5EF4-FFF2-40B4-BE49-F238E27FC236}">
                    <a16:creationId xmlns:a16="http://schemas.microsoft.com/office/drawing/2014/main" id="{0F2E0063-94F1-067C-1027-554C9EF5CC6C}"/>
                  </a:ext>
                </a:extLst>
              </p:cNvPr>
              <p:cNvSpPr/>
              <p:nvPr/>
            </p:nvSpPr>
            <p:spPr>
              <a:xfrm>
                <a:off x="3090825" y="1549050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83" y="1"/>
                    </a:moveTo>
                    <a:cubicBezTo>
                      <a:pt x="1" y="1"/>
                      <a:pt x="71" y="182"/>
                      <a:pt x="183" y="182"/>
                    </a:cubicBezTo>
                    <a:cubicBezTo>
                      <a:pt x="295" y="182"/>
                      <a:pt x="295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7">
                <a:extLst>
                  <a:ext uri="{FF2B5EF4-FFF2-40B4-BE49-F238E27FC236}">
                    <a16:creationId xmlns:a16="http://schemas.microsoft.com/office/drawing/2014/main" id="{4DF153F7-947A-BD4E-0BE7-1D9D8290531C}"/>
                  </a:ext>
                </a:extLst>
              </p:cNvPr>
              <p:cNvSpPr/>
              <p:nvPr/>
            </p:nvSpPr>
            <p:spPr>
              <a:xfrm>
                <a:off x="2928531" y="984076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68" y="1"/>
                    </a:moveTo>
                    <a:cubicBezTo>
                      <a:pt x="1" y="1"/>
                      <a:pt x="56" y="169"/>
                      <a:pt x="168" y="169"/>
                    </a:cubicBezTo>
                    <a:cubicBezTo>
                      <a:pt x="294" y="169"/>
                      <a:pt x="29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7">
                <a:extLst>
                  <a:ext uri="{FF2B5EF4-FFF2-40B4-BE49-F238E27FC236}">
                    <a16:creationId xmlns:a16="http://schemas.microsoft.com/office/drawing/2014/main" id="{ECD16EA7-F402-9077-B968-9D1B588E25F4}"/>
                  </a:ext>
                </a:extLst>
              </p:cNvPr>
              <p:cNvSpPr/>
              <p:nvPr/>
            </p:nvSpPr>
            <p:spPr>
              <a:xfrm>
                <a:off x="3021454" y="1055926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68" y="1"/>
                    </a:moveTo>
                    <a:cubicBezTo>
                      <a:pt x="1" y="1"/>
                      <a:pt x="56" y="239"/>
                      <a:pt x="168" y="239"/>
                    </a:cubicBezTo>
                    <a:cubicBezTo>
                      <a:pt x="294" y="183"/>
                      <a:pt x="29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7">
                <a:extLst>
                  <a:ext uri="{FF2B5EF4-FFF2-40B4-BE49-F238E27FC236}">
                    <a16:creationId xmlns:a16="http://schemas.microsoft.com/office/drawing/2014/main" id="{00E9AD5E-C2ED-F785-390F-B8153C18F6EA}"/>
                  </a:ext>
                </a:extLst>
              </p:cNvPr>
              <p:cNvSpPr/>
              <p:nvPr/>
            </p:nvSpPr>
            <p:spPr>
              <a:xfrm>
                <a:off x="3189326" y="1063984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1"/>
                    </a:moveTo>
                    <a:cubicBezTo>
                      <a:pt x="1" y="1"/>
                      <a:pt x="1" y="225"/>
                      <a:pt x="113" y="225"/>
                    </a:cubicBezTo>
                    <a:lnTo>
                      <a:pt x="169" y="225"/>
                    </a:lnTo>
                    <a:cubicBezTo>
                      <a:pt x="295" y="225"/>
                      <a:pt x="29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7">
                <a:extLst>
                  <a:ext uri="{FF2B5EF4-FFF2-40B4-BE49-F238E27FC236}">
                    <a16:creationId xmlns:a16="http://schemas.microsoft.com/office/drawing/2014/main" id="{D67B9AB4-48CB-4FFB-FEDD-4CC820A24E35}"/>
                  </a:ext>
                </a:extLst>
              </p:cNvPr>
              <p:cNvSpPr/>
              <p:nvPr/>
            </p:nvSpPr>
            <p:spPr>
              <a:xfrm>
                <a:off x="3152803" y="1135878"/>
                <a:ext cx="13015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2" extrusionOk="0">
                    <a:moveTo>
                      <a:pt x="182" y="0"/>
                    </a:moveTo>
                    <a:cubicBezTo>
                      <a:pt x="0" y="0"/>
                      <a:pt x="70" y="182"/>
                      <a:pt x="182" y="182"/>
                    </a:cubicBezTo>
                    <a:cubicBezTo>
                      <a:pt x="294" y="182"/>
                      <a:pt x="294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7">
                <a:extLst>
                  <a:ext uri="{FF2B5EF4-FFF2-40B4-BE49-F238E27FC236}">
                    <a16:creationId xmlns:a16="http://schemas.microsoft.com/office/drawing/2014/main" id="{5C8C3382-AD9F-0BCD-5BA1-62917FAEE984}"/>
                  </a:ext>
                </a:extLst>
              </p:cNvPr>
              <p:cNvSpPr/>
              <p:nvPr/>
            </p:nvSpPr>
            <p:spPr>
              <a:xfrm>
                <a:off x="3238288" y="1141412"/>
                <a:ext cx="10581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5" extrusionOk="0">
                    <a:moveTo>
                      <a:pt x="112" y="1"/>
                    </a:moveTo>
                    <a:cubicBezTo>
                      <a:pt x="0" y="57"/>
                      <a:pt x="0" y="225"/>
                      <a:pt x="112" y="225"/>
                    </a:cubicBezTo>
                    <a:cubicBezTo>
                      <a:pt x="238" y="225"/>
                      <a:pt x="23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7">
                <a:extLst>
                  <a:ext uri="{FF2B5EF4-FFF2-40B4-BE49-F238E27FC236}">
                    <a16:creationId xmlns:a16="http://schemas.microsoft.com/office/drawing/2014/main" id="{0FE50B77-15D0-899A-1A38-F471061D48A5}"/>
                  </a:ext>
                </a:extLst>
              </p:cNvPr>
              <p:cNvSpPr/>
              <p:nvPr/>
            </p:nvSpPr>
            <p:spPr>
              <a:xfrm>
                <a:off x="3264275" y="891153"/>
                <a:ext cx="1244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25" extrusionOk="0">
                    <a:moveTo>
                      <a:pt x="169" y="1"/>
                    </a:moveTo>
                    <a:cubicBezTo>
                      <a:pt x="1" y="1"/>
                      <a:pt x="57" y="225"/>
                      <a:pt x="169" y="225"/>
                    </a:cubicBezTo>
                    <a:cubicBezTo>
                      <a:pt x="281" y="225"/>
                      <a:pt x="281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7">
                <a:extLst>
                  <a:ext uri="{FF2B5EF4-FFF2-40B4-BE49-F238E27FC236}">
                    <a16:creationId xmlns:a16="http://schemas.microsoft.com/office/drawing/2014/main" id="{AC4F13F0-56BF-C175-79B4-30929F43DA7C}"/>
                  </a:ext>
                </a:extLst>
              </p:cNvPr>
              <p:cNvSpPr/>
              <p:nvPr/>
            </p:nvSpPr>
            <p:spPr>
              <a:xfrm>
                <a:off x="3295264" y="1213306"/>
                <a:ext cx="1244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2" y="0"/>
                    </a:moveTo>
                    <a:cubicBezTo>
                      <a:pt x="1" y="70"/>
                      <a:pt x="1" y="238"/>
                      <a:pt x="112" y="238"/>
                    </a:cubicBezTo>
                    <a:lnTo>
                      <a:pt x="168" y="238"/>
                    </a:lnTo>
                    <a:cubicBezTo>
                      <a:pt x="280" y="238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7">
                <a:extLst>
                  <a:ext uri="{FF2B5EF4-FFF2-40B4-BE49-F238E27FC236}">
                    <a16:creationId xmlns:a16="http://schemas.microsoft.com/office/drawing/2014/main" id="{BAB779CE-92CA-A625-3769-06CC04235162}"/>
                  </a:ext>
                </a:extLst>
              </p:cNvPr>
              <p:cNvSpPr/>
              <p:nvPr/>
            </p:nvSpPr>
            <p:spPr>
              <a:xfrm>
                <a:off x="3243246" y="968582"/>
                <a:ext cx="13015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26" y="1"/>
                    </a:moveTo>
                    <a:cubicBezTo>
                      <a:pt x="0" y="1"/>
                      <a:pt x="0" y="169"/>
                      <a:pt x="182" y="169"/>
                    </a:cubicBezTo>
                    <a:cubicBezTo>
                      <a:pt x="294" y="169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7">
                <a:extLst>
                  <a:ext uri="{FF2B5EF4-FFF2-40B4-BE49-F238E27FC236}">
                    <a16:creationId xmlns:a16="http://schemas.microsoft.com/office/drawing/2014/main" id="{99E2DF5E-3BAE-A599-570C-9E9D77A8659A}"/>
                  </a:ext>
                </a:extLst>
              </p:cNvPr>
              <p:cNvSpPr/>
              <p:nvPr/>
            </p:nvSpPr>
            <p:spPr>
              <a:xfrm>
                <a:off x="3173831" y="880617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1"/>
                    </a:moveTo>
                    <a:cubicBezTo>
                      <a:pt x="1" y="1"/>
                      <a:pt x="1" y="169"/>
                      <a:pt x="113" y="169"/>
                    </a:cubicBezTo>
                    <a:cubicBezTo>
                      <a:pt x="295" y="169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7">
                <a:extLst>
                  <a:ext uri="{FF2B5EF4-FFF2-40B4-BE49-F238E27FC236}">
                    <a16:creationId xmlns:a16="http://schemas.microsoft.com/office/drawing/2014/main" id="{710450F0-2B4E-D7DF-948F-0124D1FE558F}"/>
                  </a:ext>
                </a:extLst>
              </p:cNvPr>
              <p:cNvSpPr/>
              <p:nvPr/>
            </p:nvSpPr>
            <p:spPr>
              <a:xfrm>
                <a:off x="3364635" y="937637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3" y="0"/>
                    </a:moveTo>
                    <a:cubicBezTo>
                      <a:pt x="1" y="56"/>
                      <a:pt x="57" y="224"/>
                      <a:pt x="183" y="224"/>
                    </a:cubicBezTo>
                    <a:cubicBezTo>
                      <a:pt x="295" y="224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7">
                <a:extLst>
                  <a:ext uri="{FF2B5EF4-FFF2-40B4-BE49-F238E27FC236}">
                    <a16:creationId xmlns:a16="http://schemas.microsoft.com/office/drawing/2014/main" id="{8D00191C-8ABC-7F7D-D3CA-FB01F6831B77}"/>
                  </a:ext>
                </a:extLst>
              </p:cNvPr>
              <p:cNvSpPr/>
              <p:nvPr/>
            </p:nvSpPr>
            <p:spPr>
              <a:xfrm>
                <a:off x="3475531" y="1097452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cubicBezTo>
                      <a:pt x="1" y="0"/>
                      <a:pt x="1" y="238"/>
                      <a:pt x="127" y="238"/>
                    </a:cubicBezTo>
                    <a:cubicBezTo>
                      <a:pt x="294" y="168"/>
                      <a:pt x="238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7">
                <a:extLst>
                  <a:ext uri="{FF2B5EF4-FFF2-40B4-BE49-F238E27FC236}">
                    <a16:creationId xmlns:a16="http://schemas.microsoft.com/office/drawing/2014/main" id="{D37D97E6-F8AC-84FA-0A1D-32DD1F667678}"/>
                  </a:ext>
                </a:extLst>
              </p:cNvPr>
              <p:cNvSpPr/>
              <p:nvPr/>
            </p:nvSpPr>
            <p:spPr>
              <a:xfrm>
                <a:off x="2951463" y="901070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6" y="1"/>
                    </a:moveTo>
                    <a:cubicBezTo>
                      <a:pt x="0" y="57"/>
                      <a:pt x="0" y="238"/>
                      <a:pt x="126" y="238"/>
                    </a:cubicBezTo>
                    <a:lnTo>
                      <a:pt x="182" y="238"/>
                    </a:lnTo>
                    <a:cubicBezTo>
                      <a:pt x="294" y="238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7">
                <a:extLst>
                  <a:ext uri="{FF2B5EF4-FFF2-40B4-BE49-F238E27FC236}">
                    <a16:creationId xmlns:a16="http://schemas.microsoft.com/office/drawing/2014/main" id="{3AB1EAFA-2473-6F86-FFD5-A0D787A37188}"/>
                  </a:ext>
                </a:extLst>
              </p:cNvPr>
              <p:cNvSpPr/>
              <p:nvPr/>
            </p:nvSpPr>
            <p:spPr>
              <a:xfrm>
                <a:off x="3279769" y="1068942"/>
                <a:ext cx="1244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1"/>
                    </a:moveTo>
                    <a:cubicBezTo>
                      <a:pt x="1" y="1"/>
                      <a:pt x="1" y="239"/>
                      <a:pt x="113" y="239"/>
                    </a:cubicBezTo>
                    <a:lnTo>
                      <a:pt x="169" y="239"/>
                    </a:lnTo>
                    <a:cubicBezTo>
                      <a:pt x="281" y="183"/>
                      <a:pt x="281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7">
                <a:extLst>
                  <a:ext uri="{FF2B5EF4-FFF2-40B4-BE49-F238E27FC236}">
                    <a16:creationId xmlns:a16="http://schemas.microsoft.com/office/drawing/2014/main" id="{5D63BE6D-AEA6-F21C-F68D-32947BFAF240}"/>
                  </a:ext>
                </a:extLst>
              </p:cNvPr>
              <p:cNvSpPr/>
              <p:nvPr/>
            </p:nvSpPr>
            <p:spPr>
              <a:xfrm>
                <a:off x="3380129" y="1030560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0"/>
                    </a:moveTo>
                    <a:cubicBezTo>
                      <a:pt x="1" y="0"/>
                      <a:pt x="1" y="224"/>
                      <a:pt x="113" y="224"/>
                    </a:cubicBezTo>
                    <a:cubicBezTo>
                      <a:pt x="294" y="224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7">
                <a:extLst>
                  <a:ext uri="{FF2B5EF4-FFF2-40B4-BE49-F238E27FC236}">
                    <a16:creationId xmlns:a16="http://schemas.microsoft.com/office/drawing/2014/main" id="{80521F0F-D6F8-58BE-0557-D607AE229471}"/>
                  </a:ext>
                </a:extLst>
              </p:cNvPr>
              <p:cNvSpPr/>
              <p:nvPr/>
            </p:nvSpPr>
            <p:spPr>
              <a:xfrm>
                <a:off x="3336169" y="1125962"/>
                <a:ext cx="13015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126" y="0"/>
                    </a:moveTo>
                    <a:cubicBezTo>
                      <a:pt x="0" y="56"/>
                      <a:pt x="0" y="224"/>
                      <a:pt x="126" y="224"/>
                    </a:cubicBezTo>
                    <a:cubicBezTo>
                      <a:pt x="294" y="224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7">
                <a:extLst>
                  <a:ext uri="{FF2B5EF4-FFF2-40B4-BE49-F238E27FC236}">
                    <a16:creationId xmlns:a16="http://schemas.microsoft.com/office/drawing/2014/main" id="{10169486-DCC5-AD6F-65AB-87E54B770392}"/>
                  </a:ext>
                </a:extLst>
              </p:cNvPr>
              <p:cNvSpPr/>
              <p:nvPr/>
            </p:nvSpPr>
            <p:spPr>
              <a:xfrm>
                <a:off x="3475531" y="1030560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7" y="0"/>
                    </a:moveTo>
                    <a:cubicBezTo>
                      <a:pt x="1" y="0"/>
                      <a:pt x="1" y="224"/>
                      <a:pt x="127" y="224"/>
                    </a:cubicBezTo>
                    <a:cubicBezTo>
                      <a:pt x="294" y="224"/>
                      <a:pt x="238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37">
                <a:extLst>
                  <a:ext uri="{FF2B5EF4-FFF2-40B4-BE49-F238E27FC236}">
                    <a16:creationId xmlns:a16="http://schemas.microsoft.com/office/drawing/2014/main" id="{DE838177-EB0E-E6CA-52AC-76564F4199A2}"/>
                  </a:ext>
                </a:extLst>
              </p:cNvPr>
              <p:cNvSpPr/>
              <p:nvPr/>
            </p:nvSpPr>
            <p:spPr>
              <a:xfrm>
                <a:off x="3005959" y="1321723"/>
                <a:ext cx="13060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13" y="0"/>
                    </a:moveTo>
                    <a:cubicBezTo>
                      <a:pt x="1" y="70"/>
                      <a:pt x="1" y="238"/>
                      <a:pt x="113" y="238"/>
                    </a:cubicBezTo>
                    <a:lnTo>
                      <a:pt x="169" y="238"/>
                    </a:lnTo>
                    <a:cubicBezTo>
                      <a:pt x="295" y="238"/>
                      <a:pt x="29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37">
                <a:extLst>
                  <a:ext uri="{FF2B5EF4-FFF2-40B4-BE49-F238E27FC236}">
                    <a16:creationId xmlns:a16="http://schemas.microsoft.com/office/drawing/2014/main" id="{6776F7E5-5EB2-54CE-5635-9B069E0B6A80}"/>
                  </a:ext>
                </a:extLst>
              </p:cNvPr>
              <p:cNvSpPr/>
              <p:nvPr/>
            </p:nvSpPr>
            <p:spPr>
              <a:xfrm>
                <a:off x="3537465" y="1053447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7" y="1"/>
                    </a:moveTo>
                    <a:cubicBezTo>
                      <a:pt x="1" y="1"/>
                      <a:pt x="1" y="183"/>
                      <a:pt x="127" y="183"/>
                    </a:cubicBezTo>
                    <a:cubicBezTo>
                      <a:pt x="295" y="18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37">
                <a:extLst>
                  <a:ext uri="{FF2B5EF4-FFF2-40B4-BE49-F238E27FC236}">
                    <a16:creationId xmlns:a16="http://schemas.microsoft.com/office/drawing/2014/main" id="{EAEE9F77-E457-2E75-F94F-4B983D80AE9D}"/>
                  </a:ext>
                </a:extLst>
              </p:cNvPr>
              <p:cNvSpPr/>
              <p:nvPr/>
            </p:nvSpPr>
            <p:spPr>
              <a:xfrm>
                <a:off x="3375171" y="1461085"/>
                <a:ext cx="1801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169" y="1"/>
                    </a:moveTo>
                    <a:cubicBezTo>
                      <a:pt x="1" y="70"/>
                      <a:pt x="1" y="350"/>
                      <a:pt x="169" y="350"/>
                    </a:cubicBezTo>
                    <a:lnTo>
                      <a:pt x="225" y="350"/>
                    </a:lnTo>
                    <a:cubicBezTo>
                      <a:pt x="406" y="350"/>
                      <a:pt x="406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2" name="Google Shape;1422;p37">
              <a:extLst>
                <a:ext uri="{FF2B5EF4-FFF2-40B4-BE49-F238E27FC236}">
                  <a16:creationId xmlns:a16="http://schemas.microsoft.com/office/drawing/2014/main" id="{DFAD3341-9416-74CE-4E47-425B65DFF019}"/>
                </a:ext>
              </a:extLst>
            </p:cNvPr>
            <p:cNvSpPr/>
            <p:nvPr/>
          </p:nvSpPr>
          <p:spPr>
            <a:xfrm>
              <a:off x="7238720" y="3928160"/>
              <a:ext cx="4300" cy="12749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7" y="1"/>
                  </a:moveTo>
                  <a:cubicBezTo>
                    <a:pt x="1" y="57"/>
                    <a:pt x="1" y="113"/>
                    <a:pt x="57" y="169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FF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7">
              <a:extLst>
                <a:ext uri="{FF2B5EF4-FFF2-40B4-BE49-F238E27FC236}">
                  <a16:creationId xmlns:a16="http://schemas.microsoft.com/office/drawing/2014/main" id="{D334BAEC-4513-5552-738E-014DC3E41198}"/>
                </a:ext>
              </a:extLst>
            </p:cNvPr>
            <p:cNvSpPr/>
            <p:nvPr/>
          </p:nvSpPr>
          <p:spPr>
            <a:xfrm>
              <a:off x="8465365" y="4508818"/>
              <a:ext cx="18030" cy="16974"/>
            </a:xfrm>
            <a:custGeom>
              <a:avLst/>
              <a:gdLst/>
              <a:ahLst/>
              <a:cxnLst/>
              <a:rect l="l" t="t" r="r" b="b"/>
              <a:pathLst>
                <a:path w="239" h="225" extrusionOk="0">
                  <a:moveTo>
                    <a:pt x="127" y="0"/>
                  </a:moveTo>
                  <a:cubicBezTo>
                    <a:pt x="1" y="0"/>
                    <a:pt x="1" y="168"/>
                    <a:pt x="71" y="224"/>
                  </a:cubicBezTo>
                  <a:lnTo>
                    <a:pt x="127" y="224"/>
                  </a:lnTo>
                  <a:cubicBezTo>
                    <a:pt x="239" y="224"/>
                    <a:pt x="239" y="56"/>
                    <a:pt x="183" y="56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FF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24" name="Google Shape;1424;p37">
              <a:extLst>
                <a:ext uri="{FF2B5EF4-FFF2-40B4-BE49-F238E27FC236}">
                  <a16:creationId xmlns:a16="http://schemas.microsoft.com/office/drawing/2014/main" id="{811A732D-5691-7651-B1FD-86C45A7D4BDB}"/>
                </a:ext>
              </a:extLst>
            </p:cNvPr>
            <p:cNvGrpSpPr/>
            <p:nvPr/>
          </p:nvGrpSpPr>
          <p:grpSpPr>
            <a:xfrm>
              <a:off x="7226901" y="4019947"/>
              <a:ext cx="1197171" cy="791777"/>
              <a:chOff x="3462516" y="1301271"/>
              <a:chExt cx="702565" cy="464658"/>
            </a:xfrm>
          </p:grpSpPr>
          <p:sp>
            <p:nvSpPr>
              <p:cNvPr id="1425" name="Google Shape;1425;p37">
                <a:extLst>
                  <a:ext uri="{FF2B5EF4-FFF2-40B4-BE49-F238E27FC236}">
                    <a16:creationId xmlns:a16="http://schemas.microsoft.com/office/drawing/2014/main" id="{4F8F43CB-B025-8671-5C37-45A39AEEE752}"/>
                  </a:ext>
                </a:extLst>
              </p:cNvPr>
              <p:cNvSpPr/>
              <p:nvPr/>
            </p:nvSpPr>
            <p:spPr>
              <a:xfrm>
                <a:off x="4028109" y="1402251"/>
                <a:ext cx="51486" cy="159859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3611" extrusionOk="0">
                    <a:moveTo>
                      <a:pt x="994" y="0"/>
                    </a:moveTo>
                    <a:cubicBezTo>
                      <a:pt x="1" y="1511"/>
                      <a:pt x="57" y="3498"/>
                      <a:pt x="57" y="3610"/>
                    </a:cubicBezTo>
                    <a:lnTo>
                      <a:pt x="295" y="3610"/>
                    </a:lnTo>
                    <a:cubicBezTo>
                      <a:pt x="295" y="3554"/>
                      <a:pt x="239" y="1567"/>
                      <a:pt x="1162" y="112"/>
                    </a:cubicBezTo>
                    <a:lnTo>
                      <a:pt x="9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37">
                <a:extLst>
                  <a:ext uri="{FF2B5EF4-FFF2-40B4-BE49-F238E27FC236}">
                    <a16:creationId xmlns:a16="http://schemas.microsoft.com/office/drawing/2014/main" id="{8BAB4B46-733E-0A34-7056-03DFE06A017E}"/>
                  </a:ext>
                </a:extLst>
              </p:cNvPr>
              <p:cNvSpPr/>
              <p:nvPr/>
            </p:nvSpPr>
            <p:spPr>
              <a:xfrm>
                <a:off x="3517056" y="1526118"/>
                <a:ext cx="28510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63" extrusionOk="0">
                    <a:moveTo>
                      <a:pt x="294" y="1"/>
                    </a:moveTo>
                    <a:cubicBezTo>
                      <a:pt x="56" y="1"/>
                      <a:pt x="0" y="407"/>
                      <a:pt x="294" y="463"/>
                    </a:cubicBezTo>
                    <a:cubicBezTo>
                      <a:pt x="588" y="463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37">
                <a:extLst>
                  <a:ext uri="{FF2B5EF4-FFF2-40B4-BE49-F238E27FC236}">
                    <a16:creationId xmlns:a16="http://schemas.microsoft.com/office/drawing/2014/main" id="{B891A1EC-6670-00D2-CFD8-4CA4E49367D9}"/>
                  </a:ext>
                </a:extLst>
              </p:cNvPr>
              <p:cNvSpPr/>
              <p:nvPr/>
            </p:nvSpPr>
            <p:spPr>
              <a:xfrm>
                <a:off x="3767315" y="1670483"/>
                <a:ext cx="28554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3" extrusionOk="0">
                    <a:moveTo>
                      <a:pt x="294" y="0"/>
                    </a:moveTo>
                    <a:cubicBezTo>
                      <a:pt x="56" y="0"/>
                      <a:pt x="0" y="462"/>
                      <a:pt x="294" y="462"/>
                    </a:cubicBezTo>
                    <a:cubicBezTo>
                      <a:pt x="588" y="462"/>
                      <a:pt x="644" y="56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37">
                <a:extLst>
                  <a:ext uri="{FF2B5EF4-FFF2-40B4-BE49-F238E27FC236}">
                    <a16:creationId xmlns:a16="http://schemas.microsoft.com/office/drawing/2014/main" id="{5E7FF573-F5E2-FFC2-2A85-779178A8B15B}"/>
                  </a:ext>
                </a:extLst>
              </p:cNvPr>
              <p:cNvSpPr/>
              <p:nvPr/>
            </p:nvSpPr>
            <p:spPr>
              <a:xfrm>
                <a:off x="3532507" y="1608505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9" y="1"/>
                    </a:moveTo>
                    <a:cubicBezTo>
                      <a:pt x="113" y="1"/>
                      <a:pt x="1" y="239"/>
                      <a:pt x="169" y="295"/>
                    </a:cubicBezTo>
                    <a:lnTo>
                      <a:pt x="239" y="351"/>
                    </a:lnTo>
                    <a:cubicBezTo>
                      <a:pt x="407" y="351"/>
                      <a:pt x="463" y="57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7">
                <a:extLst>
                  <a:ext uri="{FF2B5EF4-FFF2-40B4-BE49-F238E27FC236}">
                    <a16:creationId xmlns:a16="http://schemas.microsoft.com/office/drawing/2014/main" id="{516BD9C6-C30F-25FF-B797-361A937D6C9C}"/>
                  </a:ext>
                </a:extLst>
              </p:cNvPr>
              <p:cNvSpPr/>
              <p:nvPr/>
            </p:nvSpPr>
            <p:spPr>
              <a:xfrm>
                <a:off x="3583948" y="1489595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0" y="0"/>
                      <a:pt x="0" y="294"/>
                      <a:pt x="182" y="294"/>
                    </a:cubicBezTo>
                    <a:lnTo>
                      <a:pt x="238" y="294"/>
                    </a:lnTo>
                    <a:cubicBezTo>
                      <a:pt x="406" y="29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7">
                <a:extLst>
                  <a:ext uri="{FF2B5EF4-FFF2-40B4-BE49-F238E27FC236}">
                    <a16:creationId xmlns:a16="http://schemas.microsoft.com/office/drawing/2014/main" id="{6BC25DEC-0AF8-E659-F9E7-080304161CC7}"/>
                  </a:ext>
                </a:extLst>
              </p:cNvPr>
              <p:cNvSpPr/>
              <p:nvPr/>
            </p:nvSpPr>
            <p:spPr>
              <a:xfrm>
                <a:off x="3527593" y="1422659"/>
                <a:ext cx="20453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24" y="1"/>
                    </a:moveTo>
                    <a:cubicBezTo>
                      <a:pt x="56" y="57"/>
                      <a:pt x="0" y="351"/>
                      <a:pt x="168" y="463"/>
                    </a:cubicBezTo>
                    <a:lnTo>
                      <a:pt x="280" y="463"/>
                    </a:lnTo>
                    <a:cubicBezTo>
                      <a:pt x="350" y="463"/>
                      <a:pt x="406" y="407"/>
                      <a:pt x="462" y="351"/>
                    </a:cubicBezTo>
                    <a:cubicBezTo>
                      <a:pt x="350" y="239"/>
                      <a:pt x="280" y="113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7">
                <a:extLst>
                  <a:ext uri="{FF2B5EF4-FFF2-40B4-BE49-F238E27FC236}">
                    <a16:creationId xmlns:a16="http://schemas.microsoft.com/office/drawing/2014/main" id="{D5BC4455-AA21-551C-4CDB-FB4F8C741D8B}"/>
                  </a:ext>
                </a:extLst>
              </p:cNvPr>
              <p:cNvSpPr/>
              <p:nvPr/>
            </p:nvSpPr>
            <p:spPr>
              <a:xfrm>
                <a:off x="3671913" y="1621520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8" y="1"/>
                    </a:moveTo>
                    <a:cubicBezTo>
                      <a:pt x="56" y="1"/>
                      <a:pt x="0" y="225"/>
                      <a:pt x="168" y="351"/>
                    </a:cubicBezTo>
                    <a:lnTo>
                      <a:pt x="238" y="351"/>
                    </a:lnTo>
                    <a:cubicBezTo>
                      <a:pt x="406" y="351"/>
                      <a:pt x="462" y="113"/>
                      <a:pt x="294" y="57"/>
                    </a:cubicBezTo>
                    <a:cubicBezTo>
                      <a:pt x="294" y="1"/>
                      <a:pt x="238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37">
                <a:extLst>
                  <a:ext uri="{FF2B5EF4-FFF2-40B4-BE49-F238E27FC236}">
                    <a16:creationId xmlns:a16="http://schemas.microsoft.com/office/drawing/2014/main" id="{016CCE9A-E5A5-80AA-BFCD-BC55A6D25CAE}"/>
                  </a:ext>
                </a:extLst>
              </p:cNvPr>
              <p:cNvSpPr/>
              <p:nvPr/>
            </p:nvSpPr>
            <p:spPr>
              <a:xfrm>
                <a:off x="3486067" y="1456127"/>
                <a:ext cx="2049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238" y="1"/>
                    </a:moveTo>
                    <a:cubicBezTo>
                      <a:pt x="56" y="1"/>
                      <a:pt x="0" y="238"/>
                      <a:pt x="168" y="294"/>
                    </a:cubicBezTo>
                    <a:lnTo>
                      <a:pt x="238" y="294"/>
                    </a:lnTo>
                    <a:cubicBezTo>
                      <a:pt x="406" y="294"/>
                      <a:pt x="462" y="57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37">
                <a:extLst>
                  <a:ext uri="{FF2B5EF4-FFF2-40B4-BE49-F238E27FC236}">
                    <a16:creationId xmlns:a16="http://schemas.microsoft.com/office/drawing/2014/main" id="{7C8D4A68-99A3-9DAE-2618-3F5A8EE668EB}"/>
                  </a:ext>
                </a:extLst>
              </p:cNvPr>
              <p:cNvSpPr/>
              <p:nvPr/>
            </p:nvSpPr>
            <p:spPr>
              <a:xfrm>
                <a:off x="3596964" y="1577560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56" y="0"/>
                      <a:pt x="0" y="294"/>
                      <a:pt x="238" y="294"/>
                    </a:cubicBezTo>
                    <a:cubicBezTo>
                      <a:pt x="406" y="29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37">
                <a:extLst>
                  <a:ext uri="{FF2B5EF4-FFF2-40B4-BE49-F238E27FC236}">
                    <a16:creationId xmlns:a16="http://schemas.microsoft.com/office/drawing/2014/main" id="{45AFF9E6-B293-42A1-532A-3DA1CCEE140F}"/>
                  </a:ext>
                </a:extLst>
              </p:cNvPr>
              <p:cNvSpPr/>
              <p:nvPr/>
            </p:nvSpPr>
            <p:spPr>
              <a:xfrm>
                <a:off x="3917213" y="1739854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57" y="1"/>
                      <a:pt x="1" y="238"/>
                      <a:pt x="169" y="294"/>
                    </a:cubicBezTo>
                    <a:lnTo>
                      <a:pt x="225" y="294"/>
                    </a:lnTo>
                    <a:cubicBezTo>
                      <a:pt x="351" y="294"/>
                      <a:pt x="407" y="70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37">
                <a:extLst>
                  <a:ext uri="{FF2B5EF4-FFF2-40B4-BE49-F238E27FC236}">
                    <a16:creationId xmlns:a16="http://schemas.microsoft.com/office/drawing/2014/main" id="{C84286C7-E45E-9F1E-0DBD-0393FFF7836B}"/>
                  </a:ext>
                </a:extLst>
              </p:cNvPr>
              <p:cNvSpPr/>
              <p:nvPr/>
            </p:nvSpPr>
            <p:spPr>
              <a:xfrm>
                <a:off x="3738805" y="1588096"/>
                <a:ext cx="23596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06" extrusionOk="0">
                    <a:moveTo>
                      <a:pt x="183" y="0"/>
                    </a:moveTo>
                    <a:cubicBezTo>
                      <a:pt x="1" y="56"/>
                      <a:pt x="1" y="280"/>
                      <a:pt x="183" y="406"/>
                    </a:cubicBezTo>
                    <a:lnTo>
                      <a:pt x="295" y="406"/>
                    </a:lnTo>
                    <a:cubicBezTo>
                      <a:pt x="407" y="406"/>
                      <a:pt x="533" y="280"/>
                      <a:pt x="533" y="112"/>
                    </a:cubicBezTo>
                    <a:cubicBezTo>
                      <a:pt x="407" y="112"/>
                      <a:pt x="295" y="56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37">
                <a:extLst>
                  <a:ext uri="{FF2B5EF4-FFF2-40B4-BE49-F238E27FC236}">
                    <a16:creationId xmlns:a16="http://schemas.microsoft.com/office/drawing/2014/main" id="{F096813C-343C-7F02-5344-E11B143955AC}"/>
                  </a:ext>
                </a:extLst>
              </p:cNvPr>
              <p:cNvSpPr/>
              <p:nvPr/>
            </p:nvSpPr>
            <p:spPr>
              <a:xfrm>
                <a:off x="4015094" y="1639494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295" y="1"/>
                    </a:moveTo>
                    <a:lnTo>
                      <a:pt x="295" y="1"/>
                    </a:lnTo>
                    <a:cubicBezTo>
                      <a:pt x="183" y="57"/>
                      <a:pt x="113" y="57"/>
                      <a:pt x="1" y="57"/>
                    </a:cubicBezTo>
                    <a:cubicBezTo>
                      <a:pt x="1" y="113"/>
                      <a:pt x="1" y="169"/>
                      <a:pt x="57" y="238"/>
                    </a:cubicBezTo>
                    <a:lnTo>
                      <a:pt x="113" y="238"/>
                    </a:lnTo>
                    <a:cubicBezTo>
                      <a:pt x="239" y="238"/>
                      <a:pt x="295" y="113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37">
                <a:extLst>
                  <a:ext uri="{FF2B5EF4-FFF2-40B4-BE49-F238E27FC236}">
                    <a16:creationId xmlns:a16="http://schemas.microsoft.com/office/drawing/2014/main" id="{3827A625-1360-8F69-56C9-C9C8B36E1FF4}"/>
                  </a:ext>
                </a:extLst>
              </p:cNvPr>
              <p:cNvSpPr/>
              <p:nvPr/>
            </p:nvSpPr>
            <p:spPr>
              <a:xfrm>
                <a:off x="3945723" y="1657467"/>
                <a:ext cx="27934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3" extrusionOk="0">
                    <a:moveTo>
                      <a:pt x="280" y="0"/>
                    </a:moveTo>
                    <a:cubicBezTo>
                      <a:pt x="112" y="0"/>
                      <a:pt x="1" y="350"/>
                      <a:pt x="224" y="462"/>
                    </a:cubicBezTo>
                    <a:lnTo>
                      <a:pt x="280" y="462"/>
                    </a:lnTo>
                    <a:cubicBezTo>
                      <a:pt x="518" y="462"/>
                      <a:pt x="630" y="112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37">
                <a:extLst>
                  <a:ext uri="{FF2B5EF4-FFF2-40B4-BE49-F238E27FC236}">
                    <a16:creationId xmlns:a16="http://schemas.microsoft.com/office/drawing/2014/main" id="{0DC3EE5D-2A98-5DBF-3661-F6D5573DB458}"/>
                  </a:ext>
                </a:extLst>
              </p:cNvPr>
              <p:cNvSpPr/>
              <p:nvPr/>
            </p:nvSpPr>
            <p:spPr>
              <a:xfrm>
                <a:off x="3462516" y="1301271"/>
                <a:ext cx="21117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3" extrusionOk="0">
                    <a:moveTo>
                      <a:pt x="351" y="0"/>
                    </a:moveTo>
                    <a:cubicBezTo>
                      <a:pt x="127" y="0"/>
                      <a:pt x="1" y="350"/>
                      <a:pt x="239" y="406"/>
                    </a:cubicBezTo>
                    <a:cubicBezTo>
                      <a:pt x="295" y="462"/>
                      <a:pt x="295" y="462"/>
                      <a:pt x="351" y="462"/>
                    </a:cubicBezTo>
                    <a:cubicBezTo>
                      <a:pt x="421" y="462"/>
                      <a:pt x="421" y="462"/>
                      <a:pt x="477" y="406"/>
                    </a:cubicBezTo>
                    <a:cubicBezTo>
                      <a:pt x="421" y="294"/>
                      <a:pt x="351" y="112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37">
                <a:extLst>
                  <a:ext uri="{FF2B5EF4-FFF2-40B4-BE49-F238E27FC236}">
                    <a16:creationId xmlns:a16="http://schemas.microsoft.com/office/drawing/2014/main" id="{CC7B5010-D134-EC66-6404-257D493FCB72}"/>
                  </a:ext>
                </a:extLst>
              </p:cNvPr>
              <p:cNvSpPr/>
              <p:nvPr/>
            </p:nvSpPr>
            <p:spPr>
              <a:xfrm>
                <a:off x="3818712" y="1745432"/>
                <a:ext cx="28554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3" extrusionOk="0">
                    <a:moveTo>
                      <a:pt x="295" y="0"/>
                    </a:moveTo>
                    <a:cubicBezTo>
                      <a:pt x="127" y="0"/>
                      <a:pt x="1" y="350"/>
                      <a:pt x="239" y="406"/>
                    </a:cubicBezTo>
                    <a:cubicBezTo>
                      <a:pt x="295" y="462"/>
                      <a:pt x="295" y="462"/>
                      <a:pt x="351" y="462"/>
                    </a:cubicBezTo>
                    <a:cubicBezTo>
                      <a:pt x="533" y="462"/>
                      <a:pt x="645" y="112"/>
                      <a:pt x="4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37">
                <a:extLst>
                  <a:ext uri="{FF2B5EF4-FFF2-40B4-BE49-F238E27FC236}">
                    <a16:creationId xmlns:a16="http://schemas.microsoft.com/office/drawing/2014/main" id="{B4B5B093-B816-0F0F-8786-C327BAEFDC11}"/>
                  </a:ext>
                </a:extLst>
              </p:cNvPr>
              <p:cNvSpPr/>
              <p:nvPr/>
            </p:nvSpPr>
            <p:spPr>
              <a:xfrm>
                <a:off x="4069635" y="1659946"/>
                <a:ext cx="30989" cy="21117"/>
              </a:xfrm>
              <a:custGeom>
                <a:avLst/>
                <a:gdLst/>
                <a:ahLst/>
                <a:cxnLst/>
                <a:rect l="l" t="t" r="r" b="b"/>
                <a:pathLst>
                  <a:path w="700" h="477" extrusionOk="0">
                    <a:moveTo>
                      <a:pt x="350" y="0"/>
                    </a:moveTo>
                    <a:cubicBezTo>
                      <a:pt x="112" y="0"/>
                      <a:pt x="0" y="350"/>
                      <a:pt x="224" y="476"/>
                    </a:cubicBezTo>
                    <a:lnTo>
                      <a:pt x="350" y="476"/>
                    </a:lnTo>
                    <a:cubicBezTo>
                      <a:pt x="574" y="476"/>
                      <a:pt x="700" y="126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7">
                <a:extLst>
                  <a:ext uri="{FF2B5EF4-FFF2-40B4-BE49-F238E27FC236}">
                    <a16:creationId xmlns:a16="http://schemas.microsoft.com/office/drawing/2014/main" id="{CE561F40-99CA-9CF1-717F-5A8B28D16002}"/>
                  </a:ext>
                </a:extLst>
              </p:cNvPr>
              <p:cNvSpPr/>
              <p:nvPr/>
            </p:nvSpPr>
            <p:spPr>
              <a:xfrm>
                <a:off x="4143964" y="1621520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8" y="1"/>
                    </a:moveTo>
                    <a:cubicBezTo>
                      <a:pt x="70" y="1"/>
                      <a:pt x="0" y="225"/>
                      <a:pt x="182" y="295"/>
                    </a:cubicBezTo>
                    <a:cubicBezTo>
                      <a:pt x="182" y="351"/>
                      <a:pt x="238" y="351"/>
                      <a:pt x="238" y="351"/>
                    </a:cubicBezTo>
                    <a:cubicBezTo>
                      <a:pt x="420" y="351"/>
                      <a:pt x="476" y="113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7">
                <a:extLst>
                  <a:ext uri="{FF2B5EF4-FFF2-40B4-BE49-F238E27FC236}">
                    <a16:creationId xmlns:a16="http://schemas.microsoft.com/office/drawing/2014/main" id="{64C7E4CB-74F0-F9C6-95F5-B3CBCA6677C9}"/>
                  </a:ext>
                </a:extLst>
              </p:cNvPr>
              <p:cNvSpPr/>
              <p:nvPr/>
            </p:nvSpPr>
            <p:spPr>
              <a:xfrm>
                <a:off x="3656418" y="1716922"/>
                <a:ext cx="2049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239" y="1"/>
                    </a:moveTo>
                    <a:cubicBezTo>
                      <a:pt x="57" y="1"/>
                      <a:pt x="1" y="239"/>
                      <a:pt x="169" y="295"/>
                    </a:cubicBezTo>
                    <a:lnTo>
                      <a:pt x="239" y="295"/>
                    </a:lnTo>
                    <a:cubicBezTo>
                      <a:pt x="406" y="295"/>
                      <a:pt x="462" y="57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7">
                <a:extLst>
                  <a:ext uri="{FF2B5EF4-FFF2-40B4-BE49-F238E27FC236}">
                    <a16:creationId xmlns:a16="http://schemas.microsoft.com/office/drawing/2014/main" id="{DB99BEAD-0D3B-27A9-8E36-7B0FACD17524}"/>
                  </a:ext>
                </a:extLst>
              </p:cNvPr>
              <p:cNvSpPr/>
              <p:nvPr/>
            </p:nvSpPr>
            <p:spPr>
              <a:xfrm>
                <a:off x="4103058" y="1621520"/>
                <a:ext cx="15539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95" extrusionOk="0">
                    <a:moveTo>
                      <a:pt x="295" y="1"/>
                    </a:moveTo>
                    <a:cubicBezTo>
                      <a:pt x="169" y="57"/>
                      <a:pt x="113" y="57"/>
                      <a:pt x="1" y="113"/>
                    </a:cubicBezTo>
                    <a:cubicBezTo>
                      <a:pt x="1" y="169"/>
                      <a:pt x="57" y="225"/>
                      <a:pt x="113" y="225"/>
                    </a:cubicBezTo>
                    <a:cubicBezTo>
                      <a:pt x="113" y="295"/>
                      <a:pt x="169" y="295"/>
                      <a:pt x="169" y="295"/>
                    </a:cubicBezTo>
                    <a:cubicBezTo>
                      <a:pt x="295" y="295"/>
                      <a:pt x="351" y="113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7">
                <a:extLst>
                  <a:ext uri="{FF2B5EF4-FFF2-40B4-BE49-F238E27FC236}">
                    <a16:creationId xmlns:a16="http://schemas.microsoft.com/office/drawing/2014/main" id="{A5D2C6EF-DF06-A1A5-162F-6999B0D1622C}"/>
                  </a:ext>
                </a:extLst>
              </p:cNvPr>
              <p:cNvSpPr/>
              <p:nvPr/>
            </p:nvSpPr>
            <p:spPr>
              <a:xfrm>
                <a:off x="3849701" y="1626478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82" y="1"/>
                    </a:moveTo>
                    <a:cubicBezTo>
                      <a:pt x="71" y="1"/>
                      <a:pt x="1" y="183"/>
                      <a:pt x="127" y="239"/>
                    </a:cubicBezTo>
                    <a:lnTo>
                      <a:pt x="182" y="239"/>
                    </a:lnTo>
                    <a:cubicBezTo>
                      <a:pt x="238" y="239"/>
                      <a:pt x="294" y="57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7">
                <a:extLst>
                  <a:ext uri="{FF2B5EF4-FFF2-40B4-BE49-F238E27FC236}">
                    <a16:creationId xmlns:a16="http://schemas.microsoft.com/office/drawing/2014/main" id="{8A6CE934-3830-DF85-91A4-2613C4BFEFEE}"/>
                  </a:ext>
                </a:extLst>
              </p:cNvPr>
              <p:cNvSpPr/>
              <p:nvPr/>
            </p:nvSpPr>
            <p:spPr>
              <a:xfrm>
                <a:off x="3648361" y="1562065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cubicBezTo>
                      <a:pt x="71" y="0"/>
                      <a:pt x="1" y="168"/>
                      <a:pt x="127" y="168"/>
                    </a:cubicBezTo>
                    <a:lnTo>
                      <a:pt x="127" y="238"/>
                    </a:lnTo>
                    <a:cubicBezTo>
                      <a:pt x="239" y="238"/>
                      <a:pt x="295" y="56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7">
                <a:extLst>
                  <a:ext uri="{FF2B5EF4-FFF2-40B4-BE49-F238E27FC236}">
                    <a16:creationId xmlns:a16="http://schemas.microsoft.com/office/drawing/2014/main" id="{D1EEE0AB-BED0-874B-F834-2817EF923E92}"/>
                  </a:ext>
                </a:extLst>
              </p:cNvPr>
              <p:cNvSpPr/>
              <p:nvPr/>
            </p:nvSpPr>
            <p:spPr>
              <a:xfrm>
                <a:off x="3780330" y="1628957"/>
                <a:ext cx="1058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112" y="1"/>
                    </a:moveTo>
                    <a:cubicBezTo>
                      <a:pt x="0" y="1"/>
                      <a:pt x="0" y="127"/>
                      <a:pt x="56" y="183"/>
                    </a:cubicBezTo>
                    <a:lnTo>
                      <a:pt x="112" y="183"/>
                    </a:lnTo>
                    <a:cubicBezTo>
                      <a:pt x="238" y="183"/>
                      <a:pt x="238" y="57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7">
                <a:extLst>
                  <a:ext uri="{FF2B5EF4-FFF2-40B4-BE49-F238E27FC236}">
                    <a16:creationId xmlns:a16="http://schemas.microsoft.com/office/drawing/2014/main" id="{2BEC6CBD-060A-5732-1669-CF5DEA80EE17}"/>
                  </a:ext>
                </a:extLst>
              </p:cNvPr>
              <p:cNvSpPr/>
              <p:nvPr/>
            </p:nvSpPr>
            <p:spPr>
              <a:xfrm>
                <a:off x="3468094" y="1389235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57" y="0"/>
                      <a:pt x="1" y="168"/>
                      <a:pt x="113" y="168"/>
                    </a:cubicBezTo>
                    <a:cubicBezTo>
                      <a:pt x="225" y="168"/>
                      <a:pt x="295" y="56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7">
                <a:extLst>
                  <a:ext uri="{FF2B5EF4-FFF2-40B4-BE49-F238E27FC236}">
                    <a16:creationId xmlns:a16="http://schemas.microsoft.com/office/drawing/2014/main" id="{41F1AC1F-7C43-8C0F-DCE3-D94B25EC2AD9}"/>
                  </a:ext>
                </a:extLst>
              </p:cNvPr>
              <p:cNvSpPr/>
              <p:nvPr/>
            </p:nvSpPr>
            <p:spPr>
              <a:xfrm>
                <a:off x="3609979" y="1646931"/>
                <a:ext cx="10581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12" y="1"/>
                    </a:moveTo>
                    <a:cubicBezTo>
                      <a:pt x="0" y="1"/>
                      <a:pt x="0" y="182"/>
                      <a:pt x="56" y="182"/>
                    </a:cubicBezTo>
                    <a:cubicBezTo>
                      <a:pt x="112" y="182"/>
                      <a:pt x="112" y="238"/>
                      <a:pt x="112" y="238"/>
                    </a:cubicBezTo>
                    <a:cubicBezTo>
                      <a:pt x="238" y="238"/>
                      <a:pt x="238" y="70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7">
                <a:extLst>
                  <a:ext uri="{FF2B5EF4-FFF2-40B4-BE49-F238E27FC236}">
                    <a16:creationId xmlns:a16="http://schemas.microsoft.com/office/drawing/2014/main" id="{831BBF67-DB04-8191-31BF-63AC1D1CB903}"/>
                  </a:ext>
                </a:extLst>
              </p:cNvPr>
              <p:cNvSpPr/>
              <p:nvPr/>
            </p:nvSpPr>
            <p:spPr>
              <a:xfrm>
                <a:off x="3715917" y="1696469"/>
                <a:ext cx="9916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9" extrusionOk="0">
                    <a:moveTo>
                      <a:pt x="112" y="1"/>
                    </a:moveTo>
                    <a:cubicBezTo>
                      <a:pt x="0" y="1"/>
                      <a:pt x="0" y="113"/>
                      <a:pt x="56" y="169"/>
                    </a:cubicBezTo>
                    <a:lnTo>
                      <a:pt x="112" y="169"/>
                    </a:lnTo>
                    <a:cubicBezTo>
                      <a:pt x="224" y="169"/>
                      <a:pt x="224" y="57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7">
                <a:extLst>
                  <a:ext uri="{FF2B5EF4-FFF2-40B4-BE49-F238E27FC236}">
                    <a16:creationId xmlns:a16="http://schemas.microsoft.com/office/drawing/2014/main" id="{268D9CE4-E971-F89C-501F-B64FD427ABF9}"/>
                  </a:ext>
                </a:extLst>
              </p:cNvPr>
              <p:cNvSpPr/>
              <p:nvPr/>
            </p:nvSpPr>
            <p:spPr>
              <a:xfrm>
                <a:off x="4007657" y="1706386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57" y="1"/>
                      <a:pt x="1" y="239"/>
                      <a:pt x="113" y="295"/>
                    </a:cubicBezTo>
                    <a:lnTo>
                      <a:pt x="169" y="295"/>
                    </a:lnTo>
                    <a:cubicBezTo>
                      <a:pt x="351" y="295"/>
                      <a:pt x="407" y="57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7">
                <a:extLst>
                  <a:ext uri="{FF2B5EF4-FFF2-40B4-BE49-F238E27FC236}">
                    <a16:creationId xmlns:a16="http://schemas.microsoft.com/office/drawing/2014/main" id="{2681EF50-1203-4FB3-416B-1CD6D3203F4A}"/>
                  </a:ext>
                </a:extLst>
              </p:cNvPr>
              <p:cNvSpPr/>
              <p:nvPr/>
            </p:nvSpPr>
            <p:spPr>
              <a:xfrm>
                <a:off x="3873253" y="1698948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8" y="1"/>
                    </a:moveTo>
                    <a:cubicBezTo>
                      <a:pt x="56" y="1"/>
                      <a:pt x="0" y="225"/>
                      <a:pt x="112" y="295"/>
                    </a:cubicBezTo>
                    <a:lnTo>
                      <a:pt x="238" y="295"/>
                    </a:lnTo>
                    <a:cubicBezTo>
                      <a:pt x="350" y="295"/>
                      <a:pt x="406" y="57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2" name="Google Shape;1452;p37">
              <a:extLst>
                <a:ext uri="{FF2B5EF4-FFF2-40B4-BE49-F238E27FC236}">
                  <a16:creationId xmlns:a16="http://schemas.microsoft.com/office/drawing/2014/main" id="{21618E96-6E86-27DC-7C9C-AD246A7B3E58}"/>
                </a:ext>
              </a:extLst>
            </p:cNvPr>
            <p:cNvSpPr/>
            <p:nvPr/>
          </p:nvSpPr>
          <p:spPr>
            <a:xfrm>
              <a:off x="7198586" y="3585062"/>
              <a:ext cx="1438926" cy="1015637"/>
            </a:xfrm>
            <a:custGeom>
              <a:avLst/>
              <a:gdLst/>
              <a:ahLst/>
              <a:cxnLst/>
              <a:rect l="l" t="t" r="r" b="b"/>
              <a:pathLst>
                <a:path w="19074" h="13463" extrusionOk="0">
                  <a:moveTo>
                    <a:pt x="6942" y="225"/>
                  </a:moveTo>
                  <a:cubicBezTo>
                    <a:pt x="8523" y="225"/>
                    <a:pt x="10216" y="575"/>
                    <a:pt x="11839" y="1274"/>
                  </a:cubicBezTo>
                  <a:cubicBezTo>
                    <a:pt x="16387" y="3261"/>
                    <a:pt x="19074" y="7222"/>
                    <a:pt x="17786" y="10202"/>
                  </a:cubicBezTo>
                  <a:cubicBezTo>
                    <a:pt x="16975" y="12063"/>
                    <a:pt x="14820" y="13113"/>
                    <a:pt x="12133" y="13113"/>
                  </a:cubicBezTo>
                  <a:cubicBezTo>
                    <a:pt x="10622" y="13113"/>
                    <a:pt x="8929" y="12763"/>
                    <a:pt x="7235" y="12063"/>
                  </a:cubicBezTo>
                  <a:cubicBezTo>
                    <a:pt x="2688" y="10146"/>
                    <a:pt x="1" y="6116"/>
                    <a:pt x="1288" y="3149"/>
                  </a:cubicBezTo>
                  <a:cubicBezTo>
                    <a:pt x="2100" y="1274"/>
                    <a:pt x="4325" y="225"/>
                    <a:pt x="6942" y="225"/>
                  </a:cubicBezTo>
                  <a:close/>
                  <a:moveTo>
                    <a:pt x="6018" y="1"/>
                  </a:moveTo>
                  <a:cubicBezTo>
                    <a:pt x="5486" y="57"/>
                    <a:pt x="5025" y="169"/>
                    <a:pt x="4549" y="225"/>
                  </a:cubicBezTo>
                  <a:cubicBezTo>
                    <a:pt x="4493" y="281"/>
                    <a:pt x="4437" y="281"/>
                    <a:pt x="4381" y="281"/>
                  </a:cubicBezTo>
                  <a:cubicBezTo>
                    <a:pt x="4087" y="407"/>
                    <a:pt x="3793" y="463"/>
                    <a:pt x="3569" y="575"/>
                  </a:cubicBezTo>
                  <a:cubicBezTo>
                    <a:pt x="2338" y="1106"/>
                    <a:pt x="1400" y="1918"/>
                    <a:pt x="938" y="3024"/>
                  </a:cubicBezTo>
                  <a:cubicBezTo>
                    <a:pt x="827" y="3261"/>
                    <a:pt x="771" y="3429"/>
                    <a:pt x="701" y="3667"/>
                  </a:cubicBezTo>
                  <a:cubicBezTo>
                    <a:pt x="645" y="4017"/>
                    <a:pt x="589" y="4367"/>
                    <a:pt x="589" y="4717"/>
                  </a:cubicBezTo>
                  <a:cubicBezTo>
                    <a:pt x="589" y="7515"/>
                    <a:pt x="3149" y="10720"/>
                    <a:pt x="7124" y="12413"/>
                  </a:cubicBezTo>
                  <a:cubicBezTo>
                    <a:pt x="8873" y="13113"/>
                    <a:pt x="10622" y="13463"/>
                    <a:pt x="12189" y="13463"/>
                  </a:cubicBezTo>
                  <a:cubicBezTo>
                    <a:pt x="14988" y="13463"/>
                    <a:pt x="17269" y="12413"/>
                    <a:pt x="18136" y="10370"/>
                  </a:cubicBezTo>
                  <a:cubicBezTo>
                    <a:pt x="18374" y="9852"/>
                    <a:pt x="18486" y="9321"/>
                    <a:pt x="18486" y="8747"/>
                  </a:cubicBezTo>
                  <a:cubicBezTo>
                    <a:pt x="18486" y="5948"/>
                    <a:pt x="15869" y="2730"/>
                    <a:pt x="11965" y="1050"/>
                  </a:cubicBezTo>
                  <a:cubicBezTo>
                    <a:pt x="11839" y="1050"/>
                    <a:pt x="11727" y="981"/>
                    <a:pt x="11671" y="925"/>
                  </a:cubicBezTo>
                  <a:cubicBezTo>
                    <a:pt x="11615" y="925"/>
                    <a:pt x="11545" y="925"/>
                    <a:pt x="11489" y="869"/>
                  </a:cubicBezTo>
                  <a:cubicBezTo>
                    <a:pt x="11266" y="813"/>
                    <a:pt x="11084" y="757"/>
                    <a:pt x="10846" y="631"/>
                  </a:cubicBezTo>
                  <a:cubicBezTo>
                    <a:pt x="10146" y="407"/>
                    <a:pt x="9390" y="225"/>
                    <a:pt x="8691" y="113"/>
                  </a:cubicBezTo>
                  <a:cubicBezTo>
                    <a:pt x="8579" y="113"/>
                    <a:pt x="8467" y="113"/>
                    <a:pt x="8341" y="57"/>
                  </a:cubicBezTo>
                  <a:cubicBezTo>
                    <a:pt x="7879" y="1"/>
                    <a:pt x="7347" y="1"/>
                    <a:pt x="6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7">
              <a:extLst>
                <a:ext uri="{FF2B5EF4-FFF2-40B4-BE49-F238E27FC236}">
                  <a16:creationId xmlns:a16="http://schemas.microsoft.com/office/drawing/2014/main" id="{1A813148-2C45-C8FE-BF6E-6AC7BA98EC2C}"/>
                </a:ext>
              </a:extLst>
            </p:cNvPr>
            <p:cNvSpPr/>
            <p:nvPr/>
          </p:nvSpPr>
          <p:spPr>
            <a:xfrm>
              <a:off x="7196499" y="3603017"/>
              <a:ext cx="1438926" cy="970751"/>
            </a:xfrm>
            <a:custGeom>
              <a:avLst/>
              <a:gdLst/>
              <a:ahLst/>
              <a:cxnLst/>
              <a:rect l="l" t="t" r="r" b="b"/>
              <a:pathLst>
                <a:path w="19074" h="12868" extrusionOk="0">
                  <a:moveTo>
                    <a:pt x="6968" y="1"/>
                  </a:moveTo>
                  <a:cubicBezTo>
                    <a:pt x="4306" y="1"/>
                    <a:pt x="2106" y="1019"/>
                    <a:pt x="1288" y="2911"/>
                  </a:cubicBezTo>
                  <a:cubicBezTo>
                    <a:pt x="1" y="5878"/>
                    <a:pt x="2688" y="9908"/>
                    <a:pt x="7235" y="11825"/>
                  </a:cubicBezTo>
                  <a:cubicBezTo>
                    <a:pt x="8896" y="12530"/>
                    <a:pt x="10588" y="12868"/>
                    <a:pt x="12127" y="12868"/>
                  </a:cubicBezTo>
                  <a:cubicBezTo>
                    <a:pt x="14802" y="12868"/>
                    <a:pt x="17014" y="11847"/>
                    <a:pt x="17786" y="9964"/>
                  </a:cubicBezTo>
                  <a:cubicBezTo>
                    <a:pt x="19074" y="6984"/>
                    <a:pt x="16387" y="3023"/>
                    <a:pt x="11839" y="1036"/>
                  </a:cubicBezTo>
                  <a:cubicBezTo>
                    <a:pt x="10180" y="337"/>
                    <a:pt x="8498" y="1"/>
                    <a:pt x="6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7">
              <a:extLst>
                <a:ext uri="{FF2B5EF4-FFF2-40B4-BE49-F238E27FC236}">
                  <a16:creationId xmlns:a16="http://schemas.microsoft.com/office/drawing/2014/main" id="{C21B9D24-672F-6D36-7BE4-88AB0F84C6B5}"/>
                </a:ext>
              </a:extLst>
            </p:cNvPr>
            <p:cNvSpPr/>
            <p:nvPr/>
          </p:nvSpPr>
          <p:spPr>
            <a:xfrm>
              <a:off x="7916468" y="409073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9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7">
              <a:extLst>
                <a:ext uri="{FF2B5EF4-FFF2-40B4-BE49-F238E27FC236}">
                  <a16:creationId xmlns:a16="http://schemas.microsoft.com/office/drawing/2014/main" id="{16F04941-D13E-13C0-B722-9F5D60583C75}"/>
                </a:ext>
              </a:extLst>
            </p:cNvPr>
            <p:cNvSpPr/>
            <p:nvPr/>
          </p:nvSpPr>
          <p:spPr>
            <a:xfrm>
              <a:off x="7916468" y="409073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9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56" name="Google Shape;1456;p37">
              <a:extLst>
                <a:ext uri="{FF2B5EF4-FFF2-40B4-BE49-F238E27FC236}">
                  <a16:creationId xmlns:a16="http://schemas.microsoft.com/office/drawing/2014/main" id="{CA984B79-8668-962F-4E4B-0AB9969B40DD}"/>
                </a:ext>
              </a:extLst>
            </p:cNvPr>
            <p:cNvGrpSpPr/>
            <p:nvPr/>
          </p:nvGrpSpPr>
          <p:grpSpPr>
            <a:xfrm>
              <a:off x="7263955" y="3630060"/>
              <a:ext cx="1319633" cy="920718"/>
              <a:chOff x="3483588" y="1072439"/>
              <a:chExt cx="774415" cy="540315"/>
            </a:xfrm>
          </p:grpSpPr>
          <p:sp>
            <p:nvSpPr>
              <p:cNvPr id="1457" name="Google Shape;1457;p37">
                <a:extLst>
                  <a:ext uri="{FF2B5EF4-FFF2-40B4-BE49-F238E27FC236}">
                    <a16:creationId xmlns:a16="http://schemas.microsoft.com/office/drawing/2014/main" id="{80F7FFBD-771C-770F-0B9F-05000E7A455D}"/>
                  </a:ext>
                </a:extLst>
              </p:cNvPr>
              <p:cNvSpPr/>
              <p:nvPr/>
            </p:nvSpPr>
            <p:spPr>
              <a:xfrm>
                <a:off x="3868295" y="1128441"/>
                <a:ext cx="304223" cy="21435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4842" extrusionOk="0">
                    <a:moveTo>
                      <a:pt x="2099" y="0"/>
                    </a:moveTo>
                    <a:lnTo>
                      <a:pt x="0" y="4842"/>
                    </a:lnTo>
                    <a:lnTo>
                      <a:pt x="6871" y="3736"/>
                    </a:lnTo>
                    <a:cubicBezTo>
                      <a:pt x="6521" y="2211"/>
                      <a:pt x="4254" y="462"/>
                      <a:pt x="20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7">
                <a:extLst>
                  <a:ext uri="{FF2B5EF4-FFF2-40B4-BE49-F238E27FC236}">
                    <a16:creationId xmlns:a16="http://schemas.microsoft.com/office/drawing/2014/main" id="{A9694100-8C90-0866-72BD-5E0E7FEC0009}"/>
                  </a:ext>
                </a:extLst>
              </p:cNvPr>
              <p:cNvSpPr/>
              <p:nvPr/>
            </p:nvSpPr>
            <p:spPr>
              <a:xfrm>
                <a:off x="3868295" y="1293833"/>
                <a:ext cx="389709" cy="193327"/>
              </a:xfrm>
              <a:custGeom>
                <a:avLst/>
                <a:gdLst/>
                <a:ahLst/>
                <a:cxnLst/>
                <a:rect l="l" t="t" r="r" b="b"/>
                <a:pathLst>
                  <a:path w="8803" h="4367" extrusionOk="0">
                    <a:moveTo>
                      <a:pt x="6871" y="0"/>
                    </a:moveTo>
                    <a:lnTo>
                      <a:pt x="0" y="1106"/>
                    </a:lnTo>
                    <a:lnTo>
                      <a:pt x="7627" y="4366"/>
                    </a:lnTo>
                    <a:cubicBezTo>
                      <a:pt x="8802" y="3429"/>
                      <a:pt x="8396" y="1400"/>
                      <a:pt x="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7">
                <a:extLst>
                  <a:ext uri="{FF2B5EF4-FFF2-40B4-BE49-F238E27FC236}">
                    <a16:creationId xmlns:a16="http://schemas.microsoft.com/office/drawing/2014/main" id="{70DFCA10-6EB2-34D7-373E-01EA95E465C3}"/>
                  </a:ext>
                </a:extLst>
              </p:cNvPr>
              <p:cNvSpPr/>
              <p:nvPr/>
            </p:nvSpPr>
            <p:spPr>
              <a:xfrm>
                <a:off x="3868295" y="1342752"/>
                <a:ext cx="337647" cy="256102"/>
              </a:xfrm>
              <a:custGeom>
                <a:avLst/>
                <a:gdLst/>
                <a:ahLst/>
                <a:cxnLst/>
                <a:rect l="l" t="t" r="r" b="b"/>
                <a:pathLst>
                  <a:path w="7627" h="5785" extrusionOk="0">
                    <a:moveTo>
                      <a:pt x="0" y="1"/>
                    </a:moveTo>
                    <a:lnTo>
                      <a:pt x="3905" y="5766"/>
                    </a:lnTo>
                    <a:cubicBezTo>
                      <a:pt x="4036" y="5779"/>
                      <a:pt x="4167" y="5785"/>
                      <a:pt x="4296" y="5785"/>
                    </a:cubicBezTo>
                    <a:cubicBezTo>
                      <a:pt x="6040" y="5785"/>
                      <a:pt x="7470" y="4669"/>
                      <a:pt x="7627" y="326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7">
                <a:extLst>
                  <a:ext uri="{FF2B5EF4-FFF2-40B4-BE49-F238E27FC236}">
                    <a16:creationId xmlns:a16="http://schemas.microsoft.com/office/drawing/2014/main" id="{D5C56E25-5ECD-B442-14B5-593420ED2686}"/>
                  </a:ext>
                </a:extLst>
              </p:cNvPr>
              <p:cNvSpPr/>
              <p:nvPr/>
            </p:nvSpPr>
            <p:spPr>
              <a:xfrm>
                <a:off x="3777851" y="1342752"/>
                <a:ext cx="263318" cy="270003"/>
              </a:xfrm>
              <a:custGeom>
                <a:avLst/>
                <a:gdLst/>
                <a:ahLst/>
                <a:cxnLst/>
                <a:rect l="l" t="t" r="r" b="b"/>
                <a:pathLst>
                  <a:path w="5948" h="6099" extrusionOk="0">
                    <a:moveTo>
                      <a:pt x="2043" y="1"/>
                    </a:moveTo>
                    <a:lnTo>
                      <a:pt x="0" y="4898"/>
                    </a:lnTo>
                    <a:cubicBezTo>
                      <a:pt x="1221" y="5697"/>
                      <a:pt x="2845" y="6098"/>
                      <a:pt x="4181" y="6098"/>
                    </a:cubicBezTo>
                    <a:cubicBezTo>
                      <a:pt x="4882" y="6098"/>
                      <a:pt x="5504" y="5988"/>
                      <a:pt x="5948" y="5766"/>
                    </a:cubicBezTo>
                    <a:lnTo>
                      <a:pt x="204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7">
                <a:extLst>
                  <a:ext uri="{FF2B5EF4-FFF2-40B4-BE49-F238E27FC236}">
                    <a16:creationId xmlns:a16="http://schemas.microsoft.com/office/drawing/2014/main" id="{BCB4DBA7-4A4F-0BB4-11D5-CC00E18F61CE}"/>
                  </a:ext>
                </a:extLst>
              </p:cNvPr>
              <p:cNvSpPr/>
              <p:nvPr/>
            </p:nvSpPr>
            <p:spPr>
              <a:xfrm>
                <a:off x="3532507" y="1089129"/>
                <a:ext cx="335832" cy="253667"/>
              </a:xfrm>
              <a:custGeom>
                <a:avLst/>
                <a:gdLst/>
                <a:ahLst/>
                <a:cxnLst/>
                <a:rect l="l" t="t" r="r" b="b"/>
                <a:pathLst>
                  <a:path w="7586" h="5730" extrusionOk="0">
                    <a:moveTo>
                      <a:pt x="3412" y="0"/>
                    </a:moveTo>
                    <a:cubicBezTo>
                      <a:pt x="1204" y="0"/>
                      <a:pt x="109" y="1393"/>
                      <a:pt x="1" y="2525"/>
                    </a:cubicBezTo>
                    <a:lnTo>
                      <a:pt x="7585" y="5730"/>
                    </a:lnTo>
                    <a:lnTo>
                      <a:pt x="3667" y="7"/>
                    </a:lnTo>
                    <a:cubicBezTo>
                      <a:pt x="3580" y="2"/>
                      <a:pt x="3495" y="0"/>
                      <a:pt x="34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7">
                <a:extLst>
                  <a:ext uri="{FF2B5EF4-FFF2-40B4-BE49-F238E27FC236}">
                    <a16:creationId xmlns:a16="http://schemas.microsoft.com/office/drawing/2014/main" id="{86F9566B-5192-A378-36F4-1AAD02B91016}"/>
                  </a:ext>
                </a:extLst>
              </p:cNvPr>
              <p:cNvSpPr/>
              <p:nvPr/>
            </p:nvSpPr>
            <p:spPr>
              <a:xfrm>
                <a:off x="3694845" y="1072439"/>
                <a:ext cx="266417" cy="270357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6107" extrusionOk="0">
                    <a:moveTo>
                      <a:pt x="1810" y="0"/>
                    </a:moveTo>
                    <a:cubicBezTo>
                      <a:pt x="1120" y="0"/>
                      <a:pt x="506" y="131"/>
                      <a:pt x="0" y="384"/>
                    </a:cubicBezTo>
                    <a:lnTo>
                      <a:pt x="3918" y="6107"/>
                    </a:lnTo>
                    <a:lnTo>
                      <a:pt x="6017" y="1265"/>
                    </a:lnTo>
                    <a:cubicBezTo>
                      <a:pt x="4489" y="407"/>
                      <a:pt x="3030" y="0"/>
                      <a:pt x="18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7">
                <a:extLst>
                  <a:ext uri="{FF2B5EF4-FFF2-40B4-BE49-F238E27FC236}">
                    <a16:creationId xmlns:a16="http://schemas.microsoft.com/office/drawing/2014/main" id="{FA65A053-3A24-81B6-0FEE-9862CF229972}"/>
                  </a:ext>
                </a:extLst>
              </p:cNvPr>
              <p:cNvSpPr/>
              <p:nvPr/>
            </p:nvSpPr>
            <p:spPr>
              <a:xfrm>
                <a:off x="3483588" y="1200911"/>
                <a:ext cx="384751" cy="193327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4367" extrusionOk="0">
                    <a:moveTo>
                      <a:pt x="1106" y="0"/>
                    </a:moveTo>
                    <a:lnTo>
                      <a:pt x="1106" y="0"/>
                    </a:lnTo>
                    <a:cubicBezTo>
                      <a:pt x="1" y="1162"/>
                      <a:pt x="406" y="2911"/>
                      <a:pt x="1862" y="4366"/>
                    </a:cubicBezTo>
                    <a:lnTo>
                      <a:pt x="8690" y="3205"/>
                    </a:lnTo>
                    <a:lnTo>
                      <a:pt x="11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7">
                <a:extLst>
                  <a:ext uri="{FF2B5EF4-FFF2-40B4-BE49-F238E27FC236}">
                    <a16:creationId xmlns:a16="http://schemas.microsoft.com/office/drawing/2014/main" id="{97668DA4-A60F-E816-ABB7-4434C9E512CF}"/>
                  </a:ext>
                </a:extLst>
              </p:cNvPr>
              <p:cNvSpPr/>
              <p:nvPr/>
            </p:nvSpPr>
            <p:spPr>
              <a:xfrm>
                <a:off x="3565975" y="1342752"/>
                <a:ext cx="302364" cy="216879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4899" extrusionOk="0">
                    <a:moveTo>
                      <a:pt x="6829" y="1"/>
                    </a:moveTo>
                    <a:lnTo>
                      <a:pt x="1" y="1162"/>
                    </a:lnTo>
                    <a:cubicBezTo>
                      <a:pt x="406" y="2450"/>
                      <a:pt x="2338" y="4255"/>
                      <a:pt x="4786" y="4898"/>
                    </a:cubicBezTo>
                    <a:lnTo>
                      <a:pt x="68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5" name="Google Shape;1465;p37">
              <a:extLst>
                <a:ext uri="{FF2B5EF4-FFF2-40B4-BE49-F238E27FC236}">
                  <a16:creationId xmlns:a16="http://schemas.microsoft.com/office/drawing/2014/main" id="{71FC3C24-94F9-5FDB-C854-42928E3CB980}"/>
                </a:ext>
              </a:extLst>
            </p:cNvPr>
            <p:cNvGrpSpPr/>
            <p:nvPr/>
          </p:nvGrpSpPr>
          <p:grpSpPr>
            <a:xfrm>
              <a:off x="7347038" y="3664191"/>
              <a:ext cx="1173861" cy="835077"/>
              <a:chOff x="3530072" y="1092493"/>
              <a:chExt cx="688885" cy="490069"/>
            </a:xfrm>
          </p:grpSpPr>
          <p:sp>
            <p:nvSpPr>
              <p:cNvPr id="1466" name="Google Shape;1466;p37">
                <a:extLst>
                  <a:ext uri="{FF2B5EF4-FFF2-40B4-BE49-F238E27FC236}">
                    <a16:creationId xmlns:a16="http://schemas.microsoft.com/office/drawing/2014/main" id="{779B651C-0931-E3C2-70F8-E0AC96E90DA4}"/>
                  </a:ext>
                </a:extLst>
              </p:cNvPr>
              <p:cNvSpPr/>
              <p:nvPr/>
            </p:nvSpPr>
            <p:spPr>
              <a:xfrm>
                <a:off x="3971134" y="1185416"/>
                <a:ext cx="54541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274" extrusionOk="0">
                    <a:moveTo>
                      <a:pt x="532" y="0"/>
                    </a:moveTo>
                    <a:cubicBezTo>
                      <a:pt x="126" y="0"/>
                      <a:pt x="0" y="868"/>
                      <a:pt x="56" y="1274"/>
                    </a:cubicBezTo>
                    <a:cubicBezTo>
                      <a:pt x="406" y="1050"/>
                      <a:pt x="1232" y="280"/>
                      <a:pt x="700" y="56"/>
                    </a:cubicBezTo>
                    <a:cubicBezTo>
                      <a:pt x="644" y="0"/>
                      <a:pt x="588" y="0"/>
                      <a:pt x="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7">
                <a:extLst>
                  <a:ext uri="{FF2B5EF4-FFF2-40B4-BE49-F238E27FC236}">
                    <a16:creationId xmlns:a16="http://schemas.microsoft.com/office/drawing/2014/main" id="{6D4AB057-BB72-F0D0-C960-12AE4307DD29}"/>
                  </a:ext>
                </a:extLst>
              </p:cNvPr>
              <p:cNvSpPr/>
              <p:nvPr/>
            </p:nvSpPr>
            <p:spPr>
              <a:xfrm>
                <a:off x="3821811" y="1203390"/>
                <a:ext cx="49007" cy="66936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512" extrusionOk="0">
                    <a:moveTo>
                      <a:pt x="519" y="0"/>
                    </a:moveTo>
                    <a:cubicBezTo>
                      <a:pt x="1" y="0"/>
                      <a:pt x="575" y="1106"/>
                      <a:pt x="868" y="1512"/>
                    </a:cubicBezTo>
                    <a:cubicBezTo>
                      <a:pt x="980" y="1106"/>
                      <a:pt x="1106" y="56"/>
                      <a:pt x="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7">
                <a:extLst>
                  <a:ext uri="{FF2B5EF4-FFF2-40B4-BE49-F238E27FC236}">
                    <a16:creationId xmlns:a16="http://schemas.microsoft.com/office/drawing/2014/main" id="{E502F357-EF72-DA66-1BBB-A6435574CA90}"/>
                  </a:ext>
                </a:extLst>
              </p:cNvPr>
              <p:cNvSpPr/>
              <p:nvPr/>
            </p:nvSpPr>
            <p:spPr>
              <a:xfrm>
                <a:off x="3935187" y="1404730"/>
                <a:ext cx="90488" cy="5949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3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5" y="406"/>
                      <a:pt x="1162" y="1343"/>
                      <a:pt x="1568" y="1343"/>
                    </a:cubicBezTo>
                    <a:cubicBezTo>
                      <a:pt x="1568" y="1343"/>
                      <a:pt x="1638" y="1343"/>
                      <a:pt x="1694" y="1274"/>
                    </a:cubicBezTo>
                    <a:cubicBezTo>
                      <a:pt x="2044" y="1050"/>
                      <a:pt x="588" y="294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7">
                <a:extLst>
                  <a:ext uri="{FF2B5EF4-FFF2-40B4-BE49-F238E27FC236}">
                    <a16:creationId xmlns:a16="http://schemas.microsoft.com/office/drawing/2014/main" id="{C7821A68-4196-3CE6-9838-D108F9F98BD7}"/>
                  </a:ext>
                </a:extLst>
              </p:cNvPr>
              <p:cNvSpPr/>
              <p:nvPr/>
            </p:nvSpPr>
            <p:spPr>
              <a:xfrm>
                <a:off x="4048562" y="1507569"/>
                <a:ext cx="52062" cy="44004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994" extrusionOk="0">
                    <a:moveTo>
                      <a:pt x="0" y="0"/>
                    </a:moveTo>
                    <a:cubicBezTo>
                      <a:pt x="126" y="294"/>
                      <a:pt x="476" y="994"/>
                      <a:pt x="826" y="994"/>
                    </a:cubicBezTo>
                    <a:cubicBezTo>
                      <a:pt x="1176" y="938"/>
                      <a:pt x="350" y="23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7">
                <a:extLst>
                  <a:ext uri="{FF2B5EF4-FFF2-40B4-BE49-F238E27FC236}">
                    <a16:creationId xmlns:a16="http://schemas.microsoft.com/office/drawing/2014/main" id="{A8B418DB-FB89-0249-7F91-CD8EFA537139}"/>
                  </a:ext>
                </a:extLst>
              </p:cNvPr>
              <p:cNvSpPr/>
              <p:nvPr/>
            </p:nvSpPr>
            <p:spPr>
              <a:xfrm>
                <a:off x="3574032" y="1329736"/>
                <a:ext cx="6197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351" extrusionOk="0">
                    <a:moveTo>
                      <a:pt x="574" y="1"/>
                    </a:moveTo>
                    <a:cubicBezTo>
                      <a:pt x="280" y="1"/>
                      <a:pt x="1" y="57"/>
                      <a:pt x="112" y="169"/>
                    </a:cubicBezTo>
                    <a:cubicBezTo>
                      <a:pt x="168" y="295"/>
                      <a:pt x="280" y="351"/>
                      <a:pt x="406" y="351"/>
                    </a:cubicBezTo>
                    <a:cubicBezTo>
                      <a:pt x="756" y="351"/>
                      <a:pt x="1162" y="169"/>
                      <a:pt x="1400" y="57"/>
                    </a:cubicBezTo>
                    <a:cubicBezTo>
                      <a:pt x="1162" y="57"/>
                      <a:pt x="868" y="1"/>
                      <a:pt x="5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7">
                <a:extLst>
                  <a:ext uri="{FF2B5EF4-FFF2-40B4-BE49-F238E27FC236}">
                    <a16:creationId xmlns:a16="http://schemas.microsoft.com/office/drawing/2014/main" id="{A8E48148-01C4-1D05-C36D-E12777AF50A4}"/>
                  </a:ext>
                </a:extLst>
              </p:cNvPr>
              <p:cNvSpPr/>
              <p:nvPr/>
            </p:nvSpPr>
            <p:spPr>
              <a:xfrm>
                <a:off x="3684928" y="1316765"/>
                <a:ext cx="90488" cy="20453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462" extrusionOk="0">
                    <a:moveTo>
                      <a:pt x="574" y="0"/>
                    </a:moveTo>
                    <a:cubicBezTo>
                      <a:pt x="224" y="0"/>
                      <a:pt x="0" y="56"/>
                      <a:pt x="112" y="238"/>
                    </a:cubicBezTo>
                    <a:cubicBezTo>
                      <a:pt x="168" y="406"/>
                      <a:pt x="406" y="462"/>
                      <a:pt x="700" y="462"/>
                    </a:cubicBezTo>
                    <a:cubicBezTo>
                      <a:pt x="1162" y="462"/>
                      <a:pt x="1750" y="294"/>
                      <a:pt x="2043" y="182"/>
                    </a:cubicBezTo>
                    <a:cubicBezTo>
                      <a:pt x="1694" y="112"/>
                      <a:pt x="1050" y="0"/>
                      <a:pt x="5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7">
                <a:extLst>
                  <a:ext uri="{FF2B5EF4-FFF2-40B4-BE49-F238E27FC236}">
                    <a16:creationId xmlns:a16="http://schemas.microsoft.com/office/drawing/2014/main" id="{01F66607-1792-B89D-6A03-37D3392F6491}"/>
                  </a:ext>
                </a:extLst>
              </p:cNvPr>
              <p:cNvSpPr/>
              <p:nvPr/>
            </p:nvSpPr>
            <p:spPr>
              <a:xfrm>
                <a:off x="3635966" y="1125962"/>
                <a:ext cx="79996" cy="64457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456" extrusionOk="0">
                    <a:moveTo>
                      <a:pt x="407" y="0"/>
                    </a:moveTo>
                    <a:cubicBezTo>
                      <a:pt x="1" y="168"/>
                      <a:pt x="1274" y="1106"/>
                      <a:pt x="1806" y="1455"/>
                    </a:cubicBezTo>
                    <a:cubicBezTo>
                      <a:pt x="1568" y="994"/>
                      <a:pt x="924" y="0"/>
                      <a:pt x="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7">
                <a:extLst>
                  <a:ext uri="{FF2B5EF4-FFF2-40B4-BE49-F238E27FC236}">
                    <a16:creationId xmlns:a16="http://schemas.microsoft.com/office/drawing/2014/main" id="{B695EC64-2305-DB62-E188-435CEA3A57BC}"/>
                  </a:ext>
                </a:extLst>
              </p:cNvPr>
              <p:cNvSpPr/>
              <p:nvPr/>
            </p:nvSpPr>
            <p:spPr>
              <a:xfrm>
                <a:off x="4048562" y="1241772"/>
                <a:ext cx="77472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533" extrusionOk="0">
                    <a:moveTo>
                      <a:pt x="1176" y="1"/>
                    </a:moveTo>
                    <a:cubicBezTo>
                      <a:pt x="756" y="1"/>
                      <a:pt x="182" y="351"/>
                      <a:pt x="0" y="533"/>
                    </a:cubicBezTo>
                    <a:cubicBezTo>
                      <a:pt x="532" y="533"/>
                      <a:pt x="1750" y="477"/>
                      <a:pt x="1456" y="127"/>
                    </a:cubicBezTo>
                    <a:cubicBezTo>
                      <a:pt x="1344" y="1"/>
                      <a:pt x="1288" y="1"/>
                      <a:pt x="11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37">
                <a:extLst>
                  <a:ext uri="{FF2B5EF4-FFF2-40B4-BE49-F238E27FC236}">
                    <a16:creationId xmlns:a16="http://schemas.microsoft.com/office/drawing/2014/main" id="{00DC965C-BF9C-82E2-EE2A-724E38571978}"/>
                  </a:ext>
                </a:extLst>
              </p:cNvPr>
              <p:cNvSpPr/>
              <p:nvPr/>
            </p:nvSpPr>
            <p:spPr>
              <a:xfrm>
                <a:off x="3878211" y="1133399"/>
                <a:ext cx="41525" cy="5454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232" extrusionOk="0">
                    <a:moveTo>
                      <a:pt x="350" y="0"/>
                    </a:moveTo>
                    <a:cubicBezTo>
                      <a:pt x="0" y="0"/>
                      <a:pt x="56" y="882"/>
                      <a:pt x="126" y="1231"/>
                    </a:cubicBezTo>
                    <a:cubicBezTo>
                      <a:pt x="350" y="994"/>
                      <a:pt x="938" y="238"/>
                      <a:pt x="4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37">
                <a:extLst>
                  <a:ext uri="{FF2B5EF4-FFF2-40B4-BE49-F238E27FC236}">
                    <a16:creationId xmlns:a16="http://schemas.microsoft.com/office/drawing/2014/main" id="{7D4F6DAD-8C98-95D8-40AA-7E1D603C2A6E}"/>
                  </a:ext>
                </a:extLst>
              </p:cNvPr>
              <p:cNvSpPr/>
              <p:nvPr/>
            </p:nvSpPr>
            <p:spPr>
              <a:xfrm>
                <a:off x="3780330" y="1125962"/>
                <a:ext cx="35947" cy="3842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868" extrusionOk="0">
                    <a:moveTo>
                      <a:pt x="294" y="0"/>
                    </a:moveTo>
                    <a:cubicBezTo>
                      <a:pt x="0" y="0"/>
                      <a:pt x="588" y="644"/>
                      <a:pt x="812" y="868"/>
                    </a:cubicBezTo>
                    <a:cubicBezTo>
                      <a:pt x="812" y="644"/>
                      <a:pt x="644" y="0"/>
                      <a:pt x="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7">
                <a:extLst>
                  <a:ext uri="{FF2B5EF4-FFF2-40B4-BE49-F238E27FC236}">
                    <a16:creationId xmlns:a16="http://schemas.microsoft.com/office/drawing/2014/main" id="{BD6FD735-35DB-F2D9-CD08-7DFA90762D26}"/>
                  </a:ext>
                </a:extLst>
              </p:cNvPr>
              <p:cNvSpPr/>
              <p:nvPr/>
            </p:nvSpPr>
            <p:spPr>
              <a:xfrm>
                <a:off x="3576511" y="1179838"/>
                <a:ext cx="56400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533" extrusionOk="0">
                    <a:moveTo>
                      <a:pt x="112" y="1"/>
                    </a:moveTo>
                    <a:cubicBezTo>
                      <a:pt x="1" y="238"/>
                      <a:pt x="924" y="476"/>
                      <a:pt x="1274" y="532"/>
                    </a:cubicBezTo>
                    <a:cubicBezTo>
                      <a:pt x="1050" y="350"/>
                      <a:pt x="406" y="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7">
                <a:extLst>
                  <a:ext uri="{FF2B5EF4-FFF2-40B4-BE49-F238E27FC236}">
                    <a16:creationId xmlns:a16="http://schemas.microsoft.com/office/drawing/2014/main" id="{3F19F589-A5C6-5B35-33DC-FCE96256973D}"/>
                  </a:ext>
                </a:extLst>
              </p:cNvPr>
              <p:cNvSpPr/>
              <p:nvPr/>
            </p:nvSpPr>
            <p:spPr>
              <a:xfrm>
                <a:off x="3945723" y="1280818"/>
                <a:ext cx="53921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295" extrusionOk="0">
                    <a:moveTo>
                      <a:pt x="812" y="0"/>
                    </a:moveTo>
                    <a:cubicBezTo>
                      <a:pt x="574" y="0"/>
                      <a:pt x="168" y="168"/>
                      <a:pt x="1" y="294"/>
                    </a:cubicBezTo>
                    <a:lnTo>
                      <a:pt x="518" y="294"/>
                    </a:lnTo>
                    <a:cubicBezTo>
                      <a:pt x="868" y="294"/>
                      <a:pt x="1218" y="294"/>
                      <a:pt x="1106" y="112"/>
                    </a:cubicBezTo>
                    <a:cubicBezTo>
                      <a:pt x="1050" y="56"/>
                      <a:pt x="924" y="0"/>
                      <a:pt x="8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7">
                <a:extLst>
                  <a:ext uri="{FF2B5EF4-FFF2-40B4-BE49-F238E27FC236}">
                    <a16:creationId xmlns:a16="http://schemas.microsoft.com/office/drawing/2014/main" id="{5769814C-25DA-0FBB-1695-227B6E7928C4}"/>
                  </a:ext>
                </a:extLst>
              </p:cNvPr>
              <p:cNvSpPr/>
              <p:nvPr/>
            </p:nvSpPr>
            <p:spPr>
              <a:xfrm>
                <a:off x="3715917" y="1445591"/>
                <a:ext cx="51442" cy="570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289" extrusionOk="0">
                    <a:moveTo>
                      <a:pt x="1161" y="1"/>
                    </a:moveTo>
                    <a:lnTo>
                      <a:pt x="1161" y="1"/>
                    </a:lnTo>
                    <a:cubicBezTo>
                      <a:pt x="756" y="239"/>
                      <a:pt x="0" y="994"/>
                      <a:pt x="518" y="1232"/>
                    </a:cubicBezTo>
                    <a:cubicBezTo>
                      <a:pt x="574" y="1288"/>
                      <a:pt x="644" y="1288"/>
                      <a:pt x="700" y="1288"/>
                    </a:cubicBezTo>
                    <a:cubicBezTo>
                      <a:pt x="1105" y="1288"/>
                      <a:pt x="1161" y="351"/>
                      <a:pt x="11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7">
                <a:extLst>
                  <a:ext uri="{FF2B5EF4-FFF2-40B4-BE49-F238E27FC236}">
                    <a16:creationId xmlns:a16="http://schemas.microsoft.com/office/drawing/2014/main" id="{75A047D8-9725-DE02-2405-F70675882839}"/>
                  </a:ext>
                </a:extLst>
              </p:cNvPr>
              <p:cNvSpPr/>
              <p:nvPr/>
            </p:nvSpPr>
            <p:spPr>
              <a:xfrm>
                <a:off x="3868295" y="1414646"/>
                <a:ext cx="48963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526" extrusionOk="0">
                    <a:moveTo>
                      <a:pt x="224" y="0"/>
                    </a:moveTo>
                    <a:lnTo>
                      <a:pt x="224" y="0"/>
                    </a:lnTo>
                    <a:cubicBezTo>
                      <a:pt x="112" y="420"/>
                      <a:pt x="0" y="1469"/>
                      <a:pt x="574" y="1525"/>
                    </a:cubicBezTo>
                    <a:lnTo>
                      <a:pt x="630" y="1525"/>
                    </a:lnTo>
                    <a:cubicBezTo>
                      <a:pt x="1106" y="1525"/>
                      <a:pt x="518" y="420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7">
                <a:extLst>
                  <a:ext uri="{FF2B5EF4-FFF2-40B4-BE49-F238E27FC236}">
                    <a16:creationId xmlns:a16="http://schemas.microsoft.com/office/drawing/2014/main" id="{21DA5F81-3F33-5AD6-A775-F844A5A77EB2}"/>
                  </a:ext>
                </a:extLst>
              </p:cNvPr>
              <p:cNvSpPr/>
              <p:nvPr/>
            </p:nvSpPr>
            <p:spPr>
              <a:xfrm>
                <a:off x="3614937" y="1422659"/>
                <a:ext cx="77472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589" extrusionOk="0">
                    <a:moveTo>
                      <a:pt x="1749" y="1"/>
                    </a:moveTo>
                    <a:cubicBezTo>
                      <a:pt x="1232" y="1"/>
                      <a:pt x="0" y="113"/>
                      <a:pt x="294" y="463"/>
                    </a:cubicBezTo>
                    <a:cubicBezTo>
                      <a:pt x="350" y="519"/>
                      <a:pt x="476" y="589"/>
                      <a:pt x="588" y="589"/>
                    </a:cubicBezTo>
                    <a:cubicBezTo>
                      <a:pt x="994" y="589"/>
                      <a:pt x="1525" y="169"/>
                      <a:pt x="17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7">
                <a:extLst>
                  <a:ext uri="{FF2B5EF4-FFF2-40B4-BE49-F238E27FC236}">
                    <a16:creationId xmlns:a16="http://schemas.microsoft.com/office/drawing/2014/main" id="{AE205B31-1303-C263-0B61-9B78810AC925}"/>
                  </a:ext>
                </a:extLst>
              </p:cNvPr>
              <p:cNvSpPr/>
              <p:nvPr/>
            </p:nvSpPr>
            <p:spPr>
              <a:xfrm>
                <a:off x="3849701" y="1515582"/>
                <a:ext cx="44049" cy="57064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289" extrusionOk="0">
                    <a:moveTo>
                      <a:pt x="532" y="1"/>
                    </a:moveTo>
                    <a:cubicBezTo>
                      <a:pt x="350" y="351"/>
                      <a:pt x="1" y="1162"/>
                      <a:pt x="532" y="1288"/>
                    </a:cubicBezTo>
                    <a:lnTo>
                      <a:pt x="588" y="1288"/>
                    </a:lnTo>
                    <a:cubicBezTo>
                      <a:pt x="994" y="1288"/>
                      <a:pt x="700" y="35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7">
                <a:extLst>
                  <a:ext uri="{FF2B5EF4-FFF2-40B4-BE49-F238E27FC236}">
                    <a16:creationId xmlns:a16="http://schemas.microsoft.com/office/drawing/2014/main" id="{699FDD06-3171-04E9-E958-5462ECC2632A}"/>
                  </a:ext>
                </a:extLst>
              </p:cNvPr>
              <p:cNvSpPr/>
              <p:nvPr/>
            </p:nvSpPr>
            <p:spPr>
              <a:xfrm>
                <a:off x="3942624" y="1533555"/>
                <a:ext cx="39090" cy="4157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9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1" y="295"/>
                      <a:pt x="238" y="938"/>
                      <a:pt x="532" y="938"/>
                    </a:cubicBezTo>
                    <a:cubicBezTo>
                      <a:pt x="882" y="882"/>
                      <a:pt x="294" y="23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7">
                <a:extLst>
                  <a:ext uri="{FF2B5EF4-FFF2-40B4-BE49-F238E27FC236}">
                    <a16:creationId xmlns:a16="http://schemas.microsoft.com/office/drawing/2014/main" id="{204E6CF6-AFD1-B919-DF73-2A8A70309BF3}"/>
                  </a:ext>
                </a:extLst>
              </p:cNvPr>
              <p:cNvSpPr/>
              <p:nvPr/>
            </p:nvSpPr>
            <p:spPr>
              <a:xfrm>
                <a:off x="3738805" y="1391714"/>
                <a:ext cx="54585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351" extrusionOk="0">
                    <a:moveTo>
                      <a:pt x="756" y="0"/>
                    </a:moveTo>
                    <a:cubicBezTo>
                      <a:pt x="407" y="0"/>
                      <a:pt x="1" y="56"/>
                      <a:pt x="127" y="238"/>
                    </a:cubicBezTo>
                    <a:cubicBezTo>
                      <a:pt x="183" y="294"/>
                      <a:pt x="295" y="350"/>
                      <a:pt x="407" y="350"/>
                    </a:cubicBezTo>
                    <a:cubicBezTo>
                      <a:pt x="644" y="350"/>
                      <a:pt x="1050" y="168"/>
                      <a:pt x="1232" y="56"/>
                    </a:cubicBezTo>
                    <a:cubicBezTo>
                      <a:pt x="1106" y="56"/>
                      <a:pt x="938" y="0"/>
                      <a:pt x="7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37">
                <a:extLst>
                  <a:ext uri="{FF2B5EF4-FFF2-40B4-BE49-F238E27FC236}">
                    <a16:creationId xmlns:a16="http://schemas.microsoft.com/office/drawing/2014/main" id="{9A5265B7-4F8D-1745-1D92-773A4CE9691C}"/>
                  </a:ext>
                </a:extLst>
              </p:cNvPr>
              <p:cNvSpPr/>
              <p:nvPr/>
            </p:nvSpPr>
            <p:spPr>
              <a:xfrm>
                <a:off x="4072114" y="1461085"/>
                <a:ext cx="84910" cy="3909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883" extrusionOk="0">
                    <a:moveTo>
                      <a:pt x="0" y="1"/>
                    </a:moveTo>
                    <a:cubicBezTo>
                      <a:pt x="406" y="294"/>
                      <a:pt x="1274" y="882"/>
                      <a:pt x="1623" y="882"/>
                    </a:cubicBezTo>
                    <a:cubicBezTo>
                      <a:pt x="1693" y="882"/>
                      <a:pt x="1749" y="826"/>
                      <a:pt x="1749" y="770"/>
                    </a:cubicBezTo>
                    <a:cubicBezTo>
                      <a:pt x="1917" y="476"/>
                      <a:pt x="518" y="126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37">
                <a:extLst>
                  <a:ext uri="{FF2B5EF4-FFF2-40B4-BE49-F238E27FC236}">
                    <a16:creationId xmlns:a16="http://schemas.microsoft.com/office/drawing/2014/main" id="{10D9ACB1-641B-A28A-1EA0-F9E6BE6A0E5E}"/>
                  </a:ext>
                </a:extLst>
              </p:cNvPr>
              <p:cNvSpPr/>
              <p:nvPr/>
            </p:nvSpPr>
            <p:spPr>
              <a:xfrm>
                <a:off x="3563496" y="1254787"/>
                <a:ext cx="79952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533" extrusionOk="0">
                    <a:moveTo>
                      <a:pt x="169" y="1"/>
                    </a:moveTo>
                    <a:cubicBezTo>
                      <a:pt x="57" y="1"/>
                      <a:pt x="1" y="1"/>
                      <a:pt x="1" y="113"/>
                    </a:cubicBezTo>
                    <a:cubicBezTo>
                      <a:pt x="1" y="407"/>
                      <a:pt x="1106" y="532"/>
                      <a:pt x="1694" y="532"/>
                    </a:cubicBezTo>
                    <a:lnTo>
                      <a:pt x="1806" y="532"/>
                    </a:lnTo>
                    <a:cubicBezTo>
                      <a:pt x="1400" y="351"/>
                      <a:pt x="588" y="1"/>
                      <a:pt x="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7">
                <a:extLst>
                  <a:ext uri="{FF2B5EF4-FFF2-40B4-BE49-F238E27FC236}">
                    <a16:creationId xmlns:a16="http://schemas.microsoft.com/office/drawing/2014/main" id="{AFF34AA4-7929-0314-0D73-5D291FBD6487}"/>
                  </a:ext>
                </a:extLst>
              </p:cNvPr>
              <p:cNvSpPr/>
              <p:nvPr/>
            </p:nvSpPr>
            <p:spPr>
              <a:xfrm>
                <a:off x="4108017" y="1350189"/>
                <a:ext cx="59543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95" extrusionOk="0">
                    <a:moveTo>
                      <a:pt x="938" y="1"/>
                    </a:moveTo>
                    <a:cubicBezTo>
                      <a:pt x="589" y="1"/>
                      <a:pt x="183" y="127"/>
                      <a:pt x="1" y="183"/>
                    </a:cubicBezTo>
                    <a:cubicBezTo>
                      <a:pt x="239" y="239"/>
                      <a:pt x="644" y="295"/>
                      <a:pt x="938" y="295"/>
                    </a:cubicBezTo>
                    <a:cubicBezTo>
                      <a:pt x="1162" y="295"/>
                      <a:pt x="1344" y="239"/>
                      <a:pt x="1288" y="127"/>
                    </a:cubicBezTo>
                    <a:cubicBezTo>
                      <a:pt x="1232" y="1"/>
                      <a:pt x="1106" y="1"/>
                      <a:pt x="9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37">
                <a:extLst>
                  <a:ext uri="{FF2B5EF4-FFF2-40B4-BE49-F238E27FC236}">
                    <a16:creationId xmlns:a16="http://schemas.microsoft.com/office/drawing/2014/main" id="{EBEC0412-6F5B-D0C1-4226-71A3B480B1D9}"/>
                  </a:ext>
                </a:extLst>
              </p:cNvPr>
              <p:cNvSpPr/>
              <p:nvPr/>
            </p:nvSpPr>
            <p:spPr>
              <a:xfrm>
                <a:off x="3963696" y="1350189"/>
                <a:ext cx="90488" cy="21117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477" extrusionOk="0">
                    <a:moveTo>
                      <a:pt x="1274" y="1"/>
                    </a:moveTo>
                    <a:cubicBezTo>
                      <a:pt x="812" y="1"/>
                      <a:pt x="224" y="127"/>
                      <a:pt x="0" y="239"/>
                    </a:cubicBezTo>
                    <a:cubicBezTo>
                      <a:pt x="406" y="295"/>
                      <a:pt x="1106" y="476"/>
                      <a:pt x="1568" y="476"/>
                    </a:cubicBezTo>
                    <a:cubicBezTo>
                      <a:pt x="1861" y="476"/>
                      <a:pt x="2043" y="407"/>
                      <a:pt x="1973" y="239"/>
                    </a:cubicBezTo>
                    <a:cubicBezTo>
                      <a:pt x="1917" y="57"/>
                      <a:pt x="1624" y="1"/>
                      <a:pt x="12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37">
                <a:extLst>
                  <a:ext uri="{FF2B5EF4-FFF2-40B4-BE49-F238E27FC236}">
                    <a16:creationId xmlns:a16="http://schemas.microsoft.com/office/drawing/2014/main" id="{18A4C0F6-A891-A4CC-2851-9DE874F3B7B6}"/>
                  </a:ext>
                </a:extLst>
              </p:cNvPr>
              <p:cNvSpPr/>
              <p:nvPr/>
            </p:nvSpPr>
            <p:spPr>
              <a:xfrm>
                <a:off x="4092522" y="1409688"/>
                <a:ext cx="82475" cy="28510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644" extrusionOk="0">
                    <a:moveTo>
                      <a:pt x="1" y="0"/>
                    </a:moveTo>
                    <a:cubicBezTo>
                      <a:pt x="407" y="238"/>
                      <a:pt x="1288" y="644"/>
                      <a:pt x="1638" y="644"/>
                    </a:cubicBezTo>
                    <a:cubicBezTo>
                      <a:pt x="1750" y="644"/>
                      <a:pt x="1806" y="644"/>
                      <a:pt x="1806" y="532"/>
                    </a:cubicBezTo>
                    <a:cubicBezTo>
                      <a:pt x="1862" y="238"/>
                      <a:pt x="533" y="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7">
                <a:extLst>
                  <a:ext uri="{FF2B5EF4-FFF2-40B4-BE49-F238E27FC236}">
                    <a16:creationId xmlns:a16="http://schemas.microsoft.com/office/drawing/2014/main" id="{0A8BAE9F-5D4B-C59E-EB97-3BD35B724AA6}"/>
                  </a:ext>
                </a:extLst>
              </p:cNvPr>
              <p:cNvSpPr/>
              <p:nvPr/>
            </p:nvSpPr>
            <p:spPr>
              <a:xfrm>
                <a:off x="3671913" y="1216405"/>
                <a:ext cx="79952" cy="4896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106" extrusionOk="0">
                    <a:moveTo>
                      <a:pt x="406" y="0"/>
                    </a:moveTo>
                    <a:cubicBezTo>
                      <a:pt x="350" y="0"/>
                      <a:pt x="294" y="56"/>
                      <a:pt x="294" y="56"/>
                    </a:cubicBezTo>
                    <a:cubicBezTo>
                      <a:pt x="0" y="280"/>
                      <a:pt x="1288" y="924"/>
                      <a:pt x="1806" y="1106"/>
                    </a:cubicBezTo>
                    <a:cubicBezTo>
                      <a:pt x="1512" y="756"/>
                      <a:pt x="756" y="0"/>
                      <a:pt x="4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37">
                <a:extLst>
                  <a:ext uri="{FF2B5EF4-FFF2-40B4-BE49-F238E27FC236}">
                    <a16:creationId xmlns:a16="http://schemas.microsoft.com/office/drawing/2014/main" id="{B33B4FE6-E940-F813-65A9-CF7A0AF5F9F2}"/>
                  </a:ext>
                </a:extLst>
              </p:cNvPr>
              <p:cNvSpPr/>
              <p:nvPr/>
            </p:nvSpPr>
            <p:spPr>
              <a:xfrm>
                <a:off x="4066536" y="1500132"/>
                <a:ext cx="114040" cy="82431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1862" extrusionOk="0">
                    <a:moveTo>
                      <a:pt x="2393" y="0"/>
                    </a:moveTo>
                    <a:cubicBezTo>
                      <a:pt x="2393" y="0"/>
                      <a:pt x="2337" y="0"/>
                      <a:pt x="2337" y="56"/>
                    </a:cubicBezTo>
                    <a:cubicBezTo>
                      <a:pt x="1693" y="1050"/>
                      <a:pt x="994" y="1567"/>
                      <a:pt x="182" y="1567"/>
                    </a:cubicBezTo>
                    <a:cubicBezTo>
                      <a:pt x="70" y="1567"/>
                      <a:pt x="0" y="1637"/>
                      <a:pt x="70" y="1693"/>
                    </a:cubicBezTo>
                    <a:cubicBezTo>
                      <a:pt x="70" y="1805"/>
                      <a:pt x="126" y="1861"/>
                      <a:pt x="182" y="1861"/>
                    </a:cubicBezTo>
                    <a:cubicBezTo>
                      <a:pt x="1120" y="1805"/>
                      <a:pt x="1875" y="1218"/>
                      <a:pt x="2519" y="168"/>
                    </a:cubicBezTo>
                    <a:cubicBezTo>
                      <a:pt x="2575" y="112"/>
                      <a:pt x="2575" y="0"/>
                      <a:pt x="2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37">
                <a:extLst>
                  <a:ext uri="{FF2B5EF4-FFF2-40B4-BE49-F238E27FC236}">
                    <a16:creationId xmlns:a16="http://schemas.microsoft.com/office/drawing/2014/main" id="{40F9A2B9-F276-7D74-7BE9-04453888DD5F}"/>
                  </a:ext>
                </a:extLst>
              </p:cNvPr>
              <p:cNvSpPr/>
              <p:nvPr/>
            </p:nvSpPr>
            <p:spPr>
              <a:xfrm>
                <a:off x="4182966" y="1345231"/>
                <a:ext cx="35992" cy="10598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394" extrusionOk="0">
                    <a:moveTo>
                      <a:pt x="57" y="1"/>
                    </a:moveTo>
                    <a:cubicBezTo>
                      <a:pt x="1" y="57"/>
                      <a:pt x="1" y="113"/>
                      <a:pt x="1" y="169"/>
                    </a:cubicBezTo>
                    <a:cubicBezTo>
                      <a:pt x="407" y="756"/>
                      <a:pt x="519" y="1512"/>
                      <a:pt x="351" y="2212"/>
                    </a:cubicBezTo>
                    <a:cubicBezTo>
                      <a:pt x="351" y="2268"/>
                      <a:pt x="351" y="2338"/>
                      <a:pt x="463" y="2394"/>
                    </a:cubicBezTo>
                    <a:cubicBezTo>
                      <a:pt x="519" y="2394"/>
                      <a:pt x="589" y="2338"/>
                      <a:pt x="589" y="2268"/>
                    </a:cubicBezTo>
                    <a:cubicBezTo>
                      <a:pt x="813" y="1512"/>
                      <a:pt x="645" y="700"/>
                      <a:pt x="239" y="57"/>
                    </a:cubicBezTo>
                    <a:cubicBezTo>
                      <a:pt x="239" y="1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7">
                <a:extLst>
                  <a:ext uri="{FF2B5EF4-FFF2-40B4-BE49-F238E27FC236}">
                    <a16:creationId xmlns:a16="http://schemas.microsoft.com/office/drawing/2014/main" id="{CB3EAE76-F3DE-337B-3FAD-BC56859438D5}"/>
                  </a:ext>
                </a:extLst>
              </p:cNvPr>
              <p:cNvSpPr/>
              <p:nvPr/>
            </p:nvSpPr>
            <p:spPr>
              <a:xfrm>
                <a:off x="3989107" y="1151328"/>
                <a:ext cx="49582" cy="2855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645" extrusionOk="0">
                    <a:moveTo>
                      <a:pt x="126" y="1"/>
                    </a:moveTo>
                    <a:cubicBezTo>
                      <a:pt x="126" y="1"/>
                      <a:pt x="70" y="1"/>
                      <a:pt x="0" y="71"/>
                    </a:cubicBezTo>
                    <a:cubicBezTo>
                      <a:pt x="0" y="127"/>
                      <a:pt x="0" y="183"/>
                      <a:pt x="126" y="239"/>
                    </a:cubicBezTo>
                    <a:cubicBezTo>
                      <a:pt x="350" y="351"/>
                      <a:pt x="588" y="477"/>
                      <a:pt x="882" y="589"/>
                    </a:cubicBezTo>
                    <a:lnTo>
                      <a:pt x="938" y="645"/>
                    </a:lnTo>
                    <a:cubicBezTo>
                      <a:pt x="994" y="645"/>
                      <a:pt x="1050" y="589"/>
                      <a:pt x="1050" y="533"/>
                    </a:cubicBezTo>
                    <a:cubicBezTo>
                      <a:pt x="1120" y="477"/>
                      <a:pt x="1050" y="421"/>
                      <a:pt x="994" y="351"/>
                    </a:cubicBezTo>
                    <a:cubicBezTo>
                      <a:pt x="700" y="239"/>
                      <a:pt x="420" y="127"/>
                      <a:pt x="1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37">
                <a:extLst>
                  <a:ext uri="{FF2B5EF4-FFF2-40B4-BE49-F238E27FC236}">
                    <a16:creationId xmlns:a16="http://schemas.microsoft.com/office/drawing/2014/main" id="{2A2EA2CE-3A99-2835-E9B8-F0A1106D1D02}"/>
                  </a:ext>
                </a:extLst>
              </p:cNvPr>
              <p:cNvSpPr/>
              <p:nvPr/>
            </p:nvSpPr>
            <p:spPr>
              <a:xfrm>
                <a:off x="4054140" y="1185416"/>
                <a:ext cx="87389" cy="84910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918" extrusionOk="0">
                    <a:moveTo>
                      <a:pt x="112" y="0"/>
                    </a:moveTo>
                    <a:cubicBezTo>
                      <a:pt x="112" y="0"/>
                      <a:pt x="56" y="0"/>
                      <a:pt x="56" y="56"/>
                    </a:cubicBezTo>
                    <a:cubicBezTo>
                      <a:pt x="0" y="112"/>
                      <a:pt x="0" y="168"/>
                      <a:pt x="56" y="224"/>
                    </a:cubicBezTo>
                    <a:cubicBezTo>
                      <a:pt x="924" y="756"/>
                      <a:pt x="1456" y="1274"/>
                      <a:pt x="1750" y="1862"/>
                    </a:cubicBezTo>
                    <a:cubicBezTo>
                      <a:pt x="1750" y="1918"/>
                      <a:pt x="1806" y="1918"/>
                      <a:pt x="1861" y="1918"/>
                    </a:cubicBezTo>
                    <a:lnTo>
                      <a:pt x="1917" y="1918"/>
                    </a:lnTo>
                    <a:cubicBezTo>
                      <a:pt x="1973" y="1862"/>
                      <a:pt x="1973" y="1806"/>
                      <a:pt x="1973" y="1750"/>
                    </a:cubicBezTo>
                    <a:cubicBezTo>
                      <a:pt x="1680" y="1106"/>
                      <a:pt x="1106" y="518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37">
                <a:extLst>
                  <a:ext uri="{FF2B5EF4-FFF2-40B4-BE49-F238E27FC236}">
                    <a16:creationId xmlns:a16="http://schemas.microsoft.com/office/drawing/2014/main" id="{25899854-8004-ACEF-1BB9-3F5585322112}"/>
                  </a:ext>
                </a:extLst>
              </p:cNvPr>
              <p:cNvSpPr/>
              <p:nvPr/>
            </p:nvSpPr>
            <p:spPr>
              <a:xfrm>
                <a:off x="3813754" y="1092493"/>
                <a:ext cx="72559" cy="2545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575" extrusionOk="0">
                    <a:moveTo>
                      <a:pt x="113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68"/>
                      <a:pt x="57" y="224"/>
                      <a:pt x="113" y="224"/>
                    </a:cubicBezTo>
                    <a:lnTo>
                      <a:pt x="239" y="224"/>
                    </a:lnTo>
                    <a:cubicBezTo>
                      <a:pt x="589" y="224"/>
                      <a:pt x="1050" y="350"/>
                      <a:pt x="1456" y="518"/>
                    </a:cubicBezTo>
                    <a:lnTo>
                      <a:pt x="1512" y="574"/>
                    </a:lnTo>
                    <a:lnTo>
                      <a:pt x="1582" y="518"/>
                    </a:lnTo>
                    <a:cubicBezTo>
                      <a:pt x="1638" y="406"/>
                      <a:pt x="1638" y="350"/>
                      <a:pt x="1582" y="350"/>
                    </a:cubicBezTo>
                    <a:cubicBezTo>
                      <a:pt x="1106" y="112"/>
                      <a:pt x="645" y="0"/>
                      <a:pt x="2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7">
                <a:extLst>
                  <a:ext uri="{FF2B5EF4-FFF2-40B4-BE49-F238E27FC236}">
                    <a16:creationId xmlns:a16="http://schemas.microsoft.com/office/drawing/2014/main" id="{E6533D7F-B76A-8914-18E3-BCB201571FA4}"/>
                  </a:ext>
                </a:extLst>
              </p:cNvPr>
              <p:cNvSpPr/>
              <p:nvPr/>
            </p:nvSpPr>
            <p:spPr>
              <a:xfrm>
                <a:off x="3561017" y="1135878"/>
                <a:ext cx="40950" cy="49582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120" extrusionOk="0">
                    <a:moveTo>
                      <a:pt x="812" y="0"/>
                    </a:moveTo>
                    <a:cubicBezTo>
                      <a:pt x="756" y="0"/>
                      <a:pt x="756" y="0"/>
                      <a:pt x="700" y="70"/>
                    </a:cubicBezTo>
                    <a:cubicBezTo>
                      <a:pt x="406" y="294"/>
                      <a:pt x="169" y="588"/>
                      <a:pt x="1" y="938"/>
                    </a:cubicBezTo>
                    <a:cubicBezTo>
                      <a:pt x="1" y="994"/>
                      <a:pt x="1" y="1119"/>
                      <a:pt x="57" y="1119"/>
                    </a:cubicBezTo>
                    <a:lnTo>
                      <a:pt x="113" y="1119"/>
                    </a:lnTo>
                    <a:cubicBezTo>
                      <a:pt x="169" y="1119"/>
                      <a:pt x="225" y="1119"/>
                      <a:pt x="225" y="1050"/>
                    </a:cubicBezTo>
                    <a:cubicBezTo>
                      <a:pt x="406" y="770"/>
                      <a:pt x="574" y="476"/>
                      <a:pt x="868" y="238"/>
                    </a:cubicBezTo>
                    <a:cubicBezTo>
                      <a:pt x="924" y="182"/>
                      <a:pt x="924" y="126"/>
                      <a:pt x="868" y="70"/>
                    </a:cubicBezTo>
                    <a:lnTo>
                      <a:pt x="8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37">
                <a:extLst>
                  <a:ext uri="{FF2B5EF4-FFF2-40B4-BE49-F238E27FC236}">
                    <a16:creationId xmlns:a16="http://schemas.microsoft.com/office/drawing/2014/main" id="{F53E9097-FD57-C5C6-9CE6-06A47E9F5BC6}"/>
                  </a:ext>
                </a:extLst>
              </p:cNvPr>
              <p:cNvSpPr/>
              <p:nvPr/>
            </p:nvSpPr>
            <p:spPr>
              <a:xfrm>
                <a:off x="3530072" y="1234335"/>
                <a:ext cx="17974" cy="71939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625" extrusionOk="0">
                    <a:moveTo>
                      <a:pt x="224" y="1"/>
                    </a:moveTo>
                    <a:lnTo>
                      <a:pt x="112" y="113"/>
                    </a:lnTo>
                    <a:cubicBezTo>
                      <a:pt x="0" y="575"/>
                      <a:pt x="0" y="1050"/>
                      <a:pt x="56" y="1512"/>
                    </a:cubicBezTo>
                    <a:cubicBezTo>
                      <a:pt x="112" y="1568"/>
                      <a:pt x="112" y="1624"/>
                      <a:pt x="168" y="1624"/>
                    </a:cubicBezTo>
                    <a:lnTo>
                      <a:pt x="224" y="1624"/>
                    </a:lnTo>
                    <a:cubicBezTo>
                      <a:pt x="294" y="1568"/>
                      <a:pt x="350" y="1512"/>
                      <a:pt x="350" y="1456"/>
                    </a:cubicBezTo>
                    <a:cubicBezTo>
                      <a:pt x="224" y="1050"/>
                      <a:pt x="224" y="575"/>
                      <a:pt x="406" y="169"/>
                    </a:cubicBezTo>
                    <a:cubicBezTo>
                      <a:pt x="406" y="113"/>
                      <a:pt x="350" y="57"/>
                      <a:pt x="294" y="57"/>
                    </a:cubicBezTo>
                    <a:cubicBezTo>
                      <a:pt x="294" y="1"/>
                      <a:pt x="294" y="1"/>
                      <a:pt x="2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7" name="Google Shape;1497;p37">
              <a:extLst>
                <a:ext uri="{FF2B5EF4-FFF2-40B4-BE49-F238E27FC236}">
                  <a16:creationId xmlns:a16="http://schemas.microsoft.com/office/drawing/2014/main" id="{979E741C-BC13-E7EB-DAE5-1282710DCD98}"/>
                </a:ext>
              </a:extLst>
            </p:cNvPr>
            <p:cNvGrpSpPr/>
            <p:nvPr/>
          </p:nvGrpSpPr>
          <p:grpSpPr>
            <a:xfrm>
              <a:off x="7317802" y="3637830"/>
              <a:ext cx="1209796" cy="905782"/>
              <a:chOff x="3517056" y="1076999"/>
              <a:chExt cx="709958" cy="531550"/>
            </a:xfrm>
          </p:grpSpPr>
          <p:sp>
            <p:nvSpPr>
              <p:cNvPr id="1498" name="Google Shape;1498;p37">
                <a:extLst>
                  <a:ext uri="{FF2B5EF4-FFF2-40B4-BE49-F238E27FC236}">
                    <a16:creationId xmlns:a16="http://schemas.microsoft.com/office/drawing/2014/main" id="{3774D111-BFC2-AAF5-2874-72362030D2C5}"/>
                  </a:ext>
                </a:extLst>
              </p:cNvPr>
              <p:cNvSpPr/>
              <p:nvPr/>
            </p:nvSpPr>
            <p:spPr>
              <a:xfrm>
                <a:off x="3769794" y="1115425"/>
                <a:ext cx="198905" cy="454122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0258" extrusionOk="0">
                    <a:moveTo>
                      <a:pt x="4324" y="0"/>
                    </a:moveTo>
                    <a:lnTo>
                      <a:pt x="0" y="10201"/>
                    </a:lnTo>
                    <a:lnTo>
                      <a:pt x="126" y="10257"/>
                    </a:lnTo>
                    <a:lnTo>
                      <a:pt x="4492" y="112"/>
                    </a:lnTo>
                    <a:lnTo>
                      <a:pt x="4324" y="0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37">
                <a:extLst>
                  <a:ext uri="{FF2B5EF4-FFF2-40B4-BE49-F238E27FC236}">
                    <a16:creationId xmlns:a16="http://schemas.microsoft.com/office/drawing/2014/main" id="{AAA000F7-C6D8-3E16-CAA9-EA9F1071DB96}"/>
                  </a:ext>
                </a:extLst>
              </p:cNvPr>
              <p:cNvSpPr/>
              <p:nvPr/>
            </p:nvSpPr>
            <p:spPr>
              <a:xfrm>
                <a:off x="3517056" y="1187895"/>
                <a:ext cx="709958" cy="309801"/>
              </a:xfrm>
              <a:custGeom>
                <a:avLst/>
                <a:gdLst/>
                <a:ahLst/>
                <a:cxnLst/>
                <a:rect l="l" t="t" r="r" b="b"/>
                <a:pathLst>
                  <a:path w="16037" h="6998" extrusionOk="0">
                    <a:moveTo>
                      <a:pt x="56" y="0"/>
                    </a:moveTo>
                    <a:lnTo>
                      <a:pt x="0" y="112"/>
                    </a:lnTo>
                    <a:lnTo>
                      <a:pt x="15981" y="6997"/>
                    </a:lnTo>
                    <a:lnTo>
                      <a:pt x="16037" y="6815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37">
                <a:extLst>
                  <a:ext uri="{FF2B5EF4-FFF2-40B4-BE49-F238E27FC236}">
                    <a16:creationId xmlns:a16="http://schemas.microsoft.com/office/drawing/2014/main" id="{84BF71EA-466C-E91E-4FBE-7B55E22CC7AC}"/>
                  </a:ext>
                </a:extLst>
              </p:cNvPr>
              <p:cNvSpPr/>
              <p:nvPr/>
            </p:nvSpPr>
            <p:spPr>
              <a:xfrm>
                <a:off x="3551718" y="1291039"/>
                <a:ext cx="630095" cy="110941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2506" extrusionOk="0">
                    <a:moveTo>
                      <a:pt x="14232" y="0"/>
                    </a:moveTo>
                    <a:lnTo>
                      <a:pt x="1" y="2337"/>
                    </a:lnTo>
                    <a:lnTo>
                      <a:pt x="57" y="2505"/>
                    </a:lnTo>
                    <a:lnTo>
                      <a:pt x="14232" y="182"/>
                    </a:lnTo>
                    <a:lnTo>
                      <a:pt x="14232" y="0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37">
                <a:extLst>
                  <a:ext uri="{FF2B5EF4-FFF2-40B4-BE49-F238E27FC236}">
                    <a16:creationId xmlns:a16="http://schemas.microsoft.com/office/drawing/2014/main" id="{32F383FA-6072-A49D-D4B6-985635E36917}"/>
                  </a:ext>
                </a:extLst>
              </p:cNvPr>
              <p:cNvSpPr/>
              <p:nvPr/>
            </p:nvSpPr>
            <p:spPr>
              <a:xfrm>
                <a:off x="3687407" y="1076999"/>
                <a:ext cx="366777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8285" h="1200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8102" y="12007"/>
                    </a:lnTo>
                    <a:lnTo>
                      <a:pt x="8284" y="11895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37">
                <a:extLst>
                  <a:ext uri="{FF2B5EF4-FFF2-40B4-BE49-F238E27FC236}">
                    <a16:creationId xmlns:a16="http://schemas.microsoft.com/office/drawing/2014/main" id="{D6CEE128-643A-C5E8-D4C3-44957D4B4530}"/>
                  </a:ext>
                </a:extLst>
              </p:cNvPr>
              <p:cNvSpPr/>
              <p:nvPr/>
            </p:nvSpPr>
            <p:spPr>
              <a:xfrm>
                <a:off x="3821811" y="1312737"/>
                <a:ext cx="92967" cy="6370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439" extrusionOk="0">
                    <a:moveTo>
                      <a:pt x="793" y="0"/>
                    </a:moveTo>
                    <a:cubicBezTo>
                      <a:pt x="488" y="0"/>
                      <a:pt x="241" y="103"/>
                      <a:pt x="169" y="329"/>
                    </a:cubicBezTo>
                    <a:cubicBezTo>
                      <a:pt x="1" y="679"/>
                      <a:pt x="281" y="1085"/>
                      <a:pt x="812" y="1322"/>
                    </a:cubicBezTo>
                    <a:cubicBezTo>
                      <a:pt x="994" y="1401"/>
                      <a:pt x="1178" y="1438"/>
                      <a:pt x="1345" y="1438"/>
                    </a:cubicBezTo>
                    <a:cubicBezTo>
                      <a:pt x="1652" y="1438"/>
                      <a:pt x="1901" y="1312"/>
                      <a:pt x="1974" y="1085"/>
                    </a:cubicBezTo>
                    <a:cubicBezTo>
                      <a:pt x="2100" y="791"/>
                      <a:pt x="1806" y="329"/>
                      <a:pt x="1330" y="91"/>
                    </a:cubicBezTo>
                    <a:cubicBezTo>
                      <a:pt x="1146" y="31"/>
                      <a:pt x="961" y="0"/>
                      <a:pt x="793" y="0"/>
                    </a:cubicBez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3" name="Google Shape;1503;p37">
              <a:extLst>
                <a:ext uri="{FF2B5EF4-FFF2-40B4-BE49-F238E27FC236}">
                  <a16:creationId xmlns:a16="http://schemas.microsoft.com/office/drawing/2014/main" id="{BF775756-F63E-4E31-A36E-9EC6A79E9027}"/>
                </a:ext>
              </a:extLst>
            </p:cNvPr>
            <p:cNvGrpSpPr/>
            <p:nvPr/>
          </p:nvGrpSpPr>
          <p:grpSpPr>
            <a:xfrm>
              <a:off x="6815612" y="2159325"/>
              <a:ext cx="829816" cy="849731"/>
              <a:chOff x="3222351" y="209351"/>
              <a:chExt cx="486970" cy="498657"/>
            </a:xfrm>
          </p:grpSpPr>
          <p:sp>
            <p:nvSpPr>
              <p:cNvPr id="1504" name="Google Shape;1504;p37">
                <a:extLst>
                  <a:ext uri="{FF2B5EF4-FFF2-40B4-BE49-F238E27FC236}">
                    <a16:creationId xmlns:a16="http://schemas.microsoft.com/office/drawing/2014/main" id="{D16C8D24-6BDC-9FA5-DCEE-E18A379ABE2D}"/>
                  </a:ext>
                </a:extLst>
              </p:cNvPr>
              <p:cNvSpPr/>
              <p:nvPr/>
            </p:nvSpPr>
            <p:spPr>
              <a:xfrm>
                <a:off x="3243246" y="284079"/>
                <a:ext cx="209397" cy="172742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902" extrusionOk="0">
                    <a:moveTo>
                      <a:pt x="238" y="0"/>
                    </a:moveTo>
                    <a:cubicBezTo>
                      <a:pt x="126" y="0"/>
                      <a:pt x="0" y="126"/>
                      <a:pt x="56" y="238"/>
                    </a:cubicBezTo>
                    <a:cubicBezTo>
                      <a:pt x="914" y="1941"/>
                      <a:pt x="2791" y="3901"/>
                      <a:pt x="4218" y="3901"/>
                    </a:cubicBezTo>
                    <a:cubicBezTo>
                      <a:pt x="4351" y="3901"/>
                      <a:pt x="4480" y="3884"/>
                      <a:pt x="4604" y="3848"/>
                    </a:cubicBezTo>
                    <a:cubicBezTo>
                      <a:pt x="4730" y="2281"/>
                      <a:pt x="2281" y="588"/>
                      <a:pt x="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37">
                <a:extLst>
                  <a:ext uri="{FF2B5EF4-FFF2-40B4-BE49-F238E27FC236}">
                    <a16:creationId xmlns:a16="http://schemas.microsoft.com/office/drawing/2014/main" id="{67F88317-B60B-369E-663E-AB4616DF644B}"/>
                  </a:ext>
                </a:extLst>
              </p:cNvPr>
              <p:cNvSpPr/>
              <p:nvPr/>
            </p:nvSpPr>
            <p:spPr>
              <a:xfrm>
                <a:off x="3222351" y="449604"/>
                <a:ext cx="223652" cy="147818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339" extrusionOk="0">
                    <a:moveTo>
                      <a:pt x="4463" y="1"/>
                    </a:moveTo>
                    <a:cubicBezTo>
                      <a:pt x="3043" y="1"/>
                      <a:pt x="1061" y="1567"/>
                      <a:pt x="98" y="3090"/>
                    </a:cubicBezTo>
                    <a:cubicBezTo>
                      <a:pt x="1" y="3188"/>
                      <a:pt x="73" y="3338"/>
                      <a:pt x="177" y="3338"/>
                    </a:cubicBezTo>
                    <a:cubicBezTo>
                      <a:pt x="192" y="3338"/>
                      <a:pt x="208" y="3335"/>
                      <a:pt x="224" y="3328"/>
                    </a:cubicBezTo>
                    <a:cubicBezTo>
                      <a:pt x="2323" y="3034"/>
                      <a:pt x="4996" y="1635"/>
                      <a:pt x="5052" y="109"/>
                    </a:cubicBezTo>
                    <a:cubicBezTo>
                      <a:pt x="4871" y="35"/>
                      <a:pt x="4673" y="1"/>
                      <a:pt x="4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37">
                <a:extLst>
                  <a:ext uri="{FF2B5EF4-FFF2-40B4-BE49-F238E27FC236}">
                    <a16:creationId xmlns:a16="http://schemas.microsoft.com/office/drawing/2014/main" id="{96D037F7-6A6A-B409-306E-5F27D331B4C8}"/>
                  </a:ext>
                </a:extLst>
              </p:cNvPr>
              <p:cNvSpPr/>
              <p:nvPr/>
            </p:nvSpPr>
            <p:spPr>
              <a:xfrm>
                <a:off x="3402618" y="454430"/>
                <a:ext cx="131349" cy="253579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728" extrusionOk="0">
                    <a:moveTo>
                      <a:pt x="980" y="0"/>
                    </a:moveTo>
                    <a:cubicBezTo>
                      <a:pt x="0" y="1176"/>
                      <a:pt x="980" y="4030"/>
                      <a:pt x="2323" y="5668"/>
                    </a:cubicBezTo>
                    <a:cubicBezTo>
                      <a:pt x="2344" y="5710"/>
                      <a:pt x="2383" y="5728"/>
                      <a:pt x="2423" y="5728"/>
                    </a:cubicBezTo>
                    <a:cubicBezTo>
                      <a:pt x="2490" y="5728"/>
                      <a:pt x="2561" y="5677"/>
                      <a:pt x="2561" y="5598"/>
                    </a:cubicBezTo>
                    <a:cubicBezTo>
                      <a:pt x="2967" y="3569"/>
                      <a:pt x="2449" y="532"/>
                      <a:pt x="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37">
                <a:extLst>
                  <a:ext uri="{FF2B5EF4-FFF2-40B4-BE49-F238E27FC236}">
                    <a16:creationId xmlns:a16="http://schemas.microsoft.com/office/drawing/2014/main" id="{1F2B200D-8ACC-E1C3-6871-A536F0F69954}"/>
                  </a:ext>
                </a:extLst>
              </p:cNvPr>
              <p:cNvSpPr/>
              <p:nvPr/>
            </p:nvSpPr>
            <p:spPr>
              <a:xfrm>
                <a:off x="3411118" y="209351"/>
                <a:ext cx="141885" cy="245123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5537" extrusionOk="0">
                    <a:moveTo>
                      <a:pt x="2995" y="1"/>
                    </a:moveTo>
                    <a:cubicBezTo>
                      <a:pt x="2949" y="1"/>
                      <a:pt x="2899" y="21"/>
                      <a:pt x="2855" y="65"/>
                    </a:cubicBezTo>
                    <a:cubicBezTo>
                      <a:pt x="1344" y="1520"/>
                      <a:pt x="0" y="4207"/>
                      <a:pt x="882" y="5536"/>
                    </a:cubicBezTo>
                    <a:cubicBezTo>
                      <a:pt x="2337" y="5131"/>
                      <a:pt x="3205" y="2220"/>
                      <a:pt x="3149" y="177"/>
                    </a:cubicBezTo>
                    <a:cubicBezTo>
                      <a:pt x="3149" y="68"/>
                      <a:pt x="3078" y="1"/>
                      <a:pt x="29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37">
                <a:extLst>
                  <a:ext uri="{FF2B5EF4-FFF2-40B4-BE49-F238E27FC236}">
                    <a16:creationId xmlns:a16="http://schemas.microsoft.com/office/drawing/2014/main" id="{564C76B7-D75C-A6E8-BBC1-A3BA80DA55F9}"/>
                  </a:ext>
                </a:extLst>
              </p:cNvPr>
              <p:cNvSpPr/>
              <p:nvPr/>
            </p:nvSpPr>
            <p:spPr>
              <a:xfrm>
                <a:off x="3449058" y="421891"/>
                <a:ext cx="260263" cy="77384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1748" extrusionOk="0">
                    <a:moveTo>
                      <a:pt x="2087" y="1"/>
                    </a:moveTo>
                    <a:cubicBezTo>
                      <a:pt x="1179" y="1"/>
                      <a:pt x="396" y="214"/>
                      <a:pt x="1" y="735"/>
                    </a:cubicBezTo>
                    <a:cubicBezTo>
                      <a:pt x="449" y="1446"/>
                      <a:pt x="1576" y="1748"/>
                      <a:pt x="2818" y="1748"/>
                    </a:cubicBezTo>
                    <a:cubicBezTo>
                      <a:pt x="3825" y="1748"/>
                      <a:pt x="4908" y="1549"/>
                      <a:pt x="5766" y="1211"/>
                    </a:cubicBezTo>
                    <a:cubicBezTo>
                      <a:pt x="5878" y="1211"/>
                      <a:pt x="5878" y="1029"/>
                      <a:pt x="5766" y="917"/>
                    </a:cubicBezTo>
                    <a:cubicBezTo>
                      <a:pt x="4734" y="381"/>
                      <a:pt x="3299" y="1"/>
                      <a:pt x="2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9" name="Google Shape;1509;p37">
              <a:extLst>
                <a:ext uri="{FF2B5EF4-FFF2-40B4-BE49-F238E27FC236}">
                  <a16:creationId xmlns:a16="http://schemas.microsoft.com/office/drawing/2014/main" id="{D3CD677D-D36B-7D69-1803-AEED86AC6D59}"/>
                </a:ext>
              </a:extLst>
            </p:cNvPr>
            <p:cNvGrpSpPr/>
            <p:nvPr/>
          </p:nvGrpSpPr>
          <p:grpSpPr>
            <a:xfrm>
              <a:off x="6869098" y="2207454"/>
              <a:ext cx="725334" cy="752718"/>
              <a:chOff x="3253738" y="237595"/>
              <a:chExt cx="425656" cy="441726"/>
            </a:xfrm>
          </p:grpSpPr>
          <p:sp>
            <p:nvSpPr>
              <p:cNvPr id="1510" name="Google Shape;1510;p37">
                <a:extLst>
                  <a:ext uri="{FF2B5EF4-FFF2-40B4-BE49-F238E27FC236}">
                    <a16:creationId xmlns:a16="http://schemas.microsoft.com/office/drawing/2014/main" id="{96FF3D6A-7C16-8F10-1D61-04B3F927C356}"/>
                  </a:ext>
                </a:extLst>
              </p:cNvPr>
              <p:cNvSpPr/>
              <p:nvPr/>
            </p:nvSpPr>
            <p:spPr>
              <a:xfrm>
                <a:off x="3269233" y="307586"/>
                <a:ext cx="162382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968" extrusionOk="0">
                    <a:moveTo>
                      <a:pt x="295" y="169"/>
                    </a:moveTo>
                    <a:cubicBezTo>
                      <a:pt x="1694" y="757"/>
                      <a:pt x="3261" y="1862"/>
                      <a:pt x="3555" y="2912"/>
                    </a:cubicBezTo>
                    <a:cubicBezTo>
                      <a:pt x="3037" y="2856"/>
                      <a:pt x="2450" y="2506"/>
                      <a:pt x="1862" y="1988"/>
                    </a:cubicBezTo>
                    <a:cubicBezTo>
                      <a:pt x="1218" y="1512"/>
                      <a:pt x="700" y="869"/>
                      <a:pt x="295" y="169"/>
                    </a:cubicBezTo>
                    <a:close/>
                    <a:moveTo>
                      <a:pt x="1" y="1"/>
                    </a:moveTo>
                    <a:lnTo>
                      <a:pt x="113" y="113"/>
                    </a:lnTo>
                    <a:cubicBezTo>
                      <a:pt x="519" y="813"/>
                      <a:pt x="1162" y="1568"/>
                      <a:pt x="1750" y="2100"/>
                    </a:cubicBezTo>
                    <a:cubicBezTo>
                      <a:pt x="2450" y="2618"/>
                      <a:pt x="3093" y="2968"/>
                      <a:pt x="3611" y="2968"/>
                    </a:cubicBezTo>
                    <a:lnTo>
                      <a:pt x="3667" y="2968"/>
                    </a:lnTo>
                    <a:lnTo>
                      <a:pt x="3667" y="2912"/>
                    </a:lnTo>
                    <a:cubicBezTo>
                      <a:pt x="3387" y="1806"/>
                      <a:pt x="1638" y="589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7">
                <a:extLst>
                  <a:ext uri="{FF2B5EF4-FFF2-40B4-BE49-F238E27FC236}">
                    <a16:creationId xmlns:a16="http://schemas.microsoft.com/office/drawing/2014/main" id="{AD244B9A-0382-8CDF-5597-211B19EA28EF}"/>
                  </a:ext>
                </a:extLst>
              </p:cNvPr>
              <p:cNvSpPr/>
              <p:nvPr/>
            </p:nvSpPr>
            <p:spPr>
              <a:xfrm>
                <a:off x="3253738" y="464966"/>
                <a:ext cx="175398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2562" extrusionOk="0">
                    <a:moveTo>
                      <a:pt x="3849" y="112"/>
                    </a:moveTo>
                    <a:cubicBezTo>
                      <a:pt x="3611" y="532"/>
                      <a:pt x="3149" y="1050"/>
                      <a:pt x="2450" y="1456"/>
                    </a:cubicBezTo>
                    <a:cubicBezTo>
                      <a:pt x="1806" y="1861"/>
                      <a:pt x="1050" y="2155"/>
                      <a:pt x="239" y="2393"/>
                    </a:cubicBezTo>
                    <a:cubicBezTo>
                      <a:pt x="1218" y="1232"/>
                      <a:pt x="2744" y="112"/>
                      <a:pt x="3793" y="112"/>
                    </a:cubicBezTo>
                    <a:close/>
                    <a:moveTo>
                      <a:pt x="3793" y="0"/>
                    </a:moveTo>
                    <a:cubicBezTo>
                      <a:pt x="2618" y="0"/>
                      <a:pt x="1050" y="1232"/>
                      <a:pt x="57" y="2449"/>
                    </a:cubicBezTo>
                    <a:lnTo>
                      <a:pt x="1" y="2561"/>
                    </a:lnTo>
                    <a:lnTo>
                      <a:pt x="113" y="2505"/>
                    </a:lnTo>
                    <a:cubicBezTo>
                      <a:pt x="995" y="2337"/>
                      <a:pt x="1806" y="1987"/>
                      <a:pt x="2506" y="1512"/>
                    </a:cubicBezTo>
                    <a:cubicBezTo>
                      <a:pt x="3261" y="1106"/>
                      <a:pt x="3793" y="588"/>
                      <a:pt x="3961" y="56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7">
                <a:extLst>
                  <a:ext uri="{FF2B5EF4-FFF2-40B4-BE49-F238E27FC236}">
                    <a16:creationId xmlns:a16="http://schemas.microsoft.com/office/drawing/2014/main" id="{FF70635B-18FC-0117-3262-F42C85E65D4C}"/>
                  </a:ext>
                </a:extLst>
              </p:cNvPr>
              <p:cNvSpPr/>
              <p:nvPr/>
            </p:nvSpPr>
            <p:spPr>
              <a:xfrm>
                <a:off x="3431571" y="475502"/>
                <a:ext cx="77472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4604" extrusionOk="0">
                    <a:moveTo>
                      <a:pt x="532" y="168"/>
                    </a:moveTo>
                    <a:cubicBezTo>
                      <a:pt x="882" y="462"/>
                      <a:pt x="1176" y="1106"/>
                      <a:pt x="1399" y="1861"/>
                    </a:cubicBezTo>
                    <a:cubicBezTo>
                      <a:pt x="1581" y="2617"/>
                      <a:pt x="1637" y="3498"/>
                      <a:pt x="1581" y="4254"/>
                    </a:cubicBezTo>
                    <a:cubicBezTo>
                      <a:pt x="770" y="2967"/>
                      <a:pt x="182" y="1162"/>
                      <a:pt x="532" y="168"/>
                    </a:cubicBezTo>
                    <a:close/>
                    <a:moveTo>
                      <a:pt x="476" y="0"/>
                    </a:moveTo>
                    <a:lnTo>
                      <a:pt x="476" y="56"/>
                    </a:lnTo>
                    <a:cubicBezTo>
                      <a:pt x="0" y="1162"/>
                      <a:pt x="700" y="3149"/>
                      <a:pt x="1581" y="4492"/>
                    </a:cubicBezTo>
                    <a:lnTo>
                      <a:pt x="1693" y="4604"/>
                    </a:lnTo>
                    <a:lnTo>
                      <a:pt x="1693" y="4422"/>
                    </a:lnTo>
                    <a:cubicBezTo>
                      <a:pt x="1749" y="3554"/>
                      <a:pt x="1693" y="2673"/>
                      <a:pt x="1469" y="1861"/>
                    </a:cubicBezTo>
                    <a:cubicBezTo>
                      <a:pt x="1287" y="994"/>
                      <a:pt x="938" y="350"/>
                      <a:pt x="532" y="56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7">
                <a:extLst>
                  <a:ext uri="{FF2B5EF4-FFF2-40B4-BE49-F238E27FC236}">
                    <a16:creationId xmlns:a16="http://schemas.microsoft.com/office/drawing/2014/main" id="{68B4A891-E420-2ED7-9338-68897094D3F2}"/>
                  </a:ext>
                </a:extLst>
              </p:cNvPr>
              <p:cNvSpPr/>
              <p:nvPr/>
            </p:nvSpPr>
            <p:spPr>
              <a:xfrm>
                <a:off x="3442063" y="237595"/>
                <a:ext cx="92967" cy="19642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437" extrusionOk="0">
                    <a:moveTo>
                      <a:pt x="1988" y="295"/>
                    </a:moveTo>
                    <a:lnTo>
                      <a:pt x="1988" y="295"/>
                    </a:lnTo>
                    <a:cubicBezTo>
                      <a:pt x="1932" y="1120"/>
                      <a:pt x="1750" y="1932"/>
                      <a:pt x="1456" y="2687"/>
                    </a:cubicBezTo>
                    <a:cubicBezTo>
                      <a:pt x="1162" y="3443"/>
                      <a:pt x="813" y="3975"/>
                      <a:pt x="407" y="4269"/>
                    </a:cubicBezTo>
                    <a:cubicBezTo>
                      <a:pt x="183" y="3219"/>
                      <a:pt x="994" y="1526"/>
                      <a:pt x="1988" y="295"/>
                    </a:cubicBezTo>
                    <a:close/>
                    <a:moveTo>
                      <a:pt x="2100" y="1"/>
                    </a:moveTo>
                    <a:lnTo>
                      <a:pt x="1988" y="127"/>
                    </a:lnTo>
                    <a:cubicBezTo>
                      <a:pt x="939" y="1344"/>
                      <a:pt x="1" y="3219"/>
                      <a:pt x="295" y="4381"/>
                    </a:cubicBezTo>
                    <a:lnTo>
                      <a:pt x="351" y="4437"/>
                    </a:lnTo>
                    <a:lnTo>
                      <a:pt x="407" y="4381"/>
                    </a:lnTo>
                    <a:cubicBezTo>
                      <a:pt x="813" y="4143"/>
                      <a:pt x="1232" y="3499"/>
                      <a:pt x="1582" y="2687"/>
                    </a:cubicBezTo>
                    <a:cubicBezTo>
                      <a:pt x="1862" y="1932"/>
                      <a:pt x="2044" y="1050"/>
                      <a:pt x="2100" y="183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37">
                <a:extLst>
                  <a:ext uri="{FF2B5EF4-FFF2-40B4-BE49-F238E27FC236}">
                    <a16:creationId xmlns:a16="http://schemas.microsoft.com/office/drawing/2014/main" id="{E9B5E92F-1F97-E72F-FAFF-ABEDE71F356E}"/>
                  </a:ext>
                </a:extLst>
              </p:cNvPr>
              <p:cNvSpPr/>
              <p:nvPr/>
            </p:nvSpPr>
            <p:spPr>
              <a:xfrm>
                <a:off x="3470573" y="436456"/>
                <a:ext cx="20882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1051" extrusionOk="0">
                    <a:moveTo>
                      <a:pt x="1568" y="126"/>
                    </a:moveTo>
                    <a:cubicBezTo>
                      <a:pt x="2505" y="126"/>
                      <a:pt x="3555" y="350"/>
                      <a:pt x="4437" y="700"/>
                    </a:cubicBezTo>
                    <a:cubicBezTo>
                      <a:pt x="3737" y="882"/>
                      <a:pt x="3037" y="938"/>
                      <a:pt x="2394" y="938"/>
                    </a:cubicBezTo>
                    <a:lnTo>
                      <a:pt x="1988" y="938"/>
                    </a:lnTo>
                    <a:cubicBezTo>
                      <a:pt x="1218" y="882"/>
                      <a:pt x="588" y="700"/>
                      <a:pt x="169" y="406"/>
                    </a:cubicBezTo>
                    <a:cubicBezTo>
                      <a:pt x="518" y="238"/>
                      <a:pt x="1050" y="126"/>
                      <a:pt x="1568" y="126"/>
                    </a:cubicBezTo>
                    <a:close/>
                    <a:moveTo>
                      <a:pt x="1568" y="1"/>
                    </a:moveTo>
                    <a:cubicBezTo>
                      <a:pt x="994" y="1"/>
                      <a:pt x="406" y="126"/>
                      <a:pt x="57" y="350"/>
                    </a:cubicBezTo>
                    <a:lnTo>
                      <a:pt x="1" y="406"/>
                    </a:lnTo>
                    <a:lnTo>
                      <a:pt x="57" y="476"/>
                    </a:lnTo>
                    <a:cubicBezTo>
                      <a:pt x="462" y="826"/>
                      <a:pt x="1106" y="994"/>
                      <a:pt x="1988" y="1050"/>
                    </a:cubicBezTo>
                    <a:lnTo>
                      <a:pt x="2394" y="1050"/>
                    </a:lnTo>
                    <a:cubicBezTo>
                      <a:pt x="3093" y="1050"/>
                      <a:pt x="3849" y="938"/>
                      <a:pt x="4604" y="756"/>
                    </a:cubicBezTo>
                    <a:lnTo>
                      <a:pt x="4716" y="700"/>
                    </a:lnTo>
                    <a:lnTo>
                      <a:pt x="4604" y="644"/>
                    </a:lnTo>
                    <a:cubicBezTo>
                      <a:pt x="3667" y="294"/>
                      <a:pt x="2561" y="1"/>
                      <a:pt x="1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5" name="Google Shape;1515;p37">
              <a:extLst>
                <a:ext uri="{FF2B5EF4-FFF2-40B4-BE49-F238E27FC236}">
                  <a16:creationId xmlns:a16="http://schemas.microsoft.com/office/drawing/2014/main" id="{30AFF981-3CBC-7A2F-2128-335448F0DD24}"/>
                </a:ext>
              </a:extLst>
            </p:cNvPr>
            <p:cNvGrpSpPr/>
            <p:nvPr/>
          </p:nvGrpSpPr>
          <p:grpSpPr>
            <a:xfrm>
              <a:off x="7124606" y="2497738"/>
              <a:ext cx="126735" cy="132092"/>
              <a:chOff x="3403681" y="407946"/>
              <a:chExt cx="74374" cy="77517"/>
            </a:xfrm>
          </p:grpSpPr>
          <p:sp>
            <p:nvSpPr>
              <p:cNvPr id="1516" name="Google Shape;1516;p37">
                <a:extLst>
                  <a:ext uri="{FF2B5EF4-FFF2-40B4-BE49-F238E27FC236}">
                    <a16:creationId xmlns:a16="http://schemas.microsoft.com/office/drawing/2014/main" id="{2C8DC5AF-7358-D7C1-2FC1-1B5465BA0514}"/>
                  </a:ext>
                </a:extLst>
              </p:cNvPr>
              <p:cNvSpPr/>
              <p:nvPr/>
            </p:nvSpPr>
            <p:spPr>
              <a:xfrm>
                <a:off x="3408639" y="420962"/>
                <a:ext cx="64457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7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1400" y="1176"/>
                    </a:lnTo>
                    <a:lnTo>
                      <a:pt x="1456" y="1106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37">
                <a:extLst>
                  <a:ext uri="{FF2B5EF4-FFF2-40B4-BE49-F238E27FC236}">
                    <a16:creationId xmlns:a16="http://schemas.microsoft.com/office/drawing/2014/main" id="{4F38F2B2-37D5-1E3A-C32B-73949843A919}"/>
                  </a:ext>
                </a:extLst>
              </p:cNvPr>
              <p:cNvSpPr/>
              <p:nvPr/>
            </p:nvSpPr>
            <p:spPr>
              <a:xfrm>
                <a:off x="3434670" y="407946"/>
                <a:ext cx="12396" cy="7751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51" extrusionOk="0">
                    <a:moveTo>
                      <a:pt x="0" y="1"/>
                    </a:moveTo>
                    <a:lnTo>
                      <a:pt x="168" y="1750"/>
                    </a:lnTo>
                    <a:lnTo>
                      <a:pt x="280" y="175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37">
                <a:extLst>
                  <a:ext uri="{FF2B5EF4-FFF2-40B4-BE49-F238E27FC236}">
                    <a16:creationId xmlns:a16="http://schemas.microsoft.com/office/drawing/2014/main" id="{A4E5CAD8-1743-6DC9-39C2-97B97030F9CC}"/>
                  </a:ext>
                </a:extLst>
              </p:cNvPr>
              <p:cNvSpPr/>
              <p:nvPr/>
            </p:nvSpPr>
            <p:spPr>
              <a:xfrm>
                <a:off x="3403681" y="442034"/>
                <a:ext cx="74374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5" extrusionOk="0">
                    <a:moveTo>
                      <a:pt x="1680" y="0"/>
                    </a:moveTo>
                    <a:lnTo>
                      <a:pt x="0" y="168"/>
                    </a:lnTo>
                    <a:lnTo>
                      <a:pt x="0" y="224"/>
                    </a:lnTo>
                    <a:lnTo>
                      <a:pt x="1680" y="112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37">
                <a:extLst>
                  <a:ext uri="{FF2B5EF4-FFF2-40B4-BE49-F238E27FC236}">
                    <a16:creationId xmlns:a16="http://schemas.microsoft.com/office/drawing/2014/main" id="{02B2B71C-C309-6A85-498D-958E0FF0B216}"/>
                  </a:ext>
                </a:extLst>
              </p:cNvPr>
              <p:cNvSpPr/>
              <p:nvPr/>
            </p:nvSpPr>
            <p:spPr>
              <a:xfrm>
                <a:off x="3413597" y="416004"/>
                <a:ext cx="52062" cy="62022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01" extrusionOk="0">
                    <a:moveTo>
                      <a:pt x="1106" y="1"/>
                    </a:moveTo>
                    <a:lnTo>
                      <a:pt x="0" y="1344"/>
                    </a:lnTo>
                    <a:lnTo>
                      <a:pt x="126" y="1400"/>
                    </a:lnTo>
                    <a:lnTo>
                      <a:pt x="1176" y="57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0" name="Google Shape;1520;p37">
              <a:extLst>
                <a:ext uri="{FF2B5EF4-FFF2-40B4-BE49-F238E27FC236}">
                  <a16:creationId xmlns:a16="http://schemas.microsoft.com/office/drawing/2014/main" id="{EC6081A8-8BAB-4608-ED28-2FB63086EABE}"/>
                </a:ext>
              </a:extLst>
            </p:cNvPr>
            <p:cNvSpPr/>
            <p:nvPr/>
          </p:nvSpPr>
          <p:spPr>
            <a:xfrm>
              <a:off x="7142610" y="2528835"/>
              <a:ext cx="91960" cy="72874"/>
            </a:xfrm>
            <a:custGeom>
              <a:avLst/>
              <a:gdLst/>
              <a:ahLst/>
              <a:cxnLst/>
              <a:rect l="l" t="t" r="r" b="b"/>
              <a:pathLst>
                <a:path w="1219" h="966" extrusionOk="0">
                  <a:moveTo>
                    <a:pt x="554" y="1"/>
                  </a:moveTo>
                  <a:cubicBezTo>
                    <a:pt x="240" y="1"/>
                    <a:pt x="1" y="385"/>
                    <a:pt x="169" y="708"/>
                  </a:cubicBezTo>
                  <a:cubicBezTo>
                    <a:pt x="225" y="820"/>
                    <a:pt x="281" y="876"/>
                    <a:pt x="393" y="932"/>
                  </a:cubicBezTo>
                  <a:cubicBezTo>
                    <a:pt x="460" y="953"/>
                    <a:pt x="534" y="966"/>
                    <a:pt x="609" y="966"/>
                  </a:cubicBezTo>
                  <a:cubicBezTo>
                    <a:pt x="740" y="966"/>
                    <a:pt x="874" y="927"/>
                    <a:pt x="981" y="820"/>
                  </a:cubicBezTo>
                  <a:cubicBezTo>
                    <a:pt x="1219" y="526"/>
                    <a:pt x="1037" y="9"/>
                    <a:pt x="631" y="9"/>
                  </a:cubicBezTo>
                  <a:cubicBezTo>
                    <a:pt x="605" y="3"/>
                    <a:pt x="579" y="1"/>
                    <a:pt x="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21" name="Google Shape;1521;p37">
              <a:extLst>
                <a:ext uri="{FF2B5EF4-FFF2-40B4-BE49-F238E27FC236}">
                  <a16:creationId xmlns:a16="http://schemas.microsoft.com/office/drawing/2014/main" id="{9A840D74-2068-B7AA-44AD-783D68679844}"/>
                </a:ext>
              </a:extLst>
            </p:cNvPr>
            <p:cNvGrpSpPr/>
            <p:nvPr/>
          </p:nvGrpSpPr>
          <p:grpSpPr>
            <a:xfrm>
              <a:off x="7110876" y="2490798"/>
              <a:ext cx="154195" cy="148462"/>
              <a:chOff x="3395624" y="403874"/>
              <a:chExt cx="90488" cy="87123"/>
            </a:xfrm>
          </p:grpSpPr>
          <p:sp>
            <p:nvSpPr>
              <p:cNvPr id="1522" name="Google Shape;1522;p37">
                <a:extLst>
                  <a:ext uri="{FF2B5EF4-FFF2-40B4-BE49-F238E27FC236}">
                    <a16:creationId xmlns:a16="http://schemas.microsoft.com/office/drawing/2014/main" id="{AE66E015-2143-6A23-6EA8-70923BDB13C7}"/>
                  </a:ext>
                </a:extLst>
              </p:cNvPr>
              <p:cNvSpPr/>
              <p:nvPr/>
            </p:nvSpPr>
            <p:spPr>
              <a:xfrm>
                <a:off x="3395624" y="441680"/>
                <a:ext cx="1306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15" extrusionOk="0">
                    <a:moveTo>
                      <a:pt x="128" y="0"/>
                    </a:moveTo>
                    <a:cubicBezTo>
                      <a:pt x="73" y="0"/>
                      <a:pt x="37" y="68"/>
                      <a:pt x="0" y="176"/>
                    </a:cubicBezTo>
                    <a:cubicBezTo>
                      <a:pt x="0" y="176"/>
                      <a:pt x="0" y="232"/>
                      <a:pt x="56" y="288"/>
                    </a:cubicBezTo>
                    <a:cubicBezTo>
                      <a:pt x="56" y="358"/>
                      <a:pt x="112" y="414"/>
                      <a:pt x="182" y="414"/>
                    </a:cubicBezTo>
                    <a:cubicBezTo>
                      <a:pt x="238" y="414"/>
                      <a:pt x="294" y="176"/>
                      <a:pt x="238" y="64"/>
                    </a:cubicBezTo>
                    <a:cubicBezTo>
                      <a:pt x="194" y="20"/>
                      <a:pt x="158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37">
                <a:extLst>
                  <a:ext uri="{FF2B5EF4-FFF2-40B4-BE49-F238E27FC236}">
                    <a16:creationId xmlns:a16="http://schemas.microsoft.com/office/drawing/2014/main" id="{2F644620-628E-72E5-44A0-51C96A2D662C}"/>
                  </a:ext>
                </a:extLst>
              </p:cNvPr>
              <p:cNvSpPr/>
              <p:nvPr/>
            </p:nvSpPr>
            <p:spPr>
              <a:xfrm>
                <a:off x="3475531" y="433889"/>
                <a:ext cx="10581" cy="1810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09" extrusionOk="0">
                    <a:moveTo>
                      <a:pt x="107" y="1"/>
                    </a:moveTo>
                    <a:cubicBezTo>
                      <a:pt x="54" y="1"/>
                      <a:pt x="1" y="66"/>
                      <a:pt x="1" y="184"/>
                    </a:cubicBezTo>
                    <a:lnTo>
                      <a:pt x="1" y="296"/>
                    </a:lnTo>
                    <a:cubicBezTo>
                      <a:pt x="1" y="352"/>
                      <a:pt x="57" y="408"/>
                      <a:pt x="127" y="408"/>
                    </a:cubicBezTo>
                    <a:cubicBezTo>
                      <a:pt x="183" y="408"/>
                      <a:pt x="238" y="184"/>
                      <a:pt x="183" y="59"/>
                    </a:cubicBezTo>
                    <a:cubicBezTo>
                      <a:pt x="163" y="20"/>
                      <a:pt x="135" y="1"/>
                      <a:pt x="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37">
                <a:extLst>
                  <a:ext uri="{FF2B5EF4-FFF2-40B4-BE49-F238E27FC236}">
                    <a16:creationId xmlns:a16="http://schemas.microsoft.com/office/drawing/2014/main" id="{454C2FA8-46A8-4A8D-D14C-776832FD5AA9}"/>
                  </a:ext>
                </a:extLst>
              </p:cNvPr>
              <p:cNvSpPr/>
              <p:nvPr/>
            </p:nvSpPr>
            <p:spPr>
              <a:xfrm>
                <a:off x="3434670" y="481302"/>
                <a:ext cx="17974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9" extrusionOk="0">
                    <a:moveTo>
                      <a:pt x="269" y="0"/>
                    </a:moveTo>
                    <a:cubicBezTo>
                      <a:pt x="217" y="0"/>
                      <a:pt x="158" y="14"/>
                      <a:pt x="112" y="37"/>
                    </a:cubicBezTo>
                    <a:cubicBezTo>
                      <a:pt x="0" y="93"/>
                      <a:pt x="0" y="219"/>
                      <a:pt x="168" y="219"/>
                    </a:cubicBezTo>
                    <a:lnTo>
                      <a:pt x="280" y="219"/>
                    </a:lnTo>
                    <a:cubicBezTo>
                      <a:pt x="350" y="219"/>
                      <a:pt x="406" y="163"/>
                      <a:pt x="406" y="93"/>
                    </a:cubicBezTo>
                    <a:cubicBezTo>
                      <a:pt x="406" y="27"/>
                      <a:pt x="343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7">
                <a:extLst>
                  <a:ext uri="{FF2B5EF4-FFF2-40B4-BE49-F238E27FC236}">
                    <a16:creationId xmlns:a16="http://schemas.microsoft.com/office/drawing/2014/main" id="{905CD142-B602-220E-D2E5-2CD55819359C}"/>
                  </a:ext>
                </a:extLst>
              </p:cNvPr>
              <p:cNvSpPr/>
              <p:nvPr/>
            </p:nvSpPr>
            <p:spPr>
              <a:xfrm>
                <a:off x="3426613" y="403874"/>
                <a:ext cx="20453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19" extrusionOk="0">
                    <a:moveTo>
                      <a:pt x="275" y="0"/>
                    </a:moveTo>
                    <a:cubicBezTo>
                      <a:pt x="224" y="0"/>
                      <a:pt x="164" y="14"/>
                      <a:pt x="112" y="37"/>
                    </a:cubicBezTo>
                    <a:cubicBezTo>
                      <a:pt x="0" y="93"/>
                      <a:pt x="0" y="219"/>
                      <a:pt x="182" y="219"/>
                    </a:cubicBezTo>
                    <a:lnTo>
                      <a:pt x="294" y="219"/>
                    </a:lnTo>
                    <a:cubicBezTo>
                      <a:pt x="350" y="163"/>
                      <a:pt x="462" y="93"/>
                      <a:pt x="406" y="93"/>
                    </a:cubicBezTo>
                    <a:cubicBezTo>
                      <a:pt x="406" y="27"/>
                      <a:pt x="348" y="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37">
                <a:extLst>
                  <a:ext uri="{FF2B5EF4-FFF2-40B4-BE49-F238E27FC236}">
                    <a16:creationId xmlns:a16="http://schemas.microsoft.com/office/drawing/2014/main" id="{6C4BC0BD-D55D-897D-85EB-487011756EF0}"/>
                  </a:ext>
                </a:extLst>
              </p:cNvPr>
              <p:cNvSpPr/>
              <p:nvPr/>
            </p:nvSpPr>
            <p:spPr>
              <a:xfrm>
                <a:off x="3403681" y="415030"/>
                <a:ext cx="14698" cy="1469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201" y="1"/>
                    </a:moveTo>
                    <a:cubicBezTo>
                      <a:pt x="173" y="1"/>
                      <a:pt x="142" y="8"/>
                      <a:pt x="112" y="23"/>
                    </a:cubicBezTo>
                    <a:cubicBezTo>
                      <a:pt x="112" y="79"/>
                      <a:pt x="56" y="79"/>
                      <a:pt x="56" y="135"/>
                    </a:cubicBezTo>
                    <a:cubicBezTo>
                      <a:pt x="0" y="191"/>
                      <a:pt x="0" y="317"/>
                      <a:pt x="56" y="317"/>
                    </a:cubicBezTo>
                    <a:cubicBezTo>
                      <a:pt x="67" y="327"/>
                      <a:pt x="80" y="331"/>
                      <a:pt x="96" y="331"/>
                    </a:cubicBezTo>
                    <a:cubicBezTo>
                      <a:pt x="168" y="331"/>
                      <a:pt x="280" y="238"/>
                      <a:pt x="280" y="135"/>
                    </a:cubicBezTo>
                    <a:cubicBezTo>
                      <a:pt x="331" y="53"/>
                      <a:pt x="278" y="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37">
                <a:extLst>
                  <a:ext uri="{FF2B5EF4-FFF2-40B4-BE49-F238E27FC236}">
                    <a16:creationId xmlns:a16="http://schemas.microsoft.com/office/drawing/2014/main" id="{B96BF0F9-B7AA-86E1-1446-A0A5011BFC48}"/>
                  </a:ext>
                </a:extLst>
              </p:cNvPr>
              <p:cNvSpPr/>
              <p:nvPr/>
            </p:nvSpPr>
            <p:spPr>
              <a:xfrm>
                <a:off x="3462516" y="464745"/>
                <a:ext cx="15539" cy="157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56" extrusionOk="0">
                    <a:moveTo>
                      <a:pt x="249" y="0"/>
                    </a:moveTo>
                    <a:cubicBezTo>
                      <a:pt x="212" y="0"/>
                      <a:pt x="169" y="18"/>
                      <a:pt x="127" y="61"/>
                    </a:cubicBezTo>
                    <a:cubicBezTo>
                      <a:pt x="127" y="61"/>
                      <a:pt x="127" y="117"/>
                      <a:pt x="71" y="117"/>
                    </a:cubicBezTo>
                    <a:cubicBezTo>
                      <a:pt x="1" y="243"/>
                      <a:pt x="1" y="299"/>
                      <a:pt x="71" y="355"/>
                    </a:cubicBezTo>
                    <a:cubicBezTo>
                      <a:pt x="127" y="355"/>
                      <a:pt x="295" y="243"/>
                      <a:pt x="351" y="117"/>
                    </a:cubicBezTo>
                    <a:cubicBezTo>
                      <a:pt x="351" y="48"/>
                      <a:pt x="308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37">
                <a:extLst>
                  <a:ext uri="{FF2B5EF4-FFF2-40B4-BE49-F238E27FC236}">
                    <a16:creationId xmlns:a16="http://schemas.microsoft.com/office/drawing/2014/main" id="{018C0A7D-7A3B-8F47-BA21-8839D84BE665}"/>
                  </a:ext>
                </a:extLst>
              </p:cNvPr>
              <p:cNvSpPr/>
              <p:nvPr/>
            </p:nvSpPr>
            <p:spPr>
              <a:xfrm>
                <a:off x="3406160" y="469924"/>
                <a:ext cx="18018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37" extrusionOk="0">
                    <a:moveTo>
                      <a:pt x="168" y="0"/>
                    </a:moveTo>
                    <a:cubicBezTo>
                      <a:pt x="56" y="0"/>
                      <a:pt x="0" y="126"/>
                      <a:pt x="112" y="238"/>
                    </a:cubicBezTo>
                    <a:lnTo>
                      <a:pt x="168" y="294"/>
                    </a:lnTo>
                    <a:cubicBezTo>
                      <a:pt x="231" y="322"/>
                      <a:pt x="277" y="336"/>
                      <a:pt x="313" y="336"/>
                    </a:cubicBezTo>
                    <a:cubicBezTo>
                      <a:pt x="350" y="336"/>
                      <a:pt x="378" y="322"/>
                      <a:pt x="406" y="294"/>
                    </a:cubicBezTo>
                    <a:cubicBezTo>
                      <a:pt x="406" y="238"/>
                      <a:pt x="294" y="7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37">
                <a:extLst>
                  <a:ext uri="{FF2B5EF4-FFF2-40B4-BE49-F238E27FC236}">
                    <a16:creationId xmlns:a16="http://schemas.microsoft.com/office/drawing/2014/main" id="{2C6B539A-1B94-171A-174A-00128C30B43F}"/>
                  </a:ext>
                </a:extLst>
              </p:cNvPr>
              <p:cNvSpPr/>
              <p:nvPr/>
            </p:nvSpPr>
            <p:spPr>
              <a:xfrm>
                <a:off x="3456097" y="410160"/>
                <a:ext cx="1947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01" extrusionOk="0">
                    <a:moveTo>
                      <a:pt x="86" y="1"/>
                    </a:moveTo>
                    <a:cubicBezTo>
                      <a:pt x="18" y="1"/>
                      <a:pt x="0" y="99"/>
                      <a:pt x="90" y="189"/>
                    </a:cubicBezTo>
                    <a:cubicBezTo>
                      <a:pt x="90" y="245"/>
                      <a:pt x="146" y="245"/>
                      <a:pt x="216" y="245"/>
                    </a:cubicBezTo>
                    <a:cubicBezTo>
                      <a:pt x="272" y="301"/>
                      <a:pt x="328" y="301"/>
                      <a:pt x="384" y="301"/>
                    </a:cubicBezTo>
                    <a:cubicBezTo>
                      <a:pt x="440" y="189"/>
                      <a:pt x="328" y="77"/>
                      <a:pt x="146" y="21"/>
                    </a:cubicBezTo>
                    <a:cubicBezTo>
                      <a:pt x="123" y="7"/>
                      <a:pt x="103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30" name="Google Shape;1530;p37">
              <a:extLst>
                <a:ext uri="{FF2B5EF4-FFF2-40B4-BE49-F238E27FC236}">
                  <a16:creationId xmlns:a16="http://schemas.microsoft.com/office/drawing/2014/main" id="{73B3BD9E-3D6E-04B0-0E5A-606F63BC0FF6}"/>
                </a:ext>
              </a:extLst>
            </p:cNvPr>
            <p:cNvGrpSpPr/>
            <p:nvPr/>
          </p:nvGrpSpPr>
          <p:grpSpPr>
            <a:xfrm>
              <a:off x="6517700" y="2775427"/>
              <a:ext cx="536221" cy="308312"/>
              <a:chOff x="3047524" y="570906"/>
              <a:chExt cx="314676" cy="180930"/>
            </a:xfrm>
          </p:grpSpPr>
          <p:sp>
            <p:nvSpPr>
              <p:cNvPr id="1531" name="Google Shape;1531;p37">
                <a:extLst>
                  <a:ext uri="{FF2B5EF4-FFF2-40B4-BE49-F238E27FC236}">
                    <a16:creationId xmlns:a16="http://schemas.microsoft.com/office/drawing/2014/main" id="{D6274AA6-E432-739B-D306-29797328D752}"/>
                  </a:ext>
                </a:extLst>
              </p:cNvPr>
              <p:cNvSpPr/>
              <p:nvPr/>
            </p:nvSpPr>
            <p:spPr>
              <a:xfrm>
                <a:off x="3202341" y="609286"/>
                <a:ext cx="9961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1" extrusionOk="0">
                    <a:moveTo>
                      <a:pt x="112" y="1"/>
                    </a:moveTo>
                    <a:cubicBezTo>
                      <a:pt x="112" y="71"/>
                      <a:pt x="57" y="183"/>
                      <a:pt x="1" y="295"/>
                    </a:cubicBezTo>
                    <a:cubicBezTo>
                      <a:pt x="1" y="295"/>
                      <a:pt x="57" y="295"/>
                      <a:pt x="57" y="351"/>
                    </a:cubicBezTo>
                    <a:cubicBezTo>
                      <a:pt x="112" y="183"/>
                      <a:pt x="168" y="127"/>
                      <a:pt x="224" y="71"/>
                    </a:cubicBezTo>
                    <a:lnTo>
                      <a:pt x="224" y="1"/>
                    </a:lnTo>
                    <a:close/>
                  </a:path>
                </a:pathLst>
              </a:custGeom>
              <a:solidFill>
                <a:srgbClr val="1976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32" name="Google Shape;1532;p37">
                <a:extLst>
                  <a:ext uri="{FF2B5EF4-FFF2-40B4-BE49-F238E27FC236}">
                    <a16:creationId xmlns:a16="http://schemas.microsoft.com/office/drawing/2014/main" id="{97E5AFED-6135-CAB7-5BB9-14F64900CCF7}"/>
                  </a:ext>
                </a:extLst>
              </p:cNvPr>
              <p:cNvGrpSpPr/>
              <p:nvPr/>
            </p:nvGrpSpPr>
            <p:grpSpPr>
              <a:xfrm>
                <a:off x="3047524" y="570906"/>
                <a:ext cx="314676" cy="180930"/>
                <a:chOff x="3047524" y="570906"/>
                <a:chExt cx="314676" cy="180930"/>
              </a:xfrm>
            </p:grpSpPr>
            <p:sp>
              <p:nvSpPr>
                <p:cNvPr id="1533" name="Google Shape;1533;p37">
                  <a:extLst>
                    <a:ext uri="{FF2B5EF4-FFF2-40B4-BE49-F238E27FC236}">
                      <a16:creationId xmlns:a16="http://schemas.microsoft.com/office/drawing/2014/main" id="{AB6DFC8D-AB5A-9E31-967A-7D8961309C63}"/>
                    </a:ext>
                  </a:extLst>
                </p:cNvPr>
                <p:cNvSpPr/>
                <p:nvPr/>
              </p:nvSpPr>
              <p:spPr>
                <a:xfrm>
                  <a:off x="3047524" y="593703"/>
                  <a:ext cx="283730" cy="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1794" extrusionOk="0">
                      <a:moveTo>
                        <a:pt x="1112" y="1"/>
                      </a:moveTo>
                      <a:cubicBezTo>
                        <a:pt x="454" y="1"/>
                        <a:pt x="17" y="44"/>
                        <a:pt x="0" y="44"/>
                      </a:cubicBezTo>
                      <a:lnTo>
                        <a:pt x="0" y="170"/>
                      </a:lnTo>
                      <a:cubicBezTo>
                        <a:pt x="18" y="170"/>
                        <a:pt x="472" y="124"/>
                        <a:pt x="1152" y="124"/>
                      </a:cubicBezTo>
                      <a:cubicBezTo>
                        <a:pt x="2650" y="124"/>
                        <a:pt x="5241" y="349"/>
                        <a:pt x="6647" y="1793"/>
                      </a:cubicBezTo>
                      <a:lnTo>
                        <a:pt x="6703" y="1681"/>
                      </a:lnTo>
                      <a:cubicBezTo>
                        <a:pt x="5246" y="223"/>
                        <a:pt x="2607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37">
                  <a:extLst>
                    <a:ext uri="{FF2B5EF4-FFF2-40B4-BE49-F238E27FC236}">
                      <a16:creationId xmlns:a16="http://schemas.microsoft.com/office/drawing/2014/main" id="{31F06F32-DF01-AF8C-1805-998925C65CD9}"/>
                    </a:ext>
                  </a:extLst>
                </p:cNvPr>
                <p:cNvSpPr/>
                <p:nvPr/>
              </p:nvSpPr>
              <p:spPr>
                <a:xfrm>
                  <a:off x="3110727" y="596887"/>
                  <a:ext cx="34682" cy="41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" h="1107" extrusionOk="0">
                      <a:moveTo>
                        <a:pt x="826" y="1"/>
                      </a:moveTo>
                      <a:cubicBezTo>
                        <a:pt x="826" y="1"/>
                        <a:pt x="532" y="631"/>
                        <a:pt x="1" y="1050"/>
                      </a:cubicBezTo>
                      <a:lnTo>
                        <a:pt x="57" y="1106"/>
                      </a:lnTo>
                      <a:cubicBezTo>
                        <a:pt x="588" y="700"/>
                        <a:pt x="882" y="57"/>
                        <a:pt x="9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37">
                  <a:extLst>
                    <a:ext uri="{FF2B5EF4-FFF2-40B4-BE49-F238E27FC236}">
                      <a16:creationId xmlns:a16="http://schemas.microsoft.com/office/drawing/2014/main" id="{902D43EC-73CF-572F-A712-4E7642A86954}"/>
                    </a:ext>
                  </a:extLst>
                </p:cNvPr>
                <p:cNvSpPr/>
                <p:nvPr/>
              </p:nvSpPr>
              <p:spPr>
                <a:xfrm>
                  <a:off x="3163351" y="609284"/>
                  <a:ext cx="48958" cy="59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1582" extrusionOk="0">
                      <a:moveTo>
                        <a:pt x="1343" y="1"/>
                      </a:moveTo>
                      <a:cubicBezTo>
                        <a:pt x="1287" y="1"/>
                        <a:pt x="882" y="1050"/>
                        <a:pt x="0" y="1526"/>
                      </a:cubicBezTo>
                      <a:lnTo>
                        <a:pt x="56" y="1582"/>
                      </a:lnTo>
                      <a:cubicBezTo>
                        <a:pt x="938" y="1176"/>
                        <a:pt x="1399" y="71"/>
                        <a:pt x="13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37">
                  <a:extLst>
                    <a:ext uri="{FF2B5EF4-FFF2-40B4-BE49-F238E27FC236}">
                      <a16:creationId xmlns:a16="http://schemas.microsoft.com/office/drawing/2014/main" id="{DD60E02D-7BD7-9CC1-C21F-C4B2787552ED}"/>
                    </a:ext>
                  </a:extLst>
                </p:cNvPr>
                <p:cNvSpPr/>
                <p:nvPr/>
              </p:nvSpPr>
              <p:spPr>
                <a:xfrm>
                  <a:off x="3225219" y="630365"/>
                  <a:ext cx="49017" cy="59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1568" extrusionOk="0">
                      <a:moveTo>
                        <a:pt x="1288" y="0"/>
                      </a:moveTo>
                      <a:cubicBezTo>
                        <a:pt x="1288" y="0"/>
                        <a:pt x="882" y="1050"/>
                        <a:pt x="0" y="1512"/>
                      </a:cubicBezTo>
                      <a:lnTo>
                        <a:pt x="56" y="1568"/>
                      </a:lnTo>
                      <a:cubicBezTo>
                        <a:pt x="938" y="1106"/>
                        <a:pt x="1344" y="56"/>
                        <a:pt x="14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37">
                  <a:extLst>
                    <a:ext uri="{FF2B5EF4-FFF2-40B4-BE49-F238E27FC236}">
                      <a16:creationId xmlns:a16="http://schemas.microsoft.com/office/drawing/2014/main" id="{1C57EA2C-30CB-FE83-E63B-40BC52576674}"/>
                    </a:ext>
                  </a:extLst>
                </p:cNvPr>
                <p:cNvSpPr/>
                <p:nvPr/>
              </p:nvSpPr>
              <p:spPr>
                <a:xfrm>
                  <a:off x="3151910" y="570906"/>
                  <a:ext cx="19483" cy="30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1050" extrusionOk="0">
                      <a:moveTo>
                        <a:pt x="56" y="0"/>
                      </a:moveTo>
                      <a:lnTo>
                        <a:pt x="0" y="56"/>
                      </a:lnTo>
                      <a:cubicBezTo>
                        <a:pt x="406" y="462"/>
                        <a:pt x="630" y="1050"/>
                        <a:pt x="630" y="1050"/>
                      </a:cubicBezTo>
                      <a:lnTo>
                        <a:pt x="700" y="1050"/>
                      </a:lnTo>
                      <a:cubicBezTo>
                        <a:pt x="700" y="994"/>
                        <a:pt x="518" y="406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37">
                  <a:extLst>
                    <a:ext uri="{FF2B5EF4-FFF2-40B4-BE49-F238E27FC236}">
                      <a16:creationId xmlns:a16="http://schemas.microsoft.com/office/drawing/2014/main" id="{84BD412C-3335-BDE7-06E5-7A5BE08803EA}"/>
                    </a:ext>
                  </a:extLst>
                </p:cNvPr>
                <p:cNvSpPr/>
                <p:nvPr/>
              </p:nvSpPr>
              <p:spPr>
                <a:xfrm>
                  <a:off x="3282248" y="632838"/>
                  <a:ext cx="79952" cy="118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6" h="2688" extrusionOk="0">
                      <a:moveTo>
                        <a:pt x="1" y="0"/>
                      </a:moveTo>
                      <a:lnTo>
                        <a:pt x="1" y="56"/>
                      </a:lnTo>
                      <a:cubicBezTo>
                        <a:pt x="1" y="56"/>
                        <a:pt x="574" y="350"/>
                        <a:pt x="994" y="812"/>
                      </a:cubicBezTo>
                      <a:cubicBezTo>
                        <a:pt x="1274" y="1050"/>
                        <a:pt x="1456" y="1400"/>
                        <a:pt x="1512" y="1806"/>
                      </a:cubicBezTo>
                      <a:lnTo>
                        <a:pt x="1750" y="2687"/>
                      </a:lnTo>
                      <a:lnTo>
                        <a:pt x="1806" y="2687"/>
                      </a:lnTo>
                      <a:lnTo>
                        <a:pt x="1624" y="1750"/>
                      </a:lnTo>
                      <a:cubicBezTo>
                        <a:pt x="1568" y="1400"/>
                        <a:pt x="1344" y="994"/>
                        <a:pt x="1106" y="756"/>
                      </a:cubicBezTo>
                      <a:cubicBezTo>
                        <a:pt x="644" y="294"/>
                        <a:pt x="57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37">
                  <a:extLst>
                    <a:ext uri="{FF2B5EF4-FFF2-40B4-BE49-F238E27FC236}">
                      <a16:creationId xmlns:a16="http://schemas.microsoft.com/office/drawing/2014/main" id="{0F1C5F48-C76A-9536-B8EF-ACE99586CE50}"/>
                    </a:ext>
                  </a:extLst>
                </p:cNvPr>
                <p:cNvSpPr/>
                <p:nvPr/>
              </p:nvSpPr>
              <p:spPr>
                <a:xfrm>
                  <a:off x="3173831" y="599370"/>
                  <a:ext cx="126435" cy="49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" h="1107" extrusionOk="0">
                      <a:moveTo>
                        <a:pt x="1" y="1"/>
                      </a:moveTo>
                      <a:lnTo>
                        <a:pt x="1" y="113"/>
                      </a:lnTo>
                      <a:cubicBezTo>
                        <a:pt x="225" y="113"/>
                        <a:pt x="519" y="169"/>
                        <a:pt x="756" y="225"/>
                      </a:cubicBezTo>
                      <a:lnTo>
                        <a:pt x="868" y="225"/>
                      </a:lnTo>
                      <a:lnTo>
                        <a:pt x="868" y="295"/>
                      </a:lnTo>
                      <a:cubicBezTo>
                        <a:pt x="1274" y="407"/>
                        <a:pt x="1750" y="519"/>
                        <a:pt x="2156" y="700"/>
                      </a:cubicBezTo>
                      <a:lnTo>
                        <a:pt x="2268" y="700"/>
                      </a:lnTo>
                      <a:lnTo>
                        <a:pt x="2212" y="756"/>
                      </a:lnTo>
                      <a:cubicBezTo>
                        <a:pt x="2450" y="868"/>
                        <a:pt x="2674" y="994"/>
                        <a:pt x="2855" y="1106"/>
                      </a:cubicBezTo>
                      <a:cubicBezTo>
                        <a:pt x="2618" y="924"/>
                        <a:pt x="2450" y="812"/>
                        <a:pt x="2450" y="812"/>
                      </a:cubicBezTo>
                      <a:lnTo>
                        <a:pt x="2450" y="756"/>
                      </a:lnTo>
                      <a:cubicBezTo>
                        <a:pt x="2156" y="575"/>
                        <a:pt x="1862" y="463"/>
                        <a:pt x="1568" y="351"/>
                      </a:cubicBezTo>
                      <a:lnTo>
                        <a:pt x="1568" y="407"/>
                      </a:lnTo>
                      <a:lnTo>
                        <a:pt x="1512" y="407"/>
                      </a:lnTo>
                      <a:lnTo>
                        <a:pt x="1456" y="351"/>
                      </a:lnTo>
                      <a:cubicBezTo>
                        <a:pt x="994" y="169"/>
                        <a:pt x="463" y="57"/>
                        <a:pt x="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0" name="Google Shape;1540;p37">
                  <a:extLst>
                    <a:ext uri="{FF2B5EF4-FFF2-40B4-BE49-F238E27FC236}">
                      <a16:creationId xmlns:a16="http://schemas.microsoft.com/office/drawing/2014/main" id="{426DD197-DD46-8574-4829-7E0DB629E316}"/>
                    </a:ext>
                  </a:extLst>
                </p:cNvPr>
                <p:cNvSpPr/>
                <p:nvPr/>
              </p:nvSpPr>
              <p:spPr>
                <a:xfrm>
                  <a:off x="3264275" y="630359"/>
                  <a:ext cx="9961" cy="15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351" extrusionOk="0">
                      <a:moveTo>
                        <a:pt x="113" y="0"/>
                      </a:moveTo>
                      <a:cubicBezTo>
                        <a:pt x="113" y="56"/>
                        <a:pt x="57" y="168"/>
                        <a:pt x="1" y="294"/>
                      </a:cubicBezTo>
                      <a:lnTo>
                        <a:pt x="57" y="350"/>
                      </a:lnTo>
                      <a:cubicBezTo>
                        <a:pt x="113" y="224"/>
                        <a:pt x="169" y="112"/>
                        <a:pt x="169" y="56"/>
                      </a:cubicBezTo>
                      <a:lnTo>
                        <a:pt x="22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1" name="Google Shape;1541;p37">
                  <a:extLst>
                    <a:ext uri="{FF2B5EF4-FFF2-40B4-BE49-F238E27FC236}">
                      <a16:creationId xmlns:a16="http://schemas.microsoft.com/office/drawing/2014/main" id="{8DE2526D-3F7C-FE6C-07EA-DA3BC152360D}"/>
                    </a:ext>
                  </a:extLst>
                </p:cNvPr>
                <p:cNvSpPr/>
                <p:nvPr/>
              </p:nvSpPr>
              <p:spPr>
                <a:xfrm>
                  <a:off x="3282248" y="632838"/>
                  <a:ext cx="49007" cy="3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13" extrusionOk="0">
                      <a:moveTo>
                        <a:pt x="1" y="0"/>
                      </a:moveTo>
                      <a:lnTo>
                        <a:pt x="1" y="56"/>
                      </a:lnTo>
                      <a:cubicBezTo>
                        <a:pt x="1" y="56"/>
                        <a:pt x="169" y="168"/>
                        <a:pt x="406" y="350"/>
                      </a:cubicBezTo>
                      <a:cubicBezTo>
                        <a:pt x="574" y="462"/>
                        <a:pt x="812" y="644"/>
                        <a:pt x="994" y="812"/>
                      </a:cubicBezTo>
                      <a:lnTo>
                        <a:pt x="1106" y="812"/>
                      </a:lnTo>
                      <a:cubicBezTo>
                        <a:pt x="1050" y="756"/>
                        <a:pt x="1050" y="700"/>
                        <a:pt x="994" y="644"/>
                      </a:cubicBezTo>
                      <a:cubicBezTo>
                        <a:pt x="868" y="518"/>
                        <a:pt x="756" y="462"/>
                        <a:pt x="644" y="350"/>
                      </a:cubicBezTo>
                      <a:cubicBezTo>
                        <a:pt x="574" y="294"/>
                        <a:pt x="462" y="238"/>
                        <a:pt x="406" y="168"/>
                      </a:cubicBezTo>
                      <a:cubicBezTo>
                        <a:pt x="351" y="168"/>
                        <a:pt x="351" y="168"/>
                        <a:pt x="295" y="112"/>
                      </a:cubicBezTo>
                      <a:cubicBezTo>
                        <a:pt x="169" y="56"/>
                        <a:pt x="57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2" name="Google Shape;1542;p37">
                  <a:extLst>
                    <a:ext uri="{FF2B5EF4-FFF2-40B4-BE49-F238E27FC236}">
                      <a16:creationId xmlns:a16="http://schemas.microsoft.com/office/drawing/2014/main" id="{29FA9541-F242-2D44-AB6D-65E81F0F3434}"/>
                    </a:ext>
                  </a:extLst>
                </p:cNvPr>
                <p:cNvSpPr/>
                <p:nvPr/>
              </p:nvSpPr>
              <p:spPr>
                <a:xfrm>
                  <a:off x="3289686" y="614864"/>
                  <a:ext cx="10581" cy="25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" h="575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7" y="225"/>
                        <a:pt x="127" y="406"/>
                        <a:pt x="127" y="518"/>
                      </a:cubicBezTo>
                      <a:cubicBezTo>
                        <a:pt x="183" y="574"/>
                        <a:pt x="183" y="574"/>
                        <a:pt x="238" y="574"/>
                      </a:cubicBezTo>
                      <a:cubicBezTo>
                        <a:pt x="238" y="518"/>
                        <a:pt x="183" y="350"/>
                        <a:pt x="127" y="11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3" name="Google Shape;1543;p37">
                  <a:extLst>
                    <a:ext uri="{FF2B5EF4-FFF2-40B4-BE49-F238E27FC236}">
                      <a16:creationId xmlns:a16="http://schemas.microsoft.com/office/drawing/2014/main" id="{8FEFD422-E95E-EC0E-BE4D-C107F53EBA98}"/>
                    </a:ext>
                  </a:extLst>
                </p:cNvPr>
                <p:cNvSpPr/>
                <p:nvPr/>
              </p:nvSpPr>
              <p:spPr>
                <a:xfrm>
                  <a:off x="3225273" y="578342"/>
                  <a:ext cx="18018" cy="39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" h="882" extrusionOk="0">
                      <a:moveTo>
                        <a:pt x="0" y="0"/>
                      </a:moveTo>
                      <a:cubicBezTo>
                        <a:pt x="56" y="0"/>
                        <a:pt x="56" y="70"/>
                        <a:pt x="56" y="126"/>
                      </a:cubicBezTo>
                      <a:lnTo>
                        <a:pt x="112" y="70"/>
                      </a:lnTo>
                      <a:lnTo>
                        <a:pt x="112" y="0"/>
                      </a:lnTo>
                      <a:close/>
                      <a:moveTo>
                        <a:pt x="182" y="420"/>
                      </a:moveTo>
                      <a:cubicBezTo>
                        <a:pt x="238" y="588"/>
                        <a:pt x="294" y="700"/>
                        <a:pt x="294" y="826"/>
                      </a:cubicBezTo>
                      <a:lnTo>
                        <a:pt x="350" y="882"/>
                      </a:lnTo>
                      <a:lnTo>
                        <a:pt x="406" y="882"/>
                      </a:lnTo>
                      <a:lnTo>
                        <a:pt x="406" y="826"/>
                      </a:lnTo>
                      <a:cubicBezTo>
                        <a:pt x="406" y="770"/>
                        <a:pt x="350" y="644"/>
                        <a:pt x="294" y="42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C6CBF04-8F38-4E9F-CDA2-5F0ACDFFC122}"/>
              </a:ext>
            </a:extLst>
          </p:cNvPr>
          <p:cNvSpPr txBox="1"/>
          <p:nvPr/>
        </p:nvSpPr>
        <p:spPr>
          <a:xfrm>
            <a:off x="454577" y="552818"/>
            <a:ext cx="4645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ỦY BAN NHÂN DÂN QUẬN LONG BIÊN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TRƯỜNG MẦM NON HOA HƯỚNG DƯƠNG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22224-4EC1-8A13-6D1C-CB845AC33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064" y="1362642"/>
            <a:ext cx="4909500" cy="1231883"/>
          </a:xfrm>
        </p:spPr>
        <p:txBody>
          <a:bodyPr/>
          <a:lstStyle/>
          <a:p>
            <a:pPr algn="ctr"/>
            <a:r>
              <a:rPr lang="en-US" sz="6000"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  <a:endParaRPr lang="en-US" sz="6000" dirty="0">
              <a:solidFill>
                <a:srgbClr val="2F7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Nguyễn Thu Hiền">
            <a:extLst>
              <a:ext uri="{FF2B5EF4-FFF2-40B4-BE49-F238E27FC236}">
                <a16:creationId xmlns:a16="http://schemas.microsoft.com/office/drawing/2014/main" id="{DBB3D54F-EA6F-4BE1-084B-A7E0F78C06C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47035" y="3686235"/>
            <a:ext cx="3863443" cy="7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2F731F"/>
                </a:solidFill>
                <a:latin typeface="Palatino Linotype" panose="02040502050505030304" pitchFamily="18" charset="0"/>
                <a:ea typeface="+mn-ea"/>
                <a:cs typeface="+mn-cs"/>
              </a:rPr>
              <a:t>Giáo</a:t>
            </a:r>
            <a:r>
              <a:rPr lang="en-US" sz="1800" b="1" kern="1200" dirty="0">
                <a:solidFill>
                  <a:srgbClr val="2F731F"/>
                </a:solidFill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rgbClr val="2F731F"/>
                </a:solidFill>
                <a:latin typeface="Palatino Linotype" panose="02040502050505030304" pitchFamily="18" charset="0"/>
                <a:ea typeface="+mn-ea"/>
                <a:cs typeface="+mn-cs"/>
              </a:rPr>
              <a:t>viên</a:t>
            </a:r>
            <a:r>
              <a:rPr lang="en-US" sz="1800" b="1" kern="1200" dirty="0">
                <a:solidFill>
                  <a:srgbClr val="2F731F"/>
                </a:solidFill>
                <a:latin typeface="Palatino Linotype" panose="02040502050505030304" pitchFamily="18" charset="0"/>
                <a:ea typeface="+mn-ea"/>
                <a:cs typeface="+mn-cs"/>
              </a:rPr>
              <a:t>: </a:t>
            </a:r>
            <a:r>
              <a:rPr lang="vi-VN" sz="1800" b="1" kern="1200" dirty="0">
                <a:solidFill>
                  <a:srgbClr val="2F731F"/>
                </a:solidFill>
                <a:latin typeface="Palatino Linotype" panose="02040502050505030304" pitchFamily="18" charset="0"/>
                <a:ea typeface="+mn-ea"/>
                <a:cs typeface="+mn-cs"/>
              </a:rPr>
              <a:t>Nguyễn Thị Hậu</a:t>
            </a:r>
            <a:endParaRPr lang="en-US" sz="1800" b="1" kern="1200" dirty="0">
              <a:solidFill>
                <a:srgbClr val="2F731F"/>
              </a:solidFill>
              <a:latin typeface="Palatino Linotype" panose="02040502050505030304" pitchFamily="18" charset="0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800" b="1" kern="1200" dirty="0">
                <a:solidFill>
                  <a:srgbClr val="2F731F"/>
                </a:solidFill>
                <a:latin typeface="Palatino Linotype" panose="02040502050505030304" pitchFamily="18" charset="0"/>
                <a:ea typeface="+mn-ea"/>
                <a:cs typeface="+mn-cs"/>
              </a:rPr>
              <a:t>                    </a:t>
            </a:r>
            <a:r>
              <a:rPr lang="vi-VN" sz="1800" b="1" kern="1200" dirty="0">
                <a:solidFill>
                  <a:srgbClr val="2F731F"/>
                </a:solidFill>
                <a:latin typeface="Palatino Linotype" panose="02040502050505030304" pitchFamily="18" charset="0"/>
                <a:ea typeface="+mn-ea"/>
                <a:cs typeface="+mn-cs"/>
              </a:rPr>
              <a:t>Nguyễn Phương Linh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B425A-B59C-347A-2B48-76D6ABAE961D}"/>
              </a:ext>
            </a:extLst>
          </p:cNvPr>
          <p:cNvSpPr txBox="1"/>
          <p:nvPr/>
        </p:nvSpPr>
        <p:spPr>
          <a:xfrm>
            <a:off x="1246838" y="4425830"/>
            <a:ext cx="4645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Hà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400" b="1" i="1" u="none" strike="noStrike" kern="1200" cap="none" spc="0" normalizeH="0" baseline="0" noProof="0" err="1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 13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vi-VN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03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 202</a:t>
            </a:r>
            <a:r>
              <a:rPr kumimoji="0" lang="vi-VN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312" name="Title 4">
            <a:extLst>
              <a:ext uri="{FF2B5EF4-FFF2-40B4-BE49-F238E27FC236}">
                <a16:creationId xmlns:a16="http://schemas.microsoft.com/office/drawing/2014/main" id="{8C022224-4EC1-8A13-6D1C-CB845AC33B0B}"/>
              </a:ext>
            </a:extLst>
          </p:cNvPr>
          <p:cNvSpPr txBox="1">
            <a:spLocks/>
          </p:cNvSpPr>
          <p:nvPr/>
        </p:nvSpPr>
        <p:spPr>
          <a:xfrm>
            <a:off x="451597" y="2363046"/>
            <a:ext cx="4909500" cy="112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000" b="0" i="0" u="none" strike="noStrike" cap="none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9pPr>
          </a:lstStyle>
          <a:p>
            <a:pPr algn="ctr"/>
            <a:r>
              <a:rPr lang="en-US" sz="6000"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 CAM</a:t>
            </a:r>
            <a:endParaRPr lang="en-US" sz="6000" dirty="0">
              <a:solidFill>
                <a:srgbClr val="2F7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3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0" end="0.4"/>
                </p14:media>
              </p:ext>
            </p:extLst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3619" y="-697414"/>
            <a:ext cx="413219" cy="413219"/>
          </a:xfrm>
          <a:prstGeom prst="rect">
            <a:avLst/>
          </a:prstGeom>
        </p:spPr>
      </p:pic>
      <p:cxnSp>
        <p:nvCxnSpPr>
          <p:cNvPr id="316" name="Google Shape;1240;p37">
            <a:extLst>
              <a:ext uri="{FF2B5EF4-FFF2-40B4-BE49-F238E27FC236}">
                <a16:creationId xmlns:a16="http://schemas.microsoft.com/office/drawing/2014/main" id="{5C0706DD-2C52-D0B4-C449-F683E2E41F34}"/>
              </a:ext>
            </a:extLst>
          </p:cNvPr>
          <p:cNvCxnSpPr/>
          <p:nvPr/>
        </p:nvCxnSpPr>
        <p:spPr>
          <a:xfrm>
            <a:off x="-28774" y="375250"/>
            <a:ext cx="125593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1520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3"/>
                </p:tgtEl>
              </p:cMediaNode>
            </p:audio>
          </p:childTnLst>
        </p:cTn>
      </p:par>
    </p:tnLst>
    <p:bldLst>
      <p:bldP spid="5" grpId="0"/>
      <p:bldP spid="5" grpId="1"/>
      <p:bldP spid="6" grpId="0" build="p"/>
      <p:bldP spid="8" grpId="0"/>
      <p:bldP spid="312" grpId="0"/>
      <p:bldP spid="3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01017" y="399918"/>
            <a:ext cx="2714358" cy="4343664"/>
          </a:xfrm>
          <a:prstGeom prst="rect">
            <a:avLst/>
          </a:prstGeom>
          <a:solidFill>
            <a:srgbClr val="F79630"/>
          </a:solidFill>
        </p:spPr>
      </p:sp>
      <p:sp>
        <p:nvSpPr>
          <p:cNvPr id="3" name="AutoShape 3"/>
          <p:cNvSpPr/>
          <p:nvPr/>
        </p:nvSpPr>
        <p:spPr>
          <a:xfrm>
            <a:off x="3212993" y="399918"/>
            <a:ext cx="2714358" cy="4343664"/>
          </a:xfrm>
          <a:prstGeom prst="rect">
            <a:avLst/>
          </a:prstGeom>
          <a:solidFill>
            <a:srgbClr val="F79630"/>
          </a:solidFill>
        </p:spPr>
      </p:sp>
      <p:sp>
        <p:nvSpPr>
          <p:cNvPr id="4" name="AutoShape 4"/>
          <p:cNvSpPr/>
          <p:nvPr/>
        </p:nvSpPr>
        <p:spPr>
          <a:xfrm>
            <a:off x="428625" y="399918"/>
            <a:ext cx="2714358" cy="4343664"/>
          </a:xfrm>
          <a:prstGeom prst="rect">
            <a:avLst/>
          </a:prstGeom>
          <a:solidFill>
            <a:srgbClr val="F79630"/>
          </a:solidFill>
        </p:spPr>
      </p:sp>
      <p:sp>
        <p:nvSpPr>
          <p:cNvPr id="19" name="Rectangle 18"/>
          <p:cNvSpPr/>
          <p:nvPr/>
        </p:nvSpPr>
        <p:spPr>
          <a:xfrm>
            <a:off x="678564" y="3285018"/>
            <a:ext cx="2365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="1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Vỏ quả cam có màu cam</a:t>
            </a:r>
            <a:endParaRPr lang="en-US" sz="2800" b="1" i="1" dirty="0">
              <a:solidFill>
                <a:schemeClr val="bg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96988" y="3313962"/>
            <a:ext cx="2146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Vỏ quả cam sần sùi</a:t>
            </a:r>
            <a:endParaRPr lang="en-US" sz="2800" b="1" i="1" dirty="0">
              <a:solidFill>
                <a:schemeClr val="bg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74990" y="3098517"/>
            <a:ext cx="25664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Vỏ quả cam có tinh dầu nên có mùi thơm</a:t>
            </a:r>
            <a:endParaRPr lang="en-US" sz="2800" b="1" i="1" dirty="0">
              <a:solidFill>
                <a:schemeClr val="bg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3286" y="581025"/>
            <a:ext cx="2716186" cy="2257424"/>
          </a:xfrm>
          <a:prstGeom prst="rect">
            <a:avLst/>
          </a:prstGeom>
          <a:gradFill flip="none" rotWithShape="1">
            <a:gsLst>
              <a:gs pos="5000">
                <a:srgbClr val="E2B936"/>
              </a:gs>
              <a:gs pos="66000">
                <a:srgbClr val="E7C659"/>
              </a:gs>
              <a:gs pos="41000">
                <a:srgbClr val="E2B936"/>
              </a:gs>
              <a:gs pos="98000">
                <a:srgbClr val="CDA31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09" y="544311"/>
            <a:ext cx="2310125" cy="229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Mục này có hình ảnh của: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4" y="590548"/>
            <a:ext cx="2713303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7"/>
          <p:cNvSpPr/>
          <p:nvPr/>
        </p:nvSpPr>
        <p:spPr>
          <a:xfrm rot="6011258">
            <a:off x="-870785" y="422288"/>
            <a:ext cx="2088603" cy="1086074"/>
          </a:xfrm>
          <a:custGeom>
            <a:avLst/>
            <a:gdLst/>
            <a:ahLst/>
            <a:cxnLst/>
            <a:rect l="l" t="t" r="r" b="b"/>
            <a:pathLst>
              <a:path w="4177205" h="2172147">
                <a:moveTo>
                  <a:pt x="0" y="0"/>
                </a:moveTo>
                <a:lnTo>
                  <a:pt x="4177205" y="0"/>
                </a:lnTo>
                <a:lnTo>
                  <a:pt x="4177205" y="2172147"/>
                </a:lnTo>
                <a:lnTo>
                  <a:pt x="0" y="21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61" y="717994"/>
            <a:ext cx="2661182" cy="1946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Connector 12"/>
          <p:cNvCxnSpPr/>
          <p:nvPr/>
        </p:nvCxnSpPr>
        <p:spPr>
          <a:xfrm>
            <a:off x="6000103" y="590548"/>
            <a:ext cx="2641299" cy="0"/>
          </a:xfrm>
          <a:prstGeom prst="line">
            <a:avLst/>
          </a:prstGeom>
          <a:ln w="38100">
            <a:solidFill>
              <a:srgbClr val="F6860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8"/>
          <p:cNvSpPr/>
          <p:nvPr/>
        </p:nvSpPr>
        <p:spPr>
          <a:xfrm rot="-7557277">
            <a:off x="8134566" y="97898"/>
            <a:ext cx="1161619" cy="604042"/>
          </a:xfrm>
          <a:custGeom>
            <a:avLst/>
            <a:gdLst/>
            <a:ahLst/>
            <a:cxnLst/>
            <a:rect l="l" t="t" r="r" b="b"/>
            <a:pathLst>
              <a:path w="2323238" h="1208084">
                <a:moveTo>
                  <a:pt x="0" y="0"/>
                </a:moveTo>
                <a:lnTo>
                  <a:pt x="2323238" y="0"/>
                </a:lnTo>
                <a:lnTo>
                  <a:pt x="2323238" y="1208083"/>
                </a:lnTo>
                <a:lnTo>
                  <a:pt x="0" y="120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cxnSp>
        <p:nvCxnSpPr>
          <p:cNvPr id="26" name="Straight Connector 25"/>
          <p:cNvCxnSpPr/>
          <p:nvPr/>
        </p:nvCxnSpPr>
        <p:spPr>
          <a:xfrm>
            <a:off x="6000103" y="2838449"/>
            <a:ext cx="2715272" cy="0"/>
          </a:xfrm>
          <a:prstGeom prst="line">
            <a:avLst/>
          </a:prstGeom>
          <a:ln w="38100">
            <a:solidFill>
              <a:srgbClr val="F6860A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06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64000"/>
          </a:schemeClr>
        </a:solidFill>
        <a:effectLst/>
      </p:bgPr>
    </p:bg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0" name="Google Shape;1240;p37"/>
          <p:cNvCxnSpPr/>
          <p:nvPr/>
        </p:nvCxnSpPr>
        <p:spPr>
          <a:xfrm>
            <a:off x="-50250" y="375250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1" name="Google Shape;1241;p37"/>
          <p:cNvCxnSpPr/>
          <p:nvPr/>
        </p:nvCxnSpPr>
        <p:spPr>
          <a:xfrm rot="10800000"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1" name="AutoShape 2"/>
          <p:cNvSpPr/>
          <p:nvPr/>
        </p:nvSpPr>
        <p:spPr>
          <a:xfrm>
            <a:off x="-95250" y="2524125"/>
            <a:ext cx="9334500" cy="2705100"/>
          </a:xfrm>
          <a:prstGeom prst="rect">
            <a:avLst/>
          </a:prstGeom>
          <a:solidFill>
            <a:srgbClr val="F79630"/>
          </a:solidFill>
        </p:spPr>
      </p:sp>
      <p:grpSp>
        <p:nvGrpSpPr>
          <p:cNvPr id="333" name="Group 24"/>
          <p:cNvGrpSpPr/>
          <p:nvPr/>
        </p:nvGrpSpPr>
        <p:grpSpPr>
          <a:xfrm>
            <a:off x="-544416" y="-209255"/>
            <a:ext cx="1869094" cy="2093496"/>
            <a:chOff x="0" y="0"/>
            <a:chExt cx="4984249" cy="5582656"/>
          </a:xfrm>
        </p:grpSpPr>
        <p:sp>
          <p:nvSpPr>
            <p:cNvPr id="334" name="Freeform 25"/>
            <p:cNvSpPr/>
            <p:nvPr/>
          </p:nvSpPr>
          <p:spPr>
            <a:xfrm rot="4222220">
              <a:off x="-377126" y="2041286"/>
              <a:ext cx="4327790" cy="2250451"/>
            </a:xfrm>
            <a:custGeom>
              <a:avLst/>
              <a:gdLst/>
              <a:ahLst/>
              <a:cxnLst/>
              <a:rect l="l" t="t" r="r" b="b"/>
              <a:pathLst>
                <a:path w="4327790" h="2250451">
                  <a:moveTo>
                    <a:pt x="0" y="0"/>
                  </a:moveTo>
                  <a:lnTo>
                    <a:pt x="4327790" y="0"/>
                  </a:lnTo>
                  <a:lnTo>
                    <a:pt x="4327790" y="2250450"/>
                  </a:lnTo>
                  <a:lnTo>
                    <a:pt x="0" y="2250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5" name="Freeform 26"/>
            <p:cNvSpPr/>
            <p:nvPr/>
          </p:nvSpPr>
          <p:spPr>
            <a:xfrm rot="-4565390">
              <a:off x="3023332" y="646858"/>
              <a:ext cx="2247275" cy="1168583"/>
            </a:xfrm>
            <a:custGeom>
              <a:avLst/>
              <a:gdLst/>
              <a:ahLst/>
              <a:cxnLst/>
              <a:rect l="l" t="t" r="r" b="b"/>
              <a:pathLst>
                <a:path w="2247275" h="1168583">
                  <a:moveTo>
                    <a:pt x="0" y="0"/>
                  </a:moveTo>
                  <a:lnTo>
                    <a:pt x="2247275" y="0"/>
                  </a:lnTo>
                  <a:lnTo>
                    <a:pt x="2247275" y="1168583"/>
                  </a:lnTo>
                  <a:lnTo>
                    <a:pt x="0" y="1168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37" name="Rectangle 336"/>
          <p:cNvSpPr/>
          <p:nvPr/>
        </p:nvSpPr>
        <p:spPr>
          <a:xfrm>
            <a:off x="1210709" y="644268"/>
            <a:ext cx="68140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 trong lớp vỏ quả cam có......</a:t>
            </a:r>
            <a:endParaRPr lang="en-US" sz="3200" b="1" i="1" dirty="0">
              <a:solidFill>
                <a:srgbClr val="2F7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76" y="-164386"/>
            <a:ext cx="1994067" cy="13196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4410" y="4244456"/>
            <a:ext cx="1951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Múi Cam</a:t>
            </a:r>
            <a:endParaRPr lang="en-US" sz="3200" b="1" i="1" dirty="0">
              <a:solidFill>
                <a:schemeClr val="accent6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21747" y="4232307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Tép Cam</a:t>
            </a:r>
            <a:endParaRPr lang="en-US" sz="3200" b="1" i="1" dirty="0">
              <a:solidFill>
                <a:schemeClr val="accent6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25430" y="4214957"/>
            <a:ext cx="1837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 Cam</a:t>
            </a:r>
            <a:endParaRPr lang="en-US" sz="3200" b="1" i="1" dirty="0">
              <a:solidFill>
                <a:schemeClr val="accent6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https://i.pinimg.com/564x/8b/e2/ff/8be2ff32ba0d845f8627c460773c49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2" y="1532804"/>
            <a:ext cx="2431294" cy="24326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ục này có hình ảnh của: nak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88" y="1469259"/>
            <a:ext cx="2431295" cy="24590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9025" y="1472379"/>
            <a:ext cx="2443664" cy="2455067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/>
      <p:bldP spid="2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https://i.pinimg.com/564x/b9/0f/76/b90f767d07f00e90663e975783e71e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4"/>
          <a:stretch/>
        </p:blipFill>
        <p:spPr bwMode="auto">
          <a:xfrm>
            <a:off x="-114300" y="-605790"/>
            <a:ext cx="4684205" cy="31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i.pinimg.com/564x/dc/29/11/dc29116ce01a5e908baa1454887af1c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6328" y="1475331"/>
            <a:ext cx="2686050" cy="48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17483" y="690116"/>
            <a:ext cx="2989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 quả cam có vỏ màu cam</a:t>
            </a:r>
            <a:endParaRPr lang="en-US" sz="3200" b="1" i="1" dirty="0">
              <a:solidFill>
                <a:schemeClr val="bg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725" y="3376166"/>
            <a:ext cx="32441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 có quả cam  có vỏ màu xanh</a:t>
            </a:r>
            <a:endParaRPr lang="en-US" sz="3200" b="1" i="1" dirty="0">
              <a:solidFill>
                <a:schemeClr val="bg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5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4" name="Google Shape;2484;p44"/>
          <p:cNvPicPr preferRelativeResize="0"/>
          <p:nvPr/>
        </p:nvPicPr>
        <p:blipFill rotWithShape="1">
          <a:blip r:embed="rId3">
            <a:alphaModFix amt="39000"/>
          </a:blip>
          <a:srcRect l="58564" r="1497"/>
          <a:stretch/>
        </p:blipFill>
        <p:spPr>
          <a:xfrm>
            <a:off x="5049673" y="0"/>
            <a:ext cx="436837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4475629" y="810435"/>
            <a:ext cx="4414583" cy="3243585"/>
            <a:chOff x="4475629" y="810435"/>
            <a:chExt cx="4414583" cy="3243585"/>
          </a:xfrm>
        </p:grpSpPr>
        <p:sp>
          <p:nvSpPr>
            <p:cNvPr id="10" name="Google Shape;4356;p42">
              <a:extLst>
                <a:ext uri="{FF2B5EF4-FFF2-40B4-BE49-F238E27FC236}">
                  <a16:creationId xmlns:a16="http://schemas.microsoft.com/office/drawing/2014/main" id="{A1BEB87A-303F-2D07-C059-7BBFB940EFBF}"/>
                </a:ext>
              </a:extLst>
            </p:cNvPr>
            <p:cNvSpPr/>
            <p:nvPr/>
          </p:nvSpPr>
          <p:spPr>
            <a:xfrm>
              <a:off x="4475629" y="810435"/>
              <a:ext cx="4414583" cy="3243585"/>
            </a:xfrm>
            <a:custGeom>
              <a:avLst/>
              <a:gdLst/>
              <a:ahLst/>
              <a:cxnLst/>
              <a:rect l="l" t="t" r="r" b="b"/>
              <a:pathLst>
                <a:path w="254546" h="158860" extrusionOk="0">
                  <a:moveTo>
                    <a:pt x="96000" y="0"/>
                  </a:moveTo>
                  <a:lnTo>
                    <a:pt x="92898" y="270"/>
                  </a:lnTo>
                  <a:lnTo>
                    <a:pt x="91728" y="405"/>
                  </a:lnTo>
                  <a:lnTo>
                    <a:pt x="89840" y="675"/>
                  </a:lnTo>
                  <a:lnTo>
                    <a:pt x="86288" y="1484"/>
                  </a:lnTo>
                  <a:lnTo>
                    <a:pt x="83005" y="2563"/>
                  </a:lnTo>
                  <a:lnTo>
                    <a:pt x="79948" y="3822"/>
                  </a:lnTo>
                  <a:lnTo>
                    <a:pt x="75766" y="5981"/>
                  </a:lnTo>
                  <a:lnTo>
                    <a:pt x="70820" y="9128"/>
                  </a:lnTo>
                  <a:lnTo>
                    <a:pt x="68572" y="10702"/>
                  </a:lnTo>
                  <a:lnTo>
                    <a:pt x="66054" y="12411"/>
                  </a:lnTo>
                  <a:lnTo>
                    <a:pt x="62726" y="15063"/>
                  </a:lnTo>
                  <a:lnTo>
                    <a:pt x="60568" y="17087"/>
                  </a:lnTo>
                  <a:lnTo>
                    <a:pt x="59444" y="18256"/>
                  </a:lnTo>
                  <a:lnTo>
                    <a:pt x="58275" y="19650"/>
                  </a:lnTo>
                  <a:lnTo>
                    <a:pt x="56341" y="22258"/>
                  </a:lnTo>
                  <a:lnTo>
                    <a:pt x="54588" y="24776"/>
                  </a:lnTo>
                  <a:lnTo>
                    <a:pt x="52654" y="27339"/>
                  </a:lnTo>
                  <a:lnTo>
                    <a:pt x="51485" y="28643"/>
                  </a:lnTo>
                  <a:lnTo>
                    <a:pt x="50316" y="29902"/>
                  </a:lnTo>
                  <a:lnTo>
                    <a:pt x="48068" y="31925"/>
                  </a:lnTo>
                  <a:lnTo>
                    <a:pt x="45145" y="34128"/>
                  </a:lnTo>
                  <a:lnTo>
                    <a:pt x="43886" y="34938"/>
                  </a:lnTo>
                  <a:lnTo>
                    <a:pt x="42357" y="35927"/>
                  </a:lnTo>
                  <a:lnTo>
                    <a:pt x="39570" y="37366"/>
                  </a:lnTo>
                  <a:lnTo>
                    <a:pt x="35972" y="38715"/>
                  </a:lnTo>
                  <a:lnTo>
                    <a:pt x="31611" y="39749"/>
                  </a:lnTo>
                  <a:lnTo>
                    <a:pt x="28104" y="40828"/>
                  </a:lnTo>
                  <a:lnTo>
                    <a:pt x="25451" y="41997"/>
                  </a:lnTo>
                  <a:lnTo>
                    <a:pt x="24012" y="42806"/>
                  </a:lnTo>
                  <a:lnTo>
                    <a:pt x="22708" y="43571"/>
                  </a:lnTo>
                  <a:lnTo>
                    <a:pt x="20415" y="45145"/>
                  </a:lnTo>
                  <a:lnTo>
                    <a:pt x="17402" y="47618"/>
                  </a:lnTo>
                  <a:lnTo>
                    <a:pt x="14254" y="50900"/>
                  </a:lnTo>
                  <a:lnTo>
                    <a:pt x="12006" y="53733"/>
                  </a:lnTo>
                  <a:lnTo>
                    <a:pt x="11242" y="54812"/>
                  </a:lnTo>
                  <a:lnTo>
                    <a:pt x="9893" y="56790"/>
                  </a:lnTo>
                  <a:lnTo>
                    <a:pt x="7780" y="60522"/>
                  </a:lnTo>
                  <a:lnTo>
                    <a:pt x="5531" y="65873"/>
                  </a:lnTo>
                  <a:lnTo>
                    <a:pt x="4362" y="69246"/>
                  </a:lnTo>
                  <a:lnTo>
                    <a:pt x="3508" y="71494"/>
                  </a:lnTo>
                  <a:lnTo>
                    <a:pt x="1709" y="77429"/>
                  </a:lnTo>
                  <a:lnTo>
                    <a:pt x="630" y="82915"/>
                  </a:lnTo>
                  <a:lnTo>
                    <a:pt x="181" y="86962"/>
                  </a:lnTo>
                  <a:lnTo>
                    <a:pt x="1" y="91368"/>
                  </a:lnTo>
                  <a:lnTo>
                    <a:pt x="271" y="96044"/>
                  </a:lnTo>
                  <a:lnTo>
                    <a:pt x="585" y="98517"/>
                  </a:lnTo>
                  <a:lnTo>
                    <a:pt x="720" y="99507"/>
                  </a:lnTo>
                  <a:lnTo>
                    <a:pt x="1530" y="103374"/>
                  </a:lnTo>
                  <a:lnTo>
                    <a:pt x="3193" y="108949"/>
                  </a:lnTo>
                  <a:lnTo>
                    <a:pt x="5307" y="113985"/>
                  </a:lnTo>
                  <a:lnTo>
                    <a:pt x="7105" y="117582"/>
                  </a:lnTo>
                  <a:lnTo>
                    <a:pt x="8184" y="119426"/>
                  </a:lnTo>
                  <a:lnTo>
                    <a:pt x="9443" y="121494"/>
                  </a:lnTo>
                  <a:lnTo>
                    <a:pt x="12321" y="125901"/>
                  </a:lnTo>
                  <a:lnTo>
                    <a:pt x="14974" y="129183"/>
                  </a:lnTo>
                  <a:lnTo>
                    <a:pt x="16997" y="131296"/>
                  </a:lnTo>
                  <a:lnTo>
                    <a:pt x="19291" y="133230"/>
                  </a:lnTo>
                  <a:lnTo>
                    <a:pt x="21898" y="135028"/>
                  </a:lnTo>
                  <a:lnTo>
                    <a:pt x="23337" y="135883"/>
                  </a:lnTo>
                  <a:lnTo>
                    <a:pt x="24686" y="136557"/>
                  </a:lnTo>
                  <a:lnTo>
                    <a:pt x="27969" y="137816"/>
                  </a:lnTo>
                  <a:lnTo>
                    <a:pt x="32375" y="138805"/>
                  </a:lnTo>
                  <a:lnTo>
                    <a:pt x="38445" y="139480"/>
                  </a:lnTo>
                  <a:lnTo>
                    <a:pt x="42357" y="139660"/>
                  </a:lnTo>
                  <a:lnTo>
                    <a:pt x="45415" y="139750"/>
                  </a:lnTo>
                  <a:lnTo>
                    <a:pt x="50631" y="139615"/>
                  </a:lnTo>
                  <a:lnTo>
                    <a:pt x="56881" y="139075"/>
                  </a:lnTo>
                  <a:lnTo>
                    <a:pt x="63221" y="137996"/>
                  </a:lnTo>
                  <a:lnTo>
                    <a:pt x="67672" y="137322"/>
                  </a:lnTo>
                  <a:lnTo>
                    <a:pt x="70910" y="137142"/>
                  </a:lnTo>
                  <a:lnTo>
                    <a:pt x="72753" y="137142"/>
                  </a:lnTo>
                  <a:lnTo>
                    <a:pt x="74687" y="137187"/>
                  </a:lnTo>
                  <a:lnTo>
                    <a:pt x="78329" y="137636"/>
                  </a:lnTo>
                  <a:lnTo>
                    <a:pt x="81656" y="138311"/>
                  </a:lnTo>
                  <a:lnTo>
                    <a:pt x="84804" y="139300"/>
                  </a:lnTo>
                  <a:lnTo>
                    <a:pt x="89166" y="141099"/>
                  </a:lnTo>
                  <a:lnTo>
                    <a:pt x="94696" y="144156"/>
                  </a:lnTo>
                  <a:lnTo>
                    <a:pt x="100407" y="147529"/>
                  </a:lnTo>
                  <a:lnTo>
                    <a:pt x="106747" y="150991"/>
                  </a:lnTo>
                  <a:lnTo>
                    <a:pt x="112187" y="153464"/>
                  </a:lnTo>
                  <a:lnTo>
                    <a:pt x="116279" y="154993"/>
                  </a:lnTo>
                  <a:lnTo>
                    <a:pt x="120776" y="156342"/>
                  </a:lnTo>
                  <a:lnTo>
                    <a:pt x="125722" y="157511"/>
                  </a:lnTo>
                  <a:lnTo>
                    <a:pt x="128420" y="158050"/>
                  </a:lnTo>
                  <a:lnTo>
                    <a:pt x="131837" y="158545"/>
                  </a:lnTo>
                  <a:lnTo>
                    <a:pt x="137368" y="158860"/>
                  </a:lnTo>
                  <a:lnTo>
                    <a:pt x="141414" y="158635"/>
                  </a:lnTo>
                  <a:lnTo>
                    <a:pt x="144112" y="158185"/>
                  </a:lnTo>
                  <a:lnTo>
                    <a:pt x="144877" y="158050"/>
                  </a:lnTo>
                  <a:lnTo>
                    <a:pt x="146450" y="157691"/>
                  </a:lnTo>
                  <a:lnTo>
                    <a:pt x="149238" y="156836"/>
                  </a:lnTo>
                  <a:lnTo>
                    <a:pt x="152835" y="155352"/>
                  </a:lnTo>
                  <a:lnTo>
                    <a:pt x="157287" y="153104"/>
                  </a:lnTo>
                  <a:lnTo>
                    <a:pt x="161109" y="151396"/>
                  </a:lnTo>
                  <a:lnTo>
                    <a:pt x="164077" y="150316"/>
                  </a:lnTo>
                  <a:lnTo>
                    <a:pt x="165785" y="149822"/>
                  </a:lnTo>
                  <a:lnTo>
                    <a:pt x="168393" y="149102"/>
                  </a:lnTo>
                  <a:lnTo>
                    <a:pt x="173069" y="148338"/>
                  </a:lnTo>
                  <a:lnTo>
                    <a:pt x="179005" y="147933"/>
                  </a:lnTo>
                  <a:lnTo>
                    <a:pt x="182242" y="147888"/>
                  </a:lnTo>
                  <a:lnTo>
                    <a:pt x="183906" y="147843"/>
                  </a:lnTo>
                  <a:lnTo>
                    <a:pt x="191550" y="146944"/>
                  </a:lnTo>
                  <a:lnTo>
                    <a:pt x="198564" y="145640"/>
                  </a:lnTo>
                  <a:lnTo>
                    <a:pt x="206703" y="143482"/>
                  </a:lnTo>
                  <a:lnTo>
                    <a:pt x="213268" y="141144"/>
                  </a:lnTo>
                  <a:lnTo>
                    <a:pt x="217674" y="139255"/>
                  </a:lnTo>
                  <a:lnTo>
                    <a:pt x="222126" y="137052"/>
                  </a:lnTo>
                  <a:lnTo>
                    <a:pt x="226487" y="134489"/>
                  </a:lnTo>
                  <a:lnTo>
                    <a:pt x="230714" y="131566"/>
                  </a:lnTo>
                  <a:lnTo>
                    <a:pt x="234761" y="128239"/>
                  </a:lnTo>
                  <a:lnTo>
                    <a:pt x="236694" y="126395"/>
                  </a:lnTo>
                  <a:lnTo>
                    <a:pt x="238133" y="124911"/>
                  </a:lnTo>
                  <a:lnTo>
                    <a:pt x="241820" y="120595"/>
                  </a:lnTo>
                  <a:lnTo>
                    <a:pt x="244608" y="116683"/>
                  </a:lnTo>
                  <a:lnTo>
                    <a:pt x="247531" y="111872"/>
                  </a:lnTo>
                  <a:lnTo>
                    <a:pt x="250229" y="106296"/>
                  </a:lnTo>
                  <a:lnTo>
                    <a:pt x="251937" y="101575"/>
                  </a:lnTo>
                  <a:lnTo>
                    <a:pt x="252882" y="98203"/>
                  </a:lnTo>
                  <a:lnTo>
                    <a:pt x="253691" y="94695"/>
                  </a:lnTo>
                  <a:lnTo>
                    <a:pt x="254231" y="90963"/>
                  </a:lnTo>
                  <a:lnTo>
                    <a:pt x="254410" y="89030"/>
                  </a:lnTo>
                  <a:lnTo>
                    <a:pt x="254545" y="86602"/>
                  </a:lnTo>
                  <a:lnTo>
                    <a:pt x="254500" y="81701"/>
                  </a:lnTo>
                  <a:lnTo>
                    <a:pt x="254051" y="76800"/>
                  </a:lnTo>
                  <a:lnTo>
                    <a:pt x="253196" y="71943"/>
                  </a:lnTo>
                  <a:lnTo>
                    <a:pt x="251982" y="67132"/>
                  </a:lnTo>
                  <a:lnTo>
                    <a:pt x="250409" y="62456"/>
                  </a:lnTo>
                  <a:lnTo>
                    <a:pt x="248520" y="57870"/>
                  </a:lnTo>
                  <a:lnTo>
                    <a:pt x="246272" y="53508"/>
                  </a:lnTo>
                  <a:lnTo>
                    <a:pt x="243754" y="49281"/>
                  </a:lnTo>
                  <a:lnTo>
                    <a:pt x="241011" y="45279"/>
                  </a:lnTo>
                  <a:lnTo>
                    <a:pt x="237953" y="41547"/>
                  </a:lnTo>
                  <a:lnTo>
                    <a:pt x="234671" y="38130"/>
                  </a:lnTo>
                  <a:lnTo>
                    <a:pt x="231209" y="34983"/>
                  </a:lnTo>
                  <a:lnTo>
                    <a:pt x="227522" y="32240"/>
                  </a:lnTo>
                  <a:lnTo>
                    <a:pt x="223700" y="29857"/>
                  </a:lnTo>
                  <a:lnTo>
                    <a:pt x="219653" y="27878"/>
                  </a:lnTo>
                  <a:lnTo>
                    <a:pt x="217629" y="27069"/>
                  </a:lnTo>
                  <a:lnTo>
                    <a:pt x="215876" y="26439"/>
                  </a:lnTo>
                  <a:lnTo>
                    <a:pt x="212279" y="25450"/>
                  </a:lnTo>
                  <a:lnTo>
                    <a:pt x="208636" y="24776"/>
                  </a:lnTo>
                  <a:lnTo>
                    <a:pt x="204904" y="24326"/>
                  </a:lnTo>
                  <a:lnTo>
                    <a:pt x="199104" y="23966"/>
                  </a:lnTo>
                  <a:lnTo>
                    <a:pt x="191100" y="24101"/>
                  </a:lnTo>
                  <a:lnTo>
                    <a:pt x="178375" y="24776"/>
                  </a:lnTo>
                  <a:lnTo>
                    <a:pt x="164661" y="25225"/>
                  </a:lnTo>
                  <a:lnTo>
                    <a:pt x="154994" y="24956"/>
                  </a:lnTo>
                  <a:lnTo>
                    <a:pt x="149958" y="24461"/>
                  </a:lnTo>
                  <a:lnTo>
                    <a:pt x="147485" y="24191"/>
                  </a:lnTo>
                  <a:lnTo>
                    <a:pt x="142179" y="23202"/>
                  </a:lnTo>
                  <a:lnTo>
                    <a:pt x="138087" y="21943"/>
                  </a:lnTo>
                  <a:lnTo>
                    <a:pt x="135434" y="20819"/>
                  </a:lnTo>
                  <a:lnTo>
                    <a:pt x="132781" y="19425"/>
                  </a:lnTo>
                  <a:lnTo>
                    <a:pt x="130263" y="17671"/>
                  </a:lnTo>
                  <a:lnTo>
                    <a:pt x="129004" y="16637"/>
                  </a:lnTo>
                  <a:lnTo>
                    <a:pt x="127430" y="15153"/>
                  </a:lnTo>
                  <a:lnTo>
                    <a:pt x="125092" y="12455"/>
                  </a:lnTo>
                  <a:lnTo>
                    <a:pt x="122844" y="10432"/>
                  </a:lnTo>
                  <a:lnTo>
                    <a:pt x="121585" y="9398"/>
                  </a:lnTo>
                  <a:lnTo>
                    <a:pt x="118437" y="6880"/>
                  </a:lnTo>
                  <a:lnTo>
                    <a:pt x="114481" y="4317"/>
                  </a:lnTo>
                  <a:lnTo>
                    <a:pt x="110883" y="2608"/>
                  </a:lnTo>
                  <a:lnTo>
                    <a:pt x="108231" y="1619"/>
                  </a:lnTo>
                  <a:lnTo>
                    <a:pt x="106837" y="1214"/>
                  </a:lnTo>
                  <a:lnTo>
                    <a:pt x="104364" y="585"/>
                  </a:lnTo>
                  <a:lnTo>
                    <a:pt x="99867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7000"/>
                  </a:schemeClr>
                </a:gs>
                <a:gs pos="0">
                  <a:schemeClr val="accent1">
                    <a:lumMod val="97000"/>
                    <a:lumOff val="3000"/>
                    <a:alpha val="93000"/>
                  </a:schemeClr>
                </a:gs>
                <a:gs pos="0">
                  <a:schemeClr val="accent1">
                    <a:alpha val="0"/>
                    <a:lumMod val="0"/>
                    <a:lumOff val="100000"/>
                  </a:schemeClr>
                </a:gs>
              </a:gsLst>
              <a:lin ang="16200000" scaled="1"/>
            </a:gradFill>
            <a:ln w="3810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A7181F-937E-54A3-30AE-0E5E8D6ABFAD}"/>
                </a:ext>
              </a:extLst>
            </p:cNvPr>
            <p:cNvSpPr txBox="1"/>
            <p:nvPr/>
          </p:nvSpPr>
          <p:spPr>
            <a:xfrm>
              <a:off x="5413650" y="1740752"/>
              <a:ext cx="3476562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400" b="1">
                  <a:solidFill>
                    <a:srgbClr val="2F73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 các con biết quả cam dùng để làm gì?</a:t>
              </a:r>
              <a:endPara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2" y="58830"/>
            <a:ext cx="5025838" cy="50258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3629" y="4220136"/>
            <a:ext cx="1937982" cy="5156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9" name="Google Shape;3499;p53"/>
          <p:cNvPicPr preferRelativeResize="0"/>
          <p:nvPr/>
        </p:nvPicPr>
        <p:blipFill rotWithShape="1">
          <a:blip r:embed="rId3">
            <a:alphaModFix amt="39000"/>
          </a:blip>
          <a:srcRect l="58564" r="1497"/>
          <a:stretch/>
        </p:blipFill>
        <p:spPr>
          <a:xfrm>
            <a:off x="5793825" y="0"/>
            <a:ext cx="36520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0" name="Google Shape;3500;p53"/>
          <p:cNvSpPr txBox="1">
            <a:spLocks noGrp="1"/>
          </p:cNvSpPr>
          <p:nvPr>
            <p:ph type="title"/>
          </p:nvPr>
        </p:nvSpPr>
        <p:spPr>
          <a:xfrm flipH="1">
            <a:off x="510169" y="2431263"/>
            <a:ext cx="4643174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MÓN ĂN TỪ QUẢ CAM</a:t>
            </a:r>
            <a:endParaRPr lang="en-US" dirty="0">
              <a:solidFill>
                <a:srgbClr val="2F7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501" name="Google Shape;3501;p53"/>
          <p:cNvSpPr txBox="1">
            <a:spLocks noGrp="1"/>
          </p:cNvSpPr>
          <p:nvPr>
            <p:ph type="title" idx="2"/>
          </p:nvPr>
        </p:nvSpPr>
        <p:spPr>
          <a:xfrm flipH="1">
            <a:off x="3776625" y="1200988"/>
            <a:ext cx="13002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3502" name="Google Shape;3502;p53"/>
          <p:cNvGrpSpPr/>
          <p:nvPr/>
        </p:nvGrpSpPr>
        <p:grpSpPr>
          <a:xfrm flipH="1">
            <a:off x="6079901" y="1079547"/>
            <a:ext cx="3436747" cy="3412207"/>
            <a:chOff x="5914676" y="865722"/>
            <a:chExt cx="3436747" cy="3412207"/>
          </a:xfrm>
        </p:grpSpPr>
        <p:sp>
          <p:nvSpPr>
            <p:cNvPr id="3503" name="Google Shape;3503;p53"/>
            <p:cNvSpPr/>
            <p:nvPr/>
          </p:nvSpPr>
          <p:spPr>
            <a:xfrm>
              <a:off x="7038653" y="2698097"/>
              <a:ext cx="1311384" cy="1132935"/>
            </a:xfrm>
            <a:custGeom>
              <a:avLst/>
              <a:gdLst/>
              <a:ahLst/>
              <a:cxnLst/>
              <a:rect l="l" t="t" r="r" b="b"/>
              <a:pathLst>
                <a:path w="18710" h="16164" extrusionOk="0">
                  <a:moveTo>
                    <a:pt x="9245" y="1"/>
                  </a:moveTo>
                  <a:cubicBezTo>
                    <a:pt x="8262" y="1"/>
                    <a:pt x="7264" y="179"/>
                    <a:pt x="6297" y="556"/>
                  </a:cubicBezTo>
                  <a:cubicBezTo>
                    <a:pt x="2043" y="2250"/>
                    <a:pt x="0" y="7091"/>
                    <a:pt x="1750" y="11345"/>
                  </a:cubicBezTo>
                  <a:cubicBezTo>
                    <a:pt x="2989" y="14501"/>
                    <a:pt x="5759" y="16163"/>
                    <a:pt x="8823" y="16163"/>
                  </a:cubicBezTo>
                  <a:cubicBezTo>
                    <a:pt x="9944" y="16163"/>
                    <a:pt x="11105" y="15941"/>
                    <a:pt x="12245" y="15487"/>
                  </a:cubicBezTo>
                  <a:cubicBezTo>
                    <a:pt x="16443" y="13794"/>
                    <a:pt x="18710" y="9540"/>
                    <a:pt x="16960" y="5286"/>
                  </a:cubicBezTo>
                  <a:cubicBezTo>
                    <a:pt x="15668" y="2001"/>
                    <a:pt x="12534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53"/>
            <p:cNvSpPr/>
            <p:nvPr/>
          </p:nvSpPr>
          <p:spPr>
            <a:xfrm>
              <a:off x="6761093" y="3313772"/>
              <a:ext cx="755290" cy="956308"/>
            </a:xfrm>
            <a:custGeom>
              <a:avLst/>
              <a:gdLst/>
              <a:ahLst/>
              <a:cxnLst/>
              <a:rect l="l" t="t" r="r" b="b"/>
              <a:pathLst>
                <a:path w="10776" h="13644" extrusionOk="0">
                  <a:moveTo>
                    <a:pt x="2379" y="0"/>
                  </a:moveTo>
                  <a:cubicBezTo>
                    <a:pt x="0" y="7627"/>
                    <a:pt x="6409" y="11769"/>
                    <a:pt x="10775" y="13644"/>
                  </a:cubicBezTo>
                  <a:cubicBezTo>
                    <a:pt x="10775" y="13644"/>
                    <a:pt x="10020" y="12524"/>
                    <a:pt x="9320" y="8620"/>
                  </a:cubicBezTo>
                  <a:cubicBezTo>
                    <a:pt x="7977" y="756"/>
                    <a:pt x="2379" y="1"/>
                    <a:pt x="2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53"/>
            <p:cNvSpPr/>
            <p:nvPr/>
          </p:nvSpPr>
          <p:spPr>
            <a:xfrm>
              <a:off x="6891533" y="3313772"/>
              <a:ext cx="526726" cy="628777"/>
            </a:xfrm>
            <a:custGeom>
              <a:avLst/>
              <a:gdLst/>
              <a:ahLst/>
              <a:cxnLst/>
              <a:rect l="l" t="t" r="r" b="b"/>
              <a:pathLst>
                <a:path w="7515" h="8971" extrusionOk="0">
                  <a:moveTo>
                    <a:pt x="406" y="406"/>
                  </a:moveTo>
                  <a:cubicBezTo>
                    <a:pt x="112" y="1400"/>
                    <a:pt x="0" y="2267"/>
                    <a:pt x="0" y="3149"/>
                  </a:cubicBezTo>
                  <a:cubicBezTo>
                    <a:pt x="294" y="2617"/>
                    <a:pt x="518" y="2267"/>
                    <a:pt x="644" y="2099"/>
                  </a:cubicBezTo>
                  <a:cubicBezTo>
                    <a:pt x="518" y="1568"/>
                    <a:pt x="406" y="980"/>
                    <a:pt x="406" y="406"/>
                  </a:cubicBezTo>
                  <a:close/>
                  <a:moveTo>
                    <a:pt x="644" y="0"/>
                  </a:moveTo>
                  <a:cubicBezTo>
                    <a:pt x="644" y="812"/>
                    <a:pt x="756" y="1568"/>
                    <a:pt x="868" y="2099"/>
                  </a:cubicBezTo>
                  <a:cubicBezTo>
                    <a:pt x="994" y="2561"/>
                    <a:pt x="1162" y="3023"/>
                    <a:pt x="1288" y="3499"/>
                  </a:cubicBezTo>
                  <a:cubicBezTo>
                    <a:pt x="1694" y="3317"/>
                    <a:pt x="2911" y="2855"/>
                    <a:pt x="4310" y="2855"/>
                  </a:cubicBezTo>
                  <a:cubicBezTo>
                    <a:pt x="4604" y="2855"/>
                    <a:pt x="4842" y="2911"/>
                    <a:pt x="5066" y="2911"/>
                  </a:cubicBezTo>
                  <a:cubicBezTo>
                    <a:pt x="4548" y="2267"/>
                    <a:pt x="3961" y="1750"/>
                    <a:pt x="3443" y="1330"/>
                  </a:cubicBezTo>
                  <a:cubicBezTo>
                    <a:pt x="2155" y="406"/>
                    <a:pt x="994" y="112"/>
                    <a:pt x="644" y="0"/>
                  </a:cubicBezTo>
                  <a:close/>
                  <a:moveTo>
                    <a:pt x="700" y="2379"/>
                  </a:moveTo>
                  <a:cubicBezTo>
                    <a:pt x="518" y="2617"/>
                    <a:pt x="294" y="3023"/>
                    <a:pt x="56" y="3499"/>
                  </a:cubicBezTo>
                  <a:cubicBezTo>
                    <a:pt x="406" y="3499"/>
                    <a:pt x="700" y="3555"/>
                    <a:pt x="1050" y="3555"/>
                  </a:cubicBezTo>
                  <a:cubicBezTo>
                    <a:pt x="994" y="3429"/>
                    <a:pt x="938" y="3261"/>
                    <a:pt x="868" y="3079"/>
                  </a:cubicBezTo>
                  <a:cubicBezTo>
                    <a:pt x="868" y="3079"/>
                    <a:pt x="812" y="2799"/>
                    <a:pt x="700" y="2379"/>
                  </a:cubicBezTo>
                  <a:close/>
                  <a:moveTo>
                    <a:pt x="4366" y="3079"/>
                  </a:moveTo>
                  <a:cubicBezTo>
                    <a:pt x="3093" y="3079"/>
                    <a:pt x="1918" y="3429"/>
                    <a:pt x="1456" y="3611"/>
                  </a:cubicBezTo>
                  <a:cubicBezTo>
                    <a:pt x="1806" y="3667"/>
                    <a:pt x="2099" y="3723"/>
                    <a:pt x="2393" y="3779"/>
                  </a:cubicBezTo>
                  <a:cubicBezTo>
                    <a:pt x="2561" y="3849"/>
                    <a:pt x="2617" y="4073"/>
                    <a:pt x="2449" y="4198"/>
                  </a:cubicBezTo>
                  <a:cubicBezTo>
                    <a:pt x="2267" y="4366"/>
                    <a:pt x="2043" y="4478"/>
                    <a:pt x="1806" y="4660"/>
                  </a:cubicBezTo>
                  <a:cubicBezTo>
                    <a:pt x="1988" y="5066"/>
                    <a:pt x="2211" y="5472"/>
                    <a:pt x="2449" y="5948"/>
                  </a:cubicBezTo>
                  <a:cubicBezTo>
                    <a:pt x="2561" y="5822"/>
                    <a:pt x="2743" y="5766"/>
                    <a:pt x="2855" y="5654"/>
                  </a:cubicBezTo>
                  <a:cubicBezTo>
                    <a:pt x="3205" y="5416"/>
                    <a:pt x="3555" y="5304"/>
                    <a:pt x="3961" y="5304"/>
                  </a:cubicBezTo>
                  <a:cubicBezTo>
                    <a:pt x="4436" y="5304"/>
                    <a:pt x="4842" y="5472"/>
                    <a:pt x="5192" y="5766"/>
                  </a:cubicBezTo>
                  <a:cubicBezTo>
                    <a:pt x="5248" y="5822"/>
                    <a:pt x="5304" y="5878"/>
                    <a:pt x="5416" y="5948"/>
                  </a:cubicBezTo>
                  <a:lnTo>
                    <a:pt x="5892" y="5948"/>
                  </a:lnTo>
                  <a:cubicBezTo>
                    <a:pt x="6186" y="5948"/>
                    <a:pt x="6465" y="5948"/>
                    <a:pt x="6759" y="6004"/>
                  </a:cubicBezTo>
                  <a:cubicBezTo>
                    <a:pt x="6647" y="5654"/>
                    <a:pt x="6535" y="5360"/>
                    <a:pt x="6409" y="5066"/>
                  </a:cubicBezTo>
                  <a:cubicBezTo>
                    <a:pt x="6353" y="4954"/>
                    <a:pt x="6297" y="4772"/>
                    <a:pt x="6241" y="4660"/>
                  </a:cubicBezTo>
                  <a:cubicBezTo>
                    <a:pt x="6004" y="4310"/>
                    <a:pt x="5836" y="3905"/>
                    <a:pt x="5598" y="3611"/>
                  </a:cubicBezTo>
                  <a:cubicBezTo>
                    <a:pt x="5486" y="3429"/>
                    <a:pt x="5360" y="3261"/>
                    <a:pt x="5248" y="3149"/>
                  </a:cubicBezTo>
                  <a:cubicBezTo>
                    <a:pt x="4954" y="3079"/>
                    <a:pt x="4660" y="3079"/>
                    <a:pt x="4366" y="3079"/>
                  </a:cubicBezTo>
                  <a:close/>
                  <a:moveTo>
                    <a:pt x="1862" y="5416"/>
                  </a:moveTo>
                  <a:cubicBezTo>
                    <a:pt x="1750" y="5598"/>
                    <a:pt x="1568" y="5948"/>
                    <a:pt x="1400" y="6353"/>
                  </a:cubicBezTo>
                  <a:cubicBezTo>
                    <a:pt x="1638" y="6297"/>
                    <a:pt x="1918" y="6172"/>
                    <a:pt x="2211" y="6060"/>
                  </a:cubicBezTo>
                  <a:cubicBezTo>
                    <a:pt x="2099" y="5822"/>
                    <a:pt x="1988" y="5654"/>
                    <a:pt x="1862" y="5416"/>
                  </a:cubicBezTo>
                  <a:close/>
                  <a:moveTo>
                    <a:pt x="1568" y="4772"/>
                  </a:moveTo>
                  <a:cubicBezTo>
                    <a:pt x="1162" y="5010"/>
                    <a:pt x="756" y="5248"/>
                    <a:pt x="294" y="5416"/>
                  </a:cubicBezTo>
                  <a:cubicBezTo>
                    <a:pt x="406" y="5766"/>
                    <a:pt x="518" y="6116"/>
                    <a:pt x="644" y="6465"/>
                  </a:cubicBezTo>
                  <a:cubicBezTo>
                    <a:pt x="812" y="6465"/>
                    <a:pt x="994" y="6465"/>
                    <a:pt x="1106" y="6409"/>
                  </a:cubicBezTo>
                  <a:cubicBezTo>
                    <a:pt x="1400" y="5822"/>
                    <a:pt x="1694" y="5360"/>
                    <a:pt x="1806" y="5248"/>
                  </a:cubicBezTo>
                  <a:cubicBezTo>
                    <a:pt x="1694" y="5066"/>
                    <a:pt x="1638" y="4954"/>
                    <a:pt x="1568" y="4772"/>
                  </a:cubicBezTo>
                  <a:close/>
                  <a:moveTo>
                    <a:pt x="5598" y="6116"/>
                  </a:moveTo>
                  <a:cubicBezTo>
                    <a:pt x="6353" y="6927"/>
                    <a:pt x="6997" y="7921"/>
                    <a:pt x="7515" y="8970"/>
                  </a:cubicBezTo>
                  <a:cubicBezTo>
                    <a:pt x="7515" y="8858"/>
                    <a:pt x="7515" y="8746"/>
                    <a:pt x="7459" y="8620"/>
                  </a:cubicBezTo>
                  <a:cubicBezTo>
                    <a:pt x="7347" y="7753"/>
                    <a:pt x="7109" y="6997"/>
                    <a:pt x="6885" y="6297"/>
                  </a:cubicBezTo>
                  <a:lnTo>
                    <a:pt x="6885" y="6227"/>
                  </a:lnTo>
                  <a:cubicBezTo>
                    <a:pt x="6535" y="6172"/>
                    <a:pt x="6241" y="6116"/>
                    <a:pt x="5892" y="6116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06" name="Google Shape;3506;p53"/>
            <p:cNvGrpSpPr/>
            <p:nvPr/>
          </p:nvGrpSpPr>
          <p:grpSpPr>
            <a:xfrm>
              <a:off x="6867001" y="3072521"/>
              <a:ext cx="658215" cy="1205408"/>
              <a:chOff x="6363921" y="3271098"/>
              <a:chExt cx="697705" cy="1277727"/>
            </a:xfrm>
          </p:grpSpPr>
          <p:sp>
            <p:nvSpPr>
              <p:cNvPr id="3507" name="Google Shape;3507;p53"/>
              <p:cNvSpPr/>
              <p:nvPr/>
            </p:nvSpPr>
            <p:spPr>
              <a:xfrm>
                <a:off x="6415928" y="3526824"/>
                <a:ext cx="645698" cy="1022002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13756" extrusionOk="0">
                    <a:moveTo>
                      <a:pt x="0" y="0"/>
                    </a:moveTo>
                    <a:cubicBezTo>
                      <a:pt x="56" y="6927"/>
                      <a:pt x="8452" y="13700"/>
                      <a:pt x="8508" y="13756"/>
                    </a:cubicBezTo>
                    <a:lnTo>
                      <a:pt x="8690" y="13574"/>
                    </a:lnTo>
                    <a:cubicBezTo>
                      <a:pt x="8564" y="13462"/>
                      <a:pt x="294" y="6815"/>
                      <a:pt x="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53"/>
              <p:cNvSpPr/>
              <p:nvPr/>
            </p:nvSpPr>
            <p:spPr>
              <a:xfrm>
                <a:off x="6749677" y="4204164"/>
                <a:ext cx="199704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609" extrusionOk="0">
                    <a:moveTo>
                      <a:pt x="2556" y="0"/>
                    </a:moveTo>
                    <a:cubicBezTo>
                      <a:pt x="1188" y="0"/>
                      <a:pt x="49" y="441"/>
                      <a:pt x="0" y="441"/>
                    </a:cubicBezTo>
                    <a:lnTo>
                      <a:pt x="56" y="609"/>
                    </a:lnTo>
                    <a:cubicBezTo>
                      <a:pt x="56" y="609"/>
                      <a:pt x="1249" y="172"/>
                      <a:pt x="2603" y="172"/>
                    </a:cubicBezTo>
                    <a:cubicBezTo>
                      <a:pt x="2801" y="172"/>
                      <a:pt x="3003" y="182"/>
                      <a:pt x="3205" y="203"/>
                    </a:cubicBezTo>
                    <a:lnTo>
                      <a:pt x="3205" y="35"/>
                    </a:lnTo>
                    <a:cubicBezTo>
                      <a:pt x="2985" y="11"/>
                      <a:pt x="2768" y="0"/>
                      <a:pt x="2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53"/>
              <p:cNvSpPr/>
              <p:nvPr/>
            </p:nvSpPr>
            <p:spPr>
              <a:xfrm>
                <a:off x="6593726" y="3967467"/>
                <a:ext cx="307794" cy="61586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829" extrusionOk="0">
                    <a:moveTo>
                      <a:pt x="3173" y="1"/>
                    </a:moveTo>
                    <a:cubicBezTo>
                      <a:pt x="1520" y="1"/>
                      <a:pt x="84" y="604"/>
                      <a:pt x="0" y="646"/>
                    </a:cubicBezTo>
                    <a:lnTo>
                      <a:pt x="56" y="828"/>
                    </a:lnTo>
                    <a:cubicBezTo>
                      <a:pt x="99" y="828"/>
                      <a:pt x="1554" y="190"/>
                      <a:pt x="3196" y="190"/>
                    </a:cubicBezTo>
                    <a:cubicBezTo>
                      <a:pt x="3716" y="190"/>
                      <a:pt x="4254" y="254"/>
                      <a:pt x="4772" y="422"/>
                    </a:cubicBezTo>
                    <a:lnTo>
                      <a:pt x="4842" y="241"/>
                    </a:lnTo>
                    <a:cubicBezTo>
                      <a:pt x="4289" y="67"/>
                      <a:pt x="3719" y="1"/>
                      <a:pt x="3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53"/>
              <p:cNvSpPr/>
              <p:nvPr/>
            </p:nvSpPr>
            <p:spPr>
              <a:xfrm>
                <a:off x="6632125" y="4150608"/>
                <a:ext cx="61452" cy="134196"/>
              </a:xfrm>
              <a:custGeom>
                <a:avLst/>
                <a:gdLst/>
                <a:ahLst/>
                <a:cxnLst/>
                <a:rect l="l" t="t" r="r" b="b"/>
                <a:pathLst>
                  <a:path w="827" h="2856" extrusionOk="0">
                    <a:moveTo>
                      <a:pt x="645" y="0"/>
                    </a:moveTo>
                    <a:cubicBezTo>
                      <a:pt x="645" y="56"/>
                      <a:pt x="1" y="1330"/>
                      <a:pt x="1" y="2855"/>
                    </a:cubicBezTo>
                    <a:lnTo>
                      <a:pt x="183" y="2855"/>
                    </a:lnTo>
                    <a:cubicBezTo>
                      <a:pt x="239" y="1400"/>
                      <a:pt x="827" y="112"/>
                      <a:pt x="827" y="56"/>
                    </a:cubicBezTo>
                    <a:lnTo>
                      <a:pt x="6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53"/>
              <p:cNvSpPr/>
              <p:nvPr/>
            </p:nvSpPr>
            <p:spPr>
              <a:xfrm>
                <a:off x="6363921" y="3271098"/>
                <a:ext cx="121695" cy="484478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521" extrusionOk="0">
                    <a:moveTo>
                      <a:pt x="1400" y="0"/>
                    </a:moveTo>
                    <a:cubicBezTo>
                      <a:pt x="1" y="2911"/>
                      <a:pt x="1218" y="6521"/>
                      <a:pt x="1218" y="6521"/>
                    </a:cubicBezTo>
                    <a:lnTo>
                      <a:pt x="1456" y="6465"/>
                    </a:lnTo>
                    <a:cubicBezTo>
                      <a:pt x="1456" y="6409"/>
                      <a:pt x="239" y="2911"/>
                      <a:pt x="1638" y="112"/>
                    </a:cubicBezTo>
                    <a:lnTo>
                      <a:pt x="14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53"/>
              <p:cNvSpPr/>
              <p:nvPr/>
            </p:nvSpPr>
            <p:spPr>
              <a:xfrm>
                <a:off x="6420088" y="3552827"/>
                <a:ext cx="151859" cy="424224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5710" extrusionOk="0">
                    <a:moveTo>
                      <a:pt x="0" y="0"/>
                    </a:moveTo>
                    <a:lnTo>
                      <a:pt x="0" y="56"/>
                    </a:lnTo>
                    <a:cubicBezTo>
                      <a:pt x="0" y="162"/>
                      <a:pt x="4" y="268"/>
                      <a:pt x="11" y="374"/>
                    </a:cubicBezTo>
                    <a:lnTo>
                      <a:pt x="11" y="374"/>
                    </a:lnTo>
                    <a:cubicBezTo>
                      <a:pt x="4" y="254"/>
                      <a:pt x="0" y="129"/>
                      <a:pt x="0" y="0"/>
                    </a:cubicBezTo>
                    <a:close/>
                    <a:moveTo>
                      <a:pt x="11" y="374"/>
                    </a:moveTo>
                    <a:lnTo>
                      <a:pt x="11" y="374"/>
                    </a:lnTo>
                    <a:cubicBezTo>
                      <a:pt x="42" y="908"/>
                      <a:pt x="135" y="1361"/>
                      <a:pt x="238" y="1749"/>
                    </a:cubicBezTo>
                    <a:cubicBezTo>
                      <a:pt x="135" y="1316"/>
                      <a:pt x="42" y="845"/>
                      <a:pt x="11" y="374"/>
                    </a:cubicBezTo>
                    <a:close/>
                    <a:moveTo>
                      <a:pt x="462" y="1749"/>
                    </a:moveTo>
                    <a:lnTo>
                      <a:pt x="462" y="1749"/>
                    </a:lnTo>
                    <a:cubicBezTo>
                      <a:pt x="588" y="2323"/>
                      <a:pt x="700" y="2617"/>
                      <a:pt x="700" y="2673"/>
                    </a:cubicBezTo>
                    <a:lnTo>
                      <a:pt x="462" y="2729"/>
                    </a:lnTo>
                    <a:cubicBezTo>
                      <a:pt x="532" y="2911"/>
                      <a:pt x="588" y="3079"/>
                      <a:pt x="644" y="3205"/>
                    </a:cubicBezTo>
                    <a:cubicBezTo>
                      <a:pt x="700" y="3205"/>
                      <a:pt x="756" y="3261"/>
                      <a:pt x="812" y="3261"/>
                    </a:cubicBezTo>
                    <a:lnTo>
                      <a:pt x="756" y="3149"/>
                    </a:lnTo>
                    <a:lnTo>
                      <a:pt x="882" y="3149"/>
                    </a:lnTo>
                    <a:cubicBezTo>
                      <a:pt x="756" y="2673"/>
                      <a:pt x="588" y="2211"/>
                      <a:pt x="462" y="1749"/>
                    </a:cubicBezTo>
                    <a:close/>
                    <a:moveTo>
                      <a:pt x="1400" y="4310"/>
                    </a:moveTo>
                    <a:cubicBezTo>
                      <a:pt x="1288" y="4310"/>
                      <a:pt x="1232" y="4366"/>
                      <a:pt x="1162" y="4422"/>
                    </a:cubicBezTo>
                    <a:cubicBezTo>
                      <a:pt x="1232" y="4604"/>
                      <a:pt x="1288" y="4716"/>
                      <a:pt x="1400" y="4898"/>
                    </a:cubicBezTo>
                    <a:lnTo>
                      <a:pt x="1400" y="4828"/>
                    </a:lnTo>
                    <a:lnTo>
                      <a:pt x="1582" y="4954"/>
                    </a:lnTo>
                    <a:cubicBezTo>
                      <a:pt x="1582" y="4954"/>
                      <a:pt x="1512" y="5010"/>
                      <a:pt x="1456" y="5066"/>
                    </a:cubicBezTo>
                    <a:cubicBezTo>
                      <a:pt x="1582" y="5304"/>
                      <a:pt x="1693" y="5472"/>
                      <a:pt x="1805" y="5710"/>
                    </a:cubicBezTo>
                    <a:cubicBezTo>
                      <a:pt x="1861" y="5654"/>
                      <a:pt x="1987" y="5598"/>
                      <a:pt x="2043" y="5598"/>
                    </a:cubicBezTo>
                    <a:cubicBezTo>
                      <a:pt x="1805" y="5122"/>
                      <a:pt x="1582" y="4716"/>
                      <a:pt x="1400" y="431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53"/>
              <p:cNvSpPr/>
              <p:nvPr/>
            </p:nvSpPr>
            <p:spPr>
              <a:xfrm>
                <a:off x="6792237" y="3968660"/>
                <a:ext cx="10928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281" extrusionOk="0">
                    <a:moveTo>
                      <a:pt x="1" y="1"/>
                    </a:moveTo>
                    <a:cubicBezTo>
                      <a:pt x="71" y="57"/>
                      <a:pt x="127" y="113"/>
                      <a:pt x="183" y="169"/>
                    </a:cubicBezTo>
                    <a:lnTo>
                      <a:pt x="477" y="169"/>
                    </a:lnTo>
                    <a:cubicBezTo>
                      <a:pt x="826" y="169"/>
                      <a:pt x="1120" y="225"/>
                      <a:pt x="1470" y="280"/>
                    </a:cubicBezTo>
                    <a:cubicBezTo>
                      <a:pt x="1400" y="169"/>
                      <a:pt x="1400" y="113"/>
                      <a:pt x="1344" y="57"/>
                    </a:cubicBezTo>
                    <a:cubicBezTo>
                      <a:pt x="1050" y="1"/>
                      <a:pt x="771" y="1"/>
                      <a:pt x="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4" name="Google Shape;3514;p53"/>
              <p:cNvSpPr/>
              <p:nvPr/>
            </p:nvSpPr>
            <p:spPr>
              <a:xfrm>
                <a:off x="6459611" y="3911447"/>
                <a:ext cx="78015" cy="142569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233" extrusionOk="0">
                    <a:moveTo>
                      <a:pt x="701" y="1"/>
                    </a:moveTo>
                    <a:lnTo>
                      <a:pt x="701" y="71"/>
                    </a:lnTo>
                    <a:cubicBezTo>
                      <a:pt x="589" y="183"/>
                      <a:pt x="295" y="645"/>
                      <a:pt x="1" y="1232"/>
                    </a:cubicBezTo>
                    <a:cubicBezTo>
                      <a:pt x="113" y="1232"/>
                      <a:pt x="183" y="1232"/>
                      <a:pt x="295" y="1176"/>
                    </a:cubicBezTo>
                    <a:cubicBezTo>
                      <a:pt x="463" y="771"/>
                      <a:pt x="645" y="421"/>
                      <a:pt x="757" y="239"/>
                    </a:cubicBezTo>
                    <a:cubicBezTo>
                      <a:pt x="813" y="183"/>
                      <a:pt x="883" y="127"/>
                      <a:pt x="883" y="127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5" name="Google Shape;3515;p53"/>
              <p:cNvSpPr/>
              <p:nvPr/>
            </p:nvSpPr>
            <p:spPr>
              <a:xfrm>
                <a:off x="6389924" y="3682770"/>
                <a:ext cx="52081" cy="10401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400" extrusionOk="0">
                    <a:moveTo>
                      <a:pt x="644" y="0"/>
                    </a:moveTo>
                    <a:cubicBezTo>
                      <a:pt x="518" y="168"/>
                      <a:pt x="294" y="518"/>
                      <a:pt x="0" y="1050"/>
                    </a:cubicBezTo>
                    <a:lnTo>
                      <a:pt x="0" y="1400"/>
                    </a:lnTo>
                    <a:lnTo>
                      <a:pt x="56" y="1400"/>
                    </a:lnTo>
                    <a:cubicBezTo>
                      <a:pt x="294" y="924"/>
                      <a:pt x="518" y="518"/>
                      <a:pt x="700" y="280"/>
                    </a:cubicBezTo>
                    <a:cubicBezTo>
                      <a:pt x="700" y="224"/>
                      <a:pt x="644" y="112"/>
                      <a:pt x="6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53"/>
              <p:cNvSpPr/>
              <p:nvPr/>
            </p:nvSpPr>
            <p:spPr>
              <a:xfrm>
                <a:off x="6420088" y="3526824"/>
                <a:ext cx="52007" cy="228754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079" extrusionOk="0">
                    <a:moveTo>
                      <a:pt x="112" y="0"/>
                    </a:moveTo>
                    <a:cubicBezTo>
                      <a:pt x="56" y="112"/>
                      <a:pt x="0" y="224"/>
                      <a:pt x="0" y="350"/>
                    </a:cubicBezTo>
                    <a:cubicBezTo>
                      <a:pt x="0" y="1050"/>
                      <a:pt x="112" y="1624"/>
                      <a:pt x="238" y="2099"/>
                    </a:cubicBezTo>
                    <a:cubicBezTo>
                      <a:pt x="238" y="2211"/>
                      <a:pt x="294" y="2323"/>
                      <a:pt x="294" y="2379"/>
                    </a:cubicBezTo>
                    <a:cubicBezTo>
                      <a:pt x="406" y="2799"/>
                      <a:pt x="462" y="3079"/>
                      <a:pt x="462" y="3079"/>
                    </a:cubicBezTo>
                    <a:lnTo>
                      <a:pt x="700" y="3023"/>
                    </a:lnTo>
                    <a:cubicBezTo>
                      <a:pt x="700" y="2967"/>
                      <a:pt x="588" y="2673"/>
                      <a:pt x="462" y="2099"/>
                    </a:cubicBezTo>
                    <a:cubicBezTo>
                      <a:pt x="350" y="1568"/>
                      <a:pt x="238" y="812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53"/>
              <p:cNvSpPr/>
              <p:nvPr/>
            </p:nvSpPr>
            <p:spPr>
              <a:xfrm>
                <a:off x="6485528" y="3742271"/>
                <a:ext cx="294975" cy="56260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829" extrusionOk="0">
                    <a:moveTo>
                      <a:pt x="3173" y="1"/>
                    </a:moveTo>
                    <a:cubicBezTo>
                      <a:pt x="1520" y="1"/>
                      <a:pt x="84" y="604"/>
                      <a:pt x="0" y="646"/>
                    </a:cubicBezTo>
                    <a:lnTo>
                      <a:pt x="56" y="828"/>
                    </a:lnTo>
                    <a:cubicBezTo>
                      <a:pt x="99" y="828"/>
                      <a:pt x="1554" y="190"/>
                      <a:pt x="3196" y="190"/>
                    </a:cubicBezTo>
                    <a:cubicBezTo>
                      <a:pt x="3716" y="190"/>
                      <a:pt x="4254" y="254"/>
                      <a:pt x="4772" y="422"/>
                    </a:cubicBezTo>
                    <a:lnTo>
                      <a:pt x="4842" y="241"/>
                    </a:lnTo>
                    <a:cubicBezTo>
                      <a:pt x="4289" y="67"/>
                      <a:pt x="3719" y="1"/>
                      <a:pt x="3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8" name="Google Shape;3518;p53"/>
            <p:cNvGrpSpPr/>
            <p:nvPr/>
          </p:nvGrpSpPr>
          <p:grpSpPr>
            <a:xfrm>
              <a:off x="6429564" y="865722"/>
              <a:ext cx="1863568" cy="2864925"/>
              <a:chOff x="5900239" y="931901"/>
              <a:chExt cx="1975374" cy="3036808"/>
            </a:xfrm>
          </p:grpSpPr>
          <p:grpSp>
            <p:nvGrpSpPr>
              <p:cNvPr id="3519" name="Google Shape;3519;p53"/>
              <p:cNvGrpSpPr/>
              <p:nvPr/>
            </p:nvGrpSpPr>
            <p:grpSpPr>
              <a:xfrm>
                <a:off x="5900239" y="931901"/>
                <a:ext cx="1975374" cy="3036808"/>
                <a:chOff x="5900239" y="931901"/>
                <a:chExt cx="1975374" cy="3036808"/>
              </a:xfrm>
            </p:grpSpPr>
            <p:sp>
              <p:nvSpPr>
                <p:cNvPr id="3520" name="Google Shape;3520;p53"/>
                <p:cNvSpPr/>
                <p:nvPr/>
              </p:nvSpPr>
              <p:spPr>
                <a:xfrm>
                  <a:off x="7208147" y="1040001"/>
                  <a:ext cx="667466" cy="102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4" h="13812" extrusionOk="0">
                      <a:moveTo>
                        <a:pt x="588" y="0"/>
                      </a:moveTo>
                      <a:lnTo>
                        <a:pt x="0" y="238"/>
                      </a:lnTo>
                      <a:cubicBezTo>
                        <a:pt x="2337" y="5066"/>
                        <a:pt x="5192" y="9614"/>
                        <a:pt x="8522" y="13812"/>
                      </a:cubicBezTo>
                      <a:lnTo>
                        <a:pt x="8984" y="13462"/>
                      </a:lnTo>
                      <a:cubicBezTo>
                        <a:pt x="5668" y="9334"/>
                        <a:pt x="2869" y="4786"/>
                        <a:pt x="5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1" name="Google Shape;3521;p53"/>
                <p:cNvSpPr/>
                <p:nvPr/>
              </p:nvSpPr>
              <p:spPr>
                <a:xfrm>
                  <a:off x="5900239" y="931901"/>
                  <a:ext cx="1381738" cy="3036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98" h="40875" extrusionOk="0">
                      <a:moveTo>
                        <a:pt x="17604" y="0"/>
                      </a:moveTo>
                      <a:cubicBezTo>
                        <a:pt x="16905" y="13993"/>
                        <a:pt x="13826" y="22333"/>
                        <a:pt x="4954" y="34158"/>
                      </a:cubicBezTo>
                      <a:lnTo>
                        <a:pt x="1" y="40231"/>
                      </a:lnTo>
                      <a:lnTo>
                        <a:pt x="756" y="40875"/>
                      </a:lnTo>
                      <a:lnTo>
                        <a:pt x="5710" y="34802"/>
                      </a:lnTo>
                      <a:cubicBezTo>
                        <a:pt x="14750" y="22739"/>
                        <a:pt x="17842" y="14287"/>
                        <a:pt x="18598" y="56"/>
                      </a:cubicBezTo>
                      <a:lnTo>
                        <a:pt x="176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2" name="Google Shape;3522;p53"/>
                <p:cNvSpPr/>
                <p:nvPr/>
              </p:nvSpPr>
              <p:spPr>
                <a:xfrm>
                  <a:off x="7347452" y="1211476"/>
                  <a:ext cx="307804" cy="80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1079" extrusionOk="0">
                      <a:moveTo>
                        <a:pt x="1132" y="0"/>
                      </a:moveTo>
                      <a:cubicBezTo>
                        <a:pt x="659" y="0"/>
                        <a:pt x="266" y="280"/>
                        <a:pt x="112" y="729"/>
                      </a:cubicBezTo>
                      <a:lnTo>
                        <a:pt x="0" y="897"/>
                      </a:lnTo>
                      <a:lnTo>
                        <a:pt x="294" y="1009"/>
                      </a:lnTo>
                      <a:lnTo>
                        <a:pt x="350" y="785"/>
                      </a:lnTo>
                      <a:cubicBezTo>
                        <a:pt x="490" y="495"/>
                        <a:pt x="793" y="281"/>
                        <a:pt x="1092" y="281"/>
                      </a:cubicBezTo>
                      <a:cubicBezTo>
                        <a:pt x="1153" y="281"/>
                        <a:pt x="1214" y="290"/>
                        <a:pt x="1274" y="309"/>
                      </a:cubicBezTo>
                      <a:lnTo>
                        <a:pt x="4016" y="1079"/>
                      </a:lnTo>
                      <a:lnTo>
                        <a:pt x="4142" y="785"/>
                      </a:lnTo>
                      <a:lnTo>
                        <a:pt x="1400" y="29"/>
                      </a:lnTo>
                      <a:cubicBezTo>
                        <a:pt x="1308" y="10"/>
                        <a:pt x="1219" y="0"/>
                        <a:pt x="113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3" name="Google Shape;3523;p53"/>
                <p:cNvSpPr/>
                <p:nvPr/>
              </p:nvSpPr>
              <p:spPr>
                <a:xfrm>
                  <a:off x="6688297" y="1459994"/>
                  <a:ext cx="499114" cy="247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8" h="3332" extrusionOk="0">
                      <a:moveTo>
                        <a:pt x="6368" y="1"/>
                      </a:moveTo>
                      <a:cubicBezTo>
                        <a:pt x="6242" y="938"/>
                        <a:pt x="5668" y="1694"/>
                        <a:pt x="4842" y="2044"/>
                      </a:cubicBezTo>
                      <a:cubicBezTo>
                        <a:pt x="2743" y="2981"/>
                        <a:pt x="182" y="2981"/>
                        <a:pt x="1" y="2981"/>
                      </a:cubicBezTo>
                      <a:lnTo>
                        <a:pt x="1" y="3331"/>
                      </a:lnTo>
                      <a:lnTo>
                        <a:pt x="71" y="3331"/>
                      </a:lnTo>
                      <a:cubicBezTo>
                        <a:pt x="532" y="3331"/>
                        <a:pt x="2981" y="3261"/>
                        <a:pt x="5024" y="2394"/>
                      </a:cubicBezTo>
                      <a:cubicBezTo>
                        <a:pt x="5948" y="1988"/>
                        <a:pt x="6591" y="1106"/>
                        <a:pt x="6717" y="57"/>
                      </a:cubicBezTo>
                      <a:lnTo>
                        <a:pt x="636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524" name="Google Shape;3524;p53"/>
              <p:cNvSpPr/>
              <p:nvPr/>
            </p:nvSpPr>
            <p:spPr>
              <a:xfrm>
                <a:off x="6849445" y="2503848"/>
                <a:ext cx="124816" cy="45542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6130" extrusionOk="0">
                    <a:moveTo>
                      <a:pt x="1050" y="0"/>
                    </a:moveTo>
                    <a:lnTo>
                      <a:pt x="518" y="238"/>
                    </a:lnTo>
                    <a:cubicBezTo>
                      <a:pt x="1106" y="1343"/>
                      <a:pt x="980" y="2631"/>
                      <a:pt x="406" y="3624"/>
                    </a:cubicBezTo>
                    <a:lnTo>
                      <a:pt x="350" y="3680"/>
                    </a:lnTo>
                    <a:cubicBezTo>
                      <a:pt x="1" y="4254"/>
                      <a:pt x="1" y="5024"/>
                      <a:pt x="350" y="5597"/>
                    </a:cubicBezTo>
                    <a:lnTo>
                      <a:pt x="630" y="6129"/>
                    </a:lnTo>
                    <a:lnTo>
                      <a:pt x="1162" y="5835"/>
                    </a:lnTo>
                    <a:lnTo>
                      <a:pt x="812" y="5304"/>
                    </a:lnTo>
                    <a:cubicBezTo>
                      <a:pt x="574" y="4898"/>
                      <a:pt x="574" y="4380"/>
                      <a:pt x="868" y="4030"/>
                    </a:cubicBezTo>
                    <a:lnTo>
                      <a:pt x="868" y="3974"/>
                    </a:lnTo>
                    <a:cubicBezTo>
                      <a:pt x="1624" y="2743"/>
                      <a:pt x="1680" y="1231"/>
                      <a:pt x="1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25" name="Google Shape;3525;p53"/>
            <p:cNvSpPr/>
            <p:nvPr/>
          </p:nvSpPr>
          <p:spPr>
            <a:xfrm>
              <a:off x="7610455" y="1458127"/>
              <a:ext cx="482640" cy="1344677"/>
            </a:xfrm>
            <a:custGeom>
              <a:avLst/>
              <a:gdLst/>
              <a:ahLst/>
              <a:cxnLst/>
              <a:rect l="l" t="t" r="r" b="b"/>
              <a:pathLst>
                <a:path w="6886" h="19185" extrusionOk="0">
                  <a:moveTo>
                    <a:pt x="4143" y="0"/>
                  </a:moveTo>
                  <a:cubicBezTo>
                    <a:pt x="1932" y="2561"/>
                    <a:pt x="532" y="5891"/>
                    <a:pt x="294" y="9334"/>
                  </a:cubicBezTo>
                  <a:cubicBezTo>
                    <a:pt x="1" y="12762"/>
                    <a:pt x="938" y="16260"/>
                    <a:pt x="2743" y="19185"/>
                  </a:cubicBezTo>
                  <a:cubicBezTo>
                    <a:pt x="4954" y="16554"/>
                    <a:pt x="6424" y="13238"/>
                    <a:pt x="6647" y="9795"/>
                  </a:cubicBezTo>
                  <a:cubicBezTo>
                    <a:pt x="6885" y="6353"/>
                    <a:pt x="6004" y="2911"/>
                    <a:pt x="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53"/>
            <p:cNvSpPr/>
            <p:nvPr/>
          </p:nvSpPr>
          <p:spPr>
            <a:xfrm>
              <a:off x="7712437" y="1784678"/>
              <a:ext cx="348277" cy="940678"/>
            </a:xfrm>
            <a:custGeom>
              <a:avLst/>
              <a:gdLst/>
              <a:ahLst/>
              <a:cxnLst/>
              <a:rect l="l" t="t" r="r" b="b"/>
              <a:pathLst>
                <a:path w="4969" h="13421" extrusionOk="0">
                  <a:moveTo>
                    <a:pt x="4731" y="1"/>
                  </a:moveTo>
                  <a:cubicBezTo>
                    <a:pt x="4143" y="351"/>
                    <a:pt x="3625" y="882"/>
                    <a:pt x="3219" y="1400"/>
                  </a:cubicBezTo>
                  <a:cubicBezTo>
                    <a:pt x="3037" y="1638"/>
                    <a:pt x="2870" y="1806"/>
                    <a:pt x="2744" y="2044"/>
                  </a:cubicBezTo>
                  <a:cubicBezTo>
                    <a:pt x="3037" y="2226"/>
                    <a:pt x="3443" y="2394"/>
                    <a:pt x="3919" y="2744"/>
                  </a:cubicBezTo>
                  <a:cubicBezTo>
                    <a:pt x="4199" y="2226"/>
                    <a:pt x="4549" y="1694"/>
                    <a:pt x="4969" y="1232"/>
                  </a:cubicBezTo>
                  <a:cubicBezTo>
                    <a:pt x="4899" y="826"/>
                    <a:pt x="4787" y="407"/>
                    <a:pt x="4731" y="1"/>
                  </a:cubicBezTo>
                  <a:close/>
                  <a:moveTo>
                    <a:pt x="1988" y="3331"/>
                  </a:moveTo>
                  <a:cubicBezTo>
                    <a:pt x="1876" y="3555"/>
                    <a:pt x="1750" y="3737"/>
                    <a:pt x="1694" y="3975"/>
                  </a:cubicBezTo>
                  <a:cubicBezTo>
                    <a:pt x="1750" y="3975"/>
                    <a:pt x="1876" y="3905"/>
                    <a:pt x="1932" y="3905"/>
                  </a:cubicBezTo>
                  <a:lnTo>
                    <a:pt x="1988" y="3331"/>
                  </a:lnTo>
                  <a:close/>
                  <a:moveTo>
                    <a:pt x="2632" y="2226"/>
                  </a:moveTo>
                  <a:cubicBezTo>
                    <a:pt x="2520" y="2394"/>
                    <a:pt x="2394" y="2576"/>
                    <a:pt x="2338" y="2688"/>
                  </a:cubicBezTo>
                  <a:lnTo>
                    <a:pt x="2100" y="5892"/>
                  </a:lnTo>
                  <a:cubicBezTo>
                    <a:pt x="2226" y="5948"/>
                    <a:pt x="2450" y="6074"/>
                    <a:pt x="2744" y="6242"/>
                  </a:cubicBezTo>
                  <a:cubicBezTo>
                    <a:pt x="2870" y="5080"/>
                    <a:pt x="3219" y="3975"/>
                    <a:pt x="3793" y="2925"/>
                  </a:cubicBezTo>
                  <a:cubicBezTo>
                    <a:pt x="3331" y="2632"/>
                    <a:pt x="2925" y="2394"/>
                    <a:pt x="2632" y="2226"/>
                  </a:cubicBezTo>
                  <a:close/>
                  <a:moveTo>
                    <a:pt x="1932" y="4143"/>
                  </a:moveTo>
                  <a:cubicBezTo>
                    <a:pt x="1820" y="4143"/>
                    <a:pt x="1694" y="4199"/>
                    <a:pt x="1582" y="4255"/>
                  </a:cubicBezTo>
                  <a:cubicBezTo>
                    <a:pt x="1288" y="4955"/>
                    <a:pt x="1050" y="5724"/>
                    <a:pt x="938" y="6536"/>
                  </a:cubicBezTo>
                  <a:cubicBezTo>
                    <a:pt x="826" y="7054"/>
                    <a:pt x="826" y="7641"/>
                    <a:pt x="826" y="8229"/>
                  </a:cubicBezTo>
                  <a:cubicBezTo>
                    <a:pt x="1176" y="8047"/>
                    <a:pt x="1470" y="7991"/>
                    <a:pt x="1638" y="7935"/>
                  </a:cubicBezTo>
                  <a:lnTo>
                    <a:pt x="1932" y="4143"/>
                  </a:lnTo>
                  <a:close/>
                  <a:moveTo>
                    <a:pt x="2044" y="6130"/>
                  </a:moveTo>
                  <a:lnTo>
                    <a:pt x="1820" y="9978"/>
                  </a:lnTo>
                  <a:cubicBezTo>
                    <a:pt x="2044" y="10034"/>
                    <a:pt x="2576" y="10328"/>
                    <a:pt x="3149" y="10734"/>
                  </a:cubicBezTo>
                  <a:cubicBezTo>
                    <a:pt x="2688" y="9334"/>
                    <a:pt x="2520" y="7879"/>
                    <a:pt x="2688" y="6480"/>
                  </a:cubicBezTo>
                  <a:cubicBezTo>
                    <a:pt x="2450" y="6298"/>
                    <a:pt x="2226" y="6186"/>
                    <a:pt x="2044" y="6130"/>
                  </a:cubicBezTo>
                  <a:close/>
                  <a:moveTo>
                    <a:pt x="1638" y="8173"/>
                  </a:moveTo>
                  <a:cubicBezTo>
                    <a:pt x="1470" y="8229"/>
                    <a:pt x="1176" y="8285"/>
                    <a:pt x="826" y="8453"/>
                  </a:cubicBezTo>
                  <a:cubicBezTo>
                    <a:pt x="882" y="9390"/>
                    <a:pt x="1050" y="10328"/>
                    <a:pt x="1400" y="11252"/>
                  </a:cubicBezTo>
                  <a:lnTo>
                    <a:pt x="1638" y="8173"/>
                  </a:lnTo>
                  <a:close/>
                  <a:moveTo>
                    <a:pt x="1120" y="11839"/>
                  </a:moveTo>
                  <a:cubicBezTo>
                    <a:pt x="771" y="11839"/>
                    <a:pt x="351" y="11895"/>
                    <a:pt x="1" y="12021"/>
                  </a:cubicBezTo>
                  <a:cubicBezTo>
                    <a:pt x="183" y="12371"/>
                    <a:pt x="295" y="12721"/>
                    <a:pt x="477" y="13071"/>
                  </a:cubicBezTo>
                  <a:cubicBezTo>
                    <a:pt x="771" y="13127"/>
                    <a:pt x="994" y="13127"/>
                    <a:pt x="1232" y="13183"/>
                  </a:cubicBezTo>
                  <a:lnTo>
                    <a:pt x="1344" y="11839"/>
                  </a:lnTo>
                  <a:close/>
                  <a:moveTo>
                    <a:pt x="1750" y="10202"/>
                  </a:moveTo>
                  <a:lnTo>
                    <a:pt x="1638" y="11783"/>
                  </a:lnTo>
                  <a:cubicBezTo>
                    <a:pt x="1694" y="11839"/>
                    <a:pt x="1694" y="11895"/>
                    <a:pt x="1694" y="11895"/>
                  </a:cubicBezTo>
                  <a:lnTo>
                    <a:pt x="1638" y="11895"/>
                  </a:lnTo>
                  <a:lnTo>
                    <a:pt x="1526" y="13239"/>
                  </a:lnTo>
                  <a:cubicBezTo>
                    <a:pt x="1750" y="13295"/>
                    <a:pt x="1988" y="13351"/>
                    <a:pt x="2170" y="13420"/>
                  </a:cubicBezTo>
                  <a:cubicBezTo>
                    <a:pt x="2632" y="12777"/>
                    <a:pt x="3037" y="12077"/>
                    <a:pt x="3387" y="11377"/>
                  </a:cubicBezTo>
                  <a:cubicBezTo>
                    <a:pt x="3387" y="11252"/>
                    <a:pt x="3331" y="11196"/>
                    <a:pt x="3275" y="11084"/>
                  </a:cubicBezTo>
                  <a:cubicBezTo>
                    <a:pt x="2688" y="10622"/>
                    <a:pt x="2044" y="10328"/>
                    <a:pt x="1750" y="10202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53"/>
            <p:cNvSpPr/>
            <p:nvPr/>
          </p:nvSpPr>
          <p:spPr>
            <a:xfrm>
              <a:off x="5914676" y="2009669"/>
              <a:ext cx="1369208" cy="712184"/>
            </a:xfrm>
            <a:custGeom>
              <a:avLst/>
              <a:gdLst/>
              <a:ahLst/>
              <a:cxnLst/>
              <a:rect l="l" t="t" r="r" b="b"/>
              <a:pathLst>
                <a:path w="19535" h="10161" extrusionOk="0">
                  <a:moveTo>
                    <a:pt x="16346" y="0"/>
                  </a:moveTo>
                  <a:cubicBezTo>
                    <a:pt x="13556" y="0"/>
                    <a:pt x="10757" y="647"/>
                    <a:pt x="8228" y="1870"/>
                  </a:cubicBezTo>
                  <a:cubicBezTo>
                    <a:pt x="4730" y="3564"/>
                    <a:pt x="1805" y="6474"/>
                    <a:pt x="0" y="9861"/>
                  </a:cubicBezTo>
                  <a:cubicBezTo>
                    <a:pt x="1102" y="10061"/>
                    <a:pt x="2224" y="10160"/>
                    <a:pt x="3345" y="10160"/>
                  </a:cubicBezTo>
                  <a:cubicBezTo>
                    <a:pt x="6136" y="10160"/>
                    <a:pt x="8920" y="9544"/>
                    <a:pt x="11377" y="8335"/>
                  </a:cubicBezTo>
                  <a:cubicBezTo>
                    <a:pt x="14875" y="6586"/>
                    <a:pt x="17786" y="3788"/>
                    <a:pt x="19535" y="289"/>
                  </a:cubicBezTo>
                  <a:cubicBezTo>
                    <a:pt x="18484" y="95"/>
                    <a:pt x="17415" y="0"/>
                    <a:pt x="16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53"/>
            <p:cNvSpPr/>
            <p:nvPr/>
          </p:nvSpPr>
          <p:spPr>
            <a:xfrm>
              <a:off x="5955819" y="3009930"/>
              <a:ext cx="870027" cy="589527"/>
            </a:xfrm>
            <a:custGeom>
              <a:avLst/>
              <a:gdLst/>
              <a:ahLst/>
              <a:cxnLst/>
              <a:rect l="l" t="t" r="r" b="b"/>
              <a:pathLst>
                <a:path w="12413" h="8411" extrusionOk="0">
                  <a:moveTo>
                    <a:pt x="11892" y="1"/>
                  </a:moveTo>
                  <a:cubicBezTo>
                    <a:pt x="9393" y="1"/>
                    <a:pt x="6910" y="750"/>
                    <a:pt x="4843" y="2111"/>
                  </a:cubicBezTo>
                  <a:cubicBezTo>
                    <a:pt x="2562" y="3636"/>
                    <a:pt x="868" y="5903"/>
                    <a:pt x="1" y="8408"/>
                  </a:cubicBezTo>
                  <a:cubicBezTo>
                    <a:pt x="100" y="8410"/>
                    <a:pt x="199" y="8411"/>
                    <a:pt x="298" y="8411"/>
                  </a:cubicBezTo>
                  <a:cubicBezTo>
                    <a:pt x="2876" y="8411"/>
                    <a:pt x="5496" y="7708"/>
                    <a:pt x="7571" y="6253"/>
                  </a:cubicBezTo>
                  <a:cubicBezTo>
                    <a:pt x="9796" y="4741"/>
                    <a:pt x="11545" y="2516"/>
                    <a:pt x="12413" y="12"/>
                  </a:cubicBezTo>
                  <a:cubicBezTo>
                    <a:pt x="12239" y="4"/>
                    <a:pt x="12066" y="1"/>
                    <a:pt x="11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53"/>
            <p:cNvSpPr/>
            <p:nvPr/>
          </p:nvSpPr>
          <p:spPr>
            <a:xfrm>
              <a:off x="5959744" y="3035232"/>
              <a:ext cx="722908" cy="564014"/>
            </a:xfrm>
            <a:custGeom>
              <a:avLst/>
              <a:gdLst/>
              <a:ahLst/>
              <a:cxnLst/>
              <a:rect l="l" t="t" r="r" b="b"/>
              <a:pathLst>
                <a:path w="10314" h="8047" extrusionOk="0">
                  <a:moveTo>
                    <a:pt x="8859" y="0"/>
                  </a:moveTo>
                  <a:cubicBezTo>
                    <a:pt x="8635" y="56"/>
                    <a:pt x="8453" y="126"/>
                    <a:pt x="8215" y="182"/>
                  </a:cubicBezTo>
                  <a:cubicBezTo>
                    <a:pt x="8047" y="294"/>
                    <a:pt x="7809" y="476"/>
                    <a:pt x="7641" y="644"/>
                  </a:cubicBezTo>
                  <a:cubicBezTo>
                    <a:pt x="8509" y="938"/>
                    <a:pt x="9152" y="1400"/>
                    <a:pt x="9334" y="1526"/>
                  </a:cubicBezTo>
                  <a:lnTo>
                    <a:pt x="9614" y="1344"/>
                  </a:lnTo>
                  <a:cubicBezTo>
                    <a:pt x="9446" y="882"/>
                    <a:pt x="9152" y="406"/>
                    <a:pt x="8859" y="0"/>
                  </a:cubicBezTo>
                  <a:close/>
                  <a:moveTo>
                    <a:pt x="8565" y="1232"/>
                  </a:moveTo>
                  <a:lnTo>
                    <a:pt x="8565" y="1288"/>
                  </a:lnTo>
                  <a:cubicBezTo>
                    <a:pt x="8635" y="1456"/>
                    <a:pt x="8691" y="1694"/>
                    <a:pt x="8747" y="1931"/>
                  </a:cubicBezTo>
                  <a:lnTo>
                    <a:pt x="9208" y="1638"/>
                  </a:lnTo>
                  <a:cubicBezTo>
                    <a:pt x="9096" y="1582"/>
                    <a:pt x="8859" y="1400"/>
                    <a:pt x="8565" y="1232"/>
                  </a:cubicBezTo>
                  <a:close/>
                  <a:moveTo>
                    <a:pt x="7515" y="756"/>
                  </a:moveTo>
                  <a:cubicBezTo>
                    <a:pt x="6886" y="1344"/>
                    <a:pt x="6354" y="2043"/>
                    <a:pt x="5892" y="2799"/>
                  </a:cubicBezTo>
                  <a:cubicBezTo>
                    <a:pt x="6298" y="2981"/>
                    <a:pt x="6592" y="3205"/>
                    <a:pt x="6704" y="3331"/>
                  </a:cubicBezTo>
                  <a:lnTo>
                    <a:pt x="7347" y="2925"/>
                  </a:lnTo>
                  <a:cubicBezTo>
                    <a:pt x="7585" y="2281"/>
                    <a:pt x="7809" y="1750"/>
                    <a:pt x="8159" y="1232"/>
                  </a:cubicBezTo>
                  <a:cubicBezTo>
                    <a:pt x="8159" y="1176"/>
                    <a:pt x="8215" y="1106"/>
                    <a:pt x="8341" y="1106"/>
                  </a:cubicBezTo>
                  <a:cubicBezTo>
                    <a:pt x="8047" y="994"/>
                    <a:pt x="7809" y="882"/>
                    <a:pt x="7515" y="756"/>
                  </a:cubicBezTo>
                  <a:close/>
                  <a:moveTo>
                    <a:pt x="5836" y="2925"/>
                  </a:moveTo>
                  <a:cubicBezTo>
                    <a:pt x="5598" y="3387"/>
                    <a:pt x="5360" y="3849"/>
                    <a:pt x="5192" y="4324"/>
                  </a:cubicBezTo>
                  <a:lnTo>
                    <a:pt x="6592" y="3387"/>
                  </a:lnTo>
                  <a:cubicBezTo>
                    <a:pt x="6410" y="3331"/>
                    <a:pt x="6186" y="3149"/>
                    <a:pt x="5836" y="2925"/>
                  </a:cubicBezTo>
                  <a:close/>
                  <a:moveTo>
                    <a:pt x="9740" y="1526"/>
                  </a:moveTo>
                  <a:lnTo>
                    <a:pt x="8803" y="2155"/>
                  </a:lnTo>
                  <a:cubicBezTo>
                    <a:pt x="8985" y="2981"/>
                    <a:pt x="9096" y="3793"/>
                    <a:pt x="9096" y="4604"/>
                  </a:cubicBezTo>
                  <a:cubicBezTo>
                    <a:pt x="9558" y="4198"/>
                    <a:pt x="9964" y="3737"/>
                    <a:pt x="10314" y="3275"/>
                  </a:cubicBezTo>
                  <a:cubicBezTo>
                    <a:pt x="10202" y="2687"/>
                    <a:pt x="9964" y="2099"/>
                    <a:pt x="9740" y="1526"/>
                  </a:cubicBezTo>
                  <a:close/>
                  <a:moveTo>
                    <a:pt x="2506" y="4842"/>
                  </a:moveTo>
                  <a:cubicBezTo>
                    <a:pt x="2156" y="4842"/>
                    <a:pt x="1862" y="4842"/>
                    <a:pt x="1568" y="4898"/>
                  </a:cubicBezTo>
                  <a:cubicBezTo>
                    <a:pt x="1288" y="5304"/>
                    <a:pt x="1050" y="5654"/>
                    <a:pt x="812" y="6073"/>
                  </a:cubicBezTo>
                  <a:cubicBezTo>
                    <a:pt x="1344" y="6129"/>
                    <a:pt x="1806" y="6185"/>
                    <a:pt x="2338" y="6297"/>
                  </a:cubicBezTo>
                  <a:lnTo>
                    <a:pt x="3961" y="5192"/>
                  </a:lnTo>
                  <a:cubicBezTo>
                    <a:pt x="3905" y="5136"/>
                    <a:pt x="3793" y="5080"/>
                    <a:pt x="3667" y="4954"/>
                  </a:cubicBezTo>
                  <a:cubicBezTo>
                    <a:pt x="3261" y="4898"/>
                    <a:pt x="2855" y="4842"/>
                    <a:pt x="2506" y="4842"/>
                  </a:cubicBezTo>
                  <a:close/>
                  <a:moveTo>
                    <a:pt x="2799" y="6241"/>
                  </a:moveTo>
                  <a:lnTo>
                    <a:pt x="2618" y="6353"/>
                  </a:lnTo>
                  <a:cubicBezTo>
                    <a:pt x="2688" y="6423"/>
                    <a:pt x="2799" y="6423"/>
                    <a:pt x="2855" y="6423"/>
                  </a:cubicBezTo>
                  <a:cubicBezTo>
                    <a:pt x="2855" y="6353"/>
                    <a:pt x="2855" y="6297"/>
                    <a:pt x="2799" y="6241"/>
                  </a:cubicBezTo>
                  <a:close/>
                  <a:moveTo>
                    <a:pt x="7165" y="3275"/>
                  </a:moveTo>
                  <a:lnTo>
                    <a:pt x="5598" y="4380"/>
                  </a:lnTo>
                  <a:cubicBezTo>
                    <a:pt x="5654" y="4730"/>
                    <a:pt x="5948" y="5836"/>
                    <a:pt x="5654" y="6941"/>
                  </a:cubicBezTo>
                  <a:cubicBezTo>
                    <a:pt x="5948" y="6829"/>
                    <a:pt x="6242" y="6647"/>
                    <a:pt x="6536" y="6535"/>
                  </a:cubicBezTo>
                  <a:cubicBezTo>
                    <a:pt x="6592" y="5486"/>
                    <a:pt x="6816" y="4324"/>
                    <a:pt x="7165" y="3275"/>
                  </a:cubicBezTo>
                  <a:close/>
                  <a:moveTo>
                    <a:pt x="5416" y="4492"/>
                  </a:moveTo>
                  <a:lnTo>
                    <a:pt x="5136" y="4674"/>
                  </a:lnTo>
                  <a:cubicBezTo>
                    <a:pt x="5010" y="4898"/>
                    <a:pt x="5010" y="5136"/>
                    <a:pt x="4954" y="5430"/>
                  </a:cubicBezTo>
                  <a:cubicBezTo>
                    <a:pt x="4787" y="5304"/>
                    <a:pt x="4549" y="5248"/>
                    <a:pt x="4367" y="5192"/>
                  </a:cubicBezTo>
                  <a:lnTo>
                    <a:pt x="2967" y="6129"/>
                  </a:lnTo>
                  <a:cubicBezTo>
                    <a:pt x="2967" y="6185"/>
                    <a:pt x="3037" y="6353"/>
                    <a:pt x="3037" y="6479"/>
                  </a:cubicBezTo>
                  <a:cubicBezTo>
                    <a:pt x="3737" y="6647"/>
                    <a:pt x="4367" y="6941"/>
                    <a:pt x="4954" y="7235"/>
                  </a:cubicBezTo>
                  <a:cubicBezTo>
                    <a:pt x="5136" y="7179"/>
                    <a:pt x="5304" y="7123"/>
                    <a:pt x="5486" y="6997"/>
                  </a:cubicBezTo>
                  <a:cubicBezTo>
                    <a:pt x="5766" y="6004"/>
                    <a:pt x="5542" y="4842"/>
                    <a:pt x="5416" y="4492"/>
                  </a:cubicBezTo>
                  <a:close/>
                  <a:moveTo>
                    <a:pt x="295" y="7123"/>
                  </a:moveTo>
                  <a:cubicBezTo>
                    <a:pt x="169" y="7347"/>
                    <a:pt x="57" y="7641"/>
                    <a:pt x="1" y="7879"/>
                  </a:cubicBezTo>
                  <a:lnTo>
                    <a:pt x="645" y="7403"/>
                  </a:lnTo>
                  <a:cubicBezTo>
                    <a:pt x="519" y="7347"/>
                    <a:pt x="407" y="7235"/>
                    <a:pt x="295" y="7123"/>
                  </a:cubicBezTo>
                  <a:close/>
                  <a:moveTo>
                    <a:pt x="812" y="7585"/>
                  </a:moveTo>
                  <a:lnTo>
                    <a:pt x="113" y="8047"/>
                  </a:lnTo>
                  <a:lnTo>
                    <a:pt x="351" y="8047"/>
                  </a:lnTo>
                  <a:cubicBezTo>
                    <a:pt x="700" y="8047"/>
                    <a:pt x="1050" y="8047"/>
                    <a:pt x="1400" y="7991"/>
                  </a:cubicBezTo>
                  <a:cubicBezTo>
                    <a:pt x="1162" y="7879"/>
                    <a:pt x="994" y="7697"/>
                    <a:pt x="812" y="7585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30" name="Google Shape;3530;p53"/>
            <p:cNvGrpSpPr/>
            <p:nvPr/>
          </p:nvGrpSpPr>
          <p:grpSpPr>
            <a:xfrm>
              <a:off x="5985787" y="2876337"/>
              <a:ext cx="1109845" cy="716037"/>
              <a:chOff x="5429838" y="3063145"/>
              <a:chExt cx="1176431" cy="758996"/>
            </a:xfrm>
          </p:grpSpPr>
          <p:sp>
            <p:nvSpPr>
              <p:cNvPr id="3531" name="Google Shape;3531;p53"/>
              <p:cNvSpPr/>
              <p:nvPr/>
            </p:nvSpPr>
            <p:spPr>
              <a:xfrm>
                <a:off x="5429838" y="3197248"/>
                <a:ext cx="894629" cy="624893"/>
              </a:xfrm>
              <a:custGeom>
                <a:avLst/>
                <a:gdLst/>
                <a:ahLst/>
                <a:cxnLst/>
                <a:rect l="l" t="t" r="r" b="b"/>
                <a:pathLst>
                  <a:path w="12525" h="8635" extrusionOk="0">
                    <a:moveTo>
                      <a:pt x="12413" y="1"/>
                    </a:moveTo>
                    <a:lnTo>
                      <a:pt x="1" y="8397"/>
                    </a:lnTo>
                    <a:lnTo>
                      <a:pt x="113" y="8634"/>
                    </a:lnTo>
                    <a:lnTo>
                      <a:pt x="12525" y="238"/>
                    </a:lnTo>
                    <a:lnTo>
                      <a:pt x="1241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53"/>
              <p:cNvSpPr/>
              <p:nvPr/>
            </p:nvSpPr>
            <p:spPr>
              <a:xfrm>
                <a:off x="5558191" y="3539228"/>
                <a:ext cx="156005" cy="82255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218" extrusionOk="0">
                    <a:moveTo>
                      <a:pt x="57" y="0"/>
                    </a:moveTo>
                    <a:lnTo>
                      <a:pt x="1" y="168"/>
                    </a:lnTo>
                    <a:cubicBezTo>
                      <a:pt x="1232" y="406"/>
                      <a:pt x="2282" y="1218"/>
                      <a:pt x="2282" y="1218"/>
                    </a:cubicBezTo>
                    <a:lnTo>
                      <a:pt x="2394" y="1106"/>
                    </a:lnTo>
                    <a:cubicBezTo>
                      <a:pt x="2338" y="1050"/>
                      <a:pt x="1288" y="224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53"/>
              <p:cNvSpPr/>
              <p:nvPr/>
            </p:nvSpPr>
            <p:spPr>
              <a:xfrm>
                <a:off x="5714196" y="3409274"/>
                <a:ext cx="190268" cy="82256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1283" extrusionOk="0">
                    <a:moveTo>
                      <a:pt x="227" y="0"/>
                    </a:moveTo>
                    <a:cubicBezTo>
                      <a:pt x="152" y="0"/>
                      <a:pt x="76" y="3"/>
                      <a:pt x="0" y="9"/>
                    </a:cubicBezTo>
                    <a:lnTo>
                      <a:pt x="0" y="177"/>
                    </a:lnTo>
                    <a:cubicBezTo>
                      <a:pt x="36" y="176"/>
                      <a:pt x="71" y="175"/>
                      <a:pt x="107" y="175"/>
                    </a:cubicBezTo>
                    <a:cubicBezTo>
                      <a:pt x="1576" y="175"/>
                      <a:pt x="2912" y="1283"/>
                      <a:pt x="2967" y="1283"/>
                    </a:cubicBezTo>
                    <a:lnTo>
                      <a:pt x="3023" y="1171"/>
                    </a:lnTo>
                    <a:cubicBezTo>
                      <a:pt x="2969" y="1117"/>
                      <a:pt x="1700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53"/>
              <p:cNvSpPr/>
              <p:nvPr/>
            </p:nvSpPr>
            <p:spPr>
              <a:xfrm>
                <a:off x="5922086" y="3275289"/>
                <a:ext cx="177865" cy="8631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1274" extrusionOk="0">
                    <a:moveTo>
                      <a:pt x="57" y="0"/>
                    </a:moveTo>
                    <a:lnTo>
                      <a:pt x="1" y="168"/>
                    </a:lnTo>
                    <a:cubicBezTo>
                      <a:pt x="1400" y="280"/>
                      <a:pt x="2561" y="1218"/>
                      <a:pt x="2561" y="1274"/>
                    </a:cubicBezTo>
                    <a:lnTo>
                      <a:pt x="2687" y="1106"/>
                    </a:lnTo>
                    <a:cubicBezTo>
                      <a:pt x="2631" y="1106"/>
                      <a:pt x="1456" y="112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53"/>
              <p:cNvSpPr/>
              <p:nvPr/>
            </p:nvSpPr>
            <p:spPr>
              <a:xfrm>
                <a:off x="5796292" y="3547629"/>
                <a:ext cx="68634" cy="20505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275" extrusionOk="0">
                    <a:moveTo>
                      <a:pt x="238" y="0"/>
                    </a:moveTo>
                    <a:lnTo>
                      <a:pt x="56" y="70"/>
                    </a:lnTo>
                    <a:cubicBezTo>
                      <a:pt x="56" y="70"/>
                      <a:pt x="644" y="1819"/>
                      <a:pt x="0" y="3219"/>
                    </a:cubicBezTo>
                    <a:lnTo>
                      <a:pt x="182" y="3275"/>
                    </a:lnTo>
                    <a:cubicBezTo>
                      <a:pt x="812" y="1819"/>
                      <a:pt x="294" y="7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53"/>
              <p:cNvSpPr/>
              <p:nvPr/>
            </p:nvSpPr>
            <p:spPr>
              <a:xfrm>
                <a:off x="5991772" y="3417684"/>
                <a:ext cx="60328" cy="247477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331" extrusionOk="0">
                    <a:moveTo>
                      <a:pt x="224" y="0"/>
                    </a:moveTo>
                    <a:lnTo>
                      <a:pt x="56" y="70"/>
                    </a:lnTo>
                    <a:cubicBezTo>
                      <a:pt x="56" y="70"/>
                      <a:pt x="630" y="1875"/>
                      <a:pt x="0" y="3219"/>
                    </a:cubicBezTo>
                    <a:lnTo>
                      <a:pt x="112" y="3331"/>
                    </a:lnTo>
                    <a:cubicBezTo>
                      <a:pt x="812" y="1875"/>
                      <a:pt x="224" y="7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53"/>
              <p:cNvSpPr/>
              <p:nvPr/>
            </p:nvSpPr>
            <p:spPr>
              <a:xfrm>
                <a:off x="6177811" y="3292861"/>
                <a:ext cx="38558" cy="14257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324" extrusionOk="0">
                    <a:moveTo>
                      <a:pt x="169" y="1"/>
                    </a:moveTo>
                    <a:lnTo>
                      <a:pt x="1" y="57"/>
                    </a:lnTo>
                    <a:cubicBezTo>
                      <a:pt x="1" y="57"/>
                      <a:pt x="351" y="1162"/>
                      <a:pt x="169" y="2268"/>
                    </a:cubicBezTo>
                    <a:lnTo>
                      <a:pt x="351" y="2324"/>
                    </a:lnTo>
                    <a:cubicBezTo>
                      <a:pt x="519" y="1162"/>
                      <a:pt x="169" y="57"/>
                      <a:pt x="1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53"/>
              <p:cNvSpPr/>
              <p:nvPr/>
            </p:nvSpPr>
            <p:spPr>
              <a:xfrm>
                <a:off x="6242298" y="3063145"/>
                <a:ext cx="363971" cy="19866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2674" extrusionOk="0">
                    <a:moveTo>
                      <a:pt x="4898" y="0"/>
                    </a:moveTo>
                    <a:cubicBezTo>
                      <a:pt x="4842" y="0"/>
                      <a:pt x="3499" y="56"/>
                      <a:pt x="0" y="2449"/>
                    </a:cubicBezTo>
                    <a:lnTo>
                      <a:pt x="126" y="2673"/>
                    </a:lnTo>
                    <a:cubicBezTo>
                      <a:pt x="3555" y="294"/>
                      <a:pt x="4842" y="224"/>
                      <a:pt x="4898" y="224"/>
                    </a:cubicBezTo>
                    <a:lnTo>
                      <a:pt x="48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53"/>
              <p:cNvSpPr/>
              <p:nvPr/>
            </p:nvSpPr>
            <p:spPr>
              <a:xfrm>
                <a:off x="5432395" y="3331364"/>
                <a:ext cx="693554" cy="484465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6704" extrusionOk="0">
                    <a:moveTo>
                      <a:pt x="9670" y="1"/>
                    </a:moveTo>
                    <a:lnTo>
                      <a:pt x="9390" y="183"/>
                    </a:lnTo>
                    <a:lnTo>
                      <a:pt x="9446" y="239"/>
                    </a:lnTo>
                    <a:lnTo>
                      <a:pt x="9320" y="407"/>
                    </a:lnTo>
                    <a:cubicBezTo>
                      <a:pt x="9320" y="351"/>
                      <a:pt x="9320" y="351"/>
                      <a:pt x="9264" y="295"/>
                    </a:cubicBezTo>
                    <a:lnTo>
                      <a:pt x="8803" y="588"/>
                    </a:lnTo>
                    <a:cubicBezTo>
                      <a:pt x="8803" y="700"/>
                      <a:pt x="8859" y="756"/>
                      <a:pt x="8859" y="812"/>
                    </a:cubicBezTo>
                    <a:lnTo>
                      <a:pt x="9796" y="183"/>
                    </a:lnTo>
                    <a:cubicBezTo>
                      <a:pt x="9796" y="113"/>
                      <a:pt x="9740" y="57"/>
                      <a:pt x="9670" y="1"/>
                    </a:cubicBezTo>
                    <a:close/>
                    <a:moveTo>
                      <a:pt x="7403" y="1582"/>
                    </a:moveTo>
                    <a:lnTo>
                      <a:pt x="6760" y="1988"/>
                    </a:lnTo>
                    <a:cubicBezTo>
                      <a:pt x="6816" y="1988"/>
                      <a:pt x="6816" y="1988"/>
                      <a:pt x="6816" y="2044"/>
                    </a:cubicBezTo>
                    <a:lnTo>
                      <a:pt x="6760" y="2156"/>
                    </a:lnTo>
                    <a:cubicBezTo>
                      <a:pt x="6760" y="2156"/>
                      <a:pt x="6704" y="2100"/>
                      <a:pt x="6648" y="2044"/>
                    </a:cubicBezTo>
                    <a:lnTo>
                      <a:pt x="5248" y="2981"/>
                    </a:lnTo>
                    <a:cubicBezTo>
                      <a:pt x="5248" y="3093"/>
                      <a:pt x="5192" y="3205"/>
                      <a:pt x="5192" y="3331"/>
                    </a:cubicBezTo>
                    <a:lnTo>
                      <a:pt x="5472" y="3149"/>
                    </a:lnTo>
                    <a:cubicBezTo>
                      <a:pt x="5472" y="3037"/>
                      <a:pt x="5416" y="2981"/>
                      <a:pt x="5416" y="2981"/>
                    </a:cubicBezTo>
                    <a:lnTo>
                      <a:pt x="5598" y="2911"/>
                    </a:lnTo>
                    <a:cubicBezTo>
                      <a:pt x="5598" y="2911"/>
                      <a:pt x="5598" y="2981"/>
                      <a:pt x="5654" y="3037"/>
                    </a:cubicBezTo>
                    <a:lnTo>
                      <a:pt x="7221" y="1932"/>
                    </a:lnTo>
                    <a:cubicBezTo>
                      <a:pt x="7291" y="1806"/>
                      <a:pt x="7347" y="1694"/>
                      <a:pt x="7403" y="1582"/>
                    </a:cubicBezTo>
                    <a:close/>
                    <a:moveTo>
                      <a:pt x="4199" y="3737"/>
                    </a:moveTo>
                    <a:cubicBezTo>
                      <a:pt x="4199" y="3793"/>
                      <a:pt x="4255" y="3793"/>
                      <a:pt x="4255" y="3793"/>
                    </a:cubicBezTo>
                    <a:lnTo>
                      <a:pt x="4143" y="3905"/>
                    </a:lnTo>
                    <a:cubicBezTo>
                      <a:pt x="4143" y="3905"/>
                      <a:pt x="4073" y="3905"/>
                      <a:pt x="4017" y="3849"/>
                    </a:cubicBezTo>
                    <a:lnTo>
                      <a:pt x="2394" y="4954"/>
                    </a:lnTo>
                    <a:cubicBezTo>
                      <a:pt x="2450" y="4954"/>
                      <a:pt x="2562" y="5010"/>
                      <a:pt x="2674" y="5010"/>
                    </a:cubicBezTo>
                    <a:lnTo>
                      <a:pt x="2855" y="4898"/>
                    </a:lnTo>
                    <a:lnTo>
                      <a:pt x="2855" y="4730"/>
                    </a:lnTo>
                    <a:lnTo>
                      <a:pt x="2967" y="4661"/>
                    </a:lnTo>
                    <a:cubicBezTo>
                      <a:pt x="2967" y="4661"/>
                      <a:pt x="3023" y="4730"/>
                      <a:pt x="3023" y="4786"/>
                    </a:cubicBezTo>
                    <a:lnTo>
                      <a:pt x="4423" y="3849"/>
                    </a:lnTo>
                    <a:cubicBezTo>
                      <a:pt x="4367" y="3793"/>
                      <a:pt x="4255" y="3793"/>
                      <a:pt x="4199" y="3737"/>
                    </a:cubicBezTo>
                    <a:close/>
                    <a:moveTo>
                      <a:pt x="701" y="6060"/>
                    </a:moveTo>
                    <a:lnTo>
                      <a:pt x="57" y="6536"/>
                    </a:lnTo>
                    <a:lnTo>
                      <a:pt x="1" y="6592"/>
                    </a:lnTo>
                    <a:lnTo>
                      <a:pt x="1" y="6648"/>
                    </a:lnTo>
                    <a:lnTo>
                      <a:pt x="1" y="6704"/>
                    </a:lnTo>
                    <a:lnTo>
                      <a:pt x="169" y="6704"/>
                    </a:lnTo>
                    <a:lnTo>
                      <a:pt x="868" y="6242"/>
                    </a:lnTo>
                    <a:cubicBezTo>
                      <a:pt x="812" y="6186"/>
                      <a:pt x="756" y="6130"/>
                      <a:pt x="701" y="6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0" name="Google Shape;3540;p53"/>
              <p:cNvSpPr/>
              <p:nvPr/>
            </p:nvSpPr>
            <p:spPr>
              <a:xfrm>
                <a:off x="5674676" y="3599633"/>
                <a:ext cx="39525" cy="21843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9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6" y="126"/>
                      <a:pt x="238" y="182"/>
                      <a:pt x="294" y="238"/>
                    </a:cubicBezTo>
                    <a:cubicBezTo>
                      <a:pt x="350" y="294"/>
                      <a:pt x="420" y="294"/>
                      <a:pt x="420" y="294"/>
                    </a:cubicBezTo>
                    <a:lnTo>
                      <a:pt x="532" y="182"/>
                    </a:lnTo>
                    <a:cubicBezTo>
                      <a:pt x="532" y="182"/>
                      <a:pt x="476" y="182"/>
                      <a:pt x="476" y="126"/>
                    </a:cubicBezTo>
                    <a:cubicBezTo>
                      <a:pt x="294" y="70"/>
                      <a:pt x="182" y="7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1" name="Google Shape;3541;p53"/>
              <p:cNvSpPr/>
              <p:nvPr/>
            </p:nvSpPr>
            <p:spPr>
              <a:xfrm>
                <a:off x="5835824" y="3439526"/>
                <a:ext cx="68649" cy="52007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00" extrusionOk="0">
                    <a:moveTo>
                      <a:pt x="56" y="0"/>
                    </a:moveTo>
                    <a:cubicBezTo>
                      <a:pt x="56" y="56"/>
                      <a:pt x="0" y="56"/>
                      <a:pt x="0" y="126"/>
                    </a:cubicBezTo>
                    <a:cubicBezTo>
                      <a:pt x="350" y="350"/>
                      <a:pt x="574" y="532"/>
                      <a:pt x="756" y="588"/>
                    </a:cubicBezTo>
                    <a:cubicBezTo>
                      <a:pt x="812" y="644"/>
                      <a:pt x="868" y="700"/>
                      <a:pt x="868" y="700"/>
                    </a:cubicBezTo>
                    <a:lnTo>
                      <a:pt x="924" y="588"/>
                    </a:lnTo>
                    <a:cubicBezTo>
                      <a:pt x="924" y="532"/>
                      <a:pt x="924" y="532"/>
                      <a:pt x="868" y="532"/>
                    </a:cubicBezTo>
                    <a:cubicBezTo>
                      <a:pt x="756" y="406"/>
                      <a:pt x="462" y="182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53"/>
              <p:cNvSpPr/>
              <p:nvPr/>
            </p:nvSpPr>
            <p:spPr>
              <a:xfrm>
                <a:off x="5960567" y="3279419"/>
                <a:ext cx="139377" cy="8217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106" extrusionOk="0">
                    <a:moveTo>
                      <a:pt x="126" y="0"/>
                    </a:moveTo>
                    <a:cubicBezTo>
                      <a:pt x="70" y="56"/>
                      <a:pt x="70" y="56"/>
                      <a:pt x="0" y="112"/>
                    </a:cubicBezTo>
                    <a:cubicBezTo>
                      <a:pt x="294" y="238"/>
                      <a:pt x="532" y="350"/>
                      <a:pt x="826" y="462"/>
                    </a:cubicBezTo>
                    <a:cubicBezTo>
                      <a:pt x="938" y="462"/>
                      <a:pt x="994" y="532"/>
                      <a:pt x="1050" y="588"/>
                    </a:cubicBezTo>
                    <a:cubicBezTo>
                      <a:pt x="1344" y="756"/>
                      <a:pt x="1581" y="938"/>
                      <a:pt x="1693" y="994"/>
                    </a:cubicBezTo>
                    <a:cubicBezTo>
                      <a:pt x="1749" y="1050"/>
                      <a:pt x="1749" y="1050"/>
                      <a:pt x="1749" y="1106"/>
                    </a:cubicBezTo>
                    <a:lnTo>
                      <a:pt x="1875" y="938"/>
                    </a:lnTo>
                    <a:lnTo>
                      <a:pt x="1819" y="882"/>
                    </a:lnTo>
                    <a:cubicBezTo>
                      <a:pt x="1637" y="756"/>
                      <a:pt x="994" y="294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43" name="Google Shape;3543;p53"/>
            <p:cNvSpPr/>
            <p:nvPr/>
          </p:nvSpPr>
          <p:spPr>
            <a:xfrm>
              <a:off x="8138099" y="1752367"/>
              <a:ext cx="49133" cy="41213"/>
            </a:xfrm>
            <a:custGeom>
              <a:avLst/>
              <a:gdLst/>
              <a:ahLst/>
              <a:cxnLst/>
              <a:rect l="l" t="t" r="r" b="b"/>
              <a:pathLst>
                <a:path w="701" h="588" extrusionOk="0">
                  <a:moveTo>
                    <a:pt x="463" y="0"/>
                  </a:moveTo>
                  <a:lnTo>
                    <a:pt x="1" y="350"/>
                  </a:lnTo>
                  <a:cubicBezTo>
                    <a:pt x="57" y="406"/>
                    <a:pt x="57" y="518"/>
                    <a:pt x="57" y="588"/>
                  </a:cubicBezTo>
                  <a:lnTo>
                    <a:pt x="701" y="112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44" name="Google Shape;3544;p53"/>
            <p:cNvGrpSpPr/>
            <p:nvPr/>
          </p:nvGrpSpPr>
          <p:grpSpPr>
            <a:xfrm>
              <a:off x="7629448" y="1376682"/>
              <a:ext cx="469863" cy="1430045"/>
              <a:chOff x="7172112" y="1473516"/>
              <a:chExt cx="498053" cy="1515842"/>
            </a:xfrm>
          </p:grpSpPr>
          <p:sp>
            <p:nvSpPr>
              <p:cNvPr id="3545" name="Google Shape;3545;p53"/>
              <p:cNvSpPr/>
              <p:nvPr/>
            </p:nvSpPr>
            <p:spPr>
              <a:xfrm>
                <a:off x="7442030" y="1473516"/>
                <a:ext cx="35439" cy="172662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324" extrusionOk="0">
                    <a:moveTo>
                      <a:pt x="183" y="1"/>
                    </a:moveTo>
                    <a:lnTo>
                      <a:pt x="1" y="2324"/>
                    </a:lnTo>
                    <a:lnTo>
                      <a:pt x="295" y="2324"/>
                    </a:lnTo>
                    <a:lnTo>
                      <a:pt x="476" y="57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546" name="Google Shape;3546;p53"/>
              <p:cNvGrpSpPr/>
              <p:nvPr/>
            </p:nvGrpSpPr>
            <p:grpSpPr>
              <a:xfrm>
                <a:off x="7172112" y="1559848"/>
                <a:ext cx="498053" cy="1429510"/>
                <a:chOff x="7173846" y="1559848"/>
                <a:chExt cx="498053" cy="1429510"/>
              </a:xfrm>
            </p:grpSpPr>
            <p:sp>
              <p:nvSpPr>
                <p:cNvPr id="3547" name="Google Shape;3547;p53"/>
                <p:cNvSpPr/>
                <p:nvPr/>
              </p:nvSpPr>
              <p:spPr>
                <a:xfrm>
                  <a:off x="7347452" y="1559848"/>
                  <a:ext cx="125856" cy="1429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19241" extrusionOk="0">
                      <a:moveTo>
                        <a:pt x="1400" y="0"/>
                      </a:moveTo>
                      <a:lnTo>
                        <a:pt x="0" y="19185"/>
                      </a:lnTo>
                      <a:lnTo>
                        <a:pt x="294" y="19241"/>
                      </a:lnTo>
                      <a:lnTo>
                        <a:pt x="169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8" name="Google Shape;3548;p53"/>
                <p:cNvSpPr/>
                <p:nvPr/>
              </p:nvSpPr>
              <p:spPr>
                <a:xfrm>
                  <a:off x="7199897" y="2495530"/>
                  <a:ext cx="190271" cy="95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" h="1638" extrusionOk="0">
                      <a:moveTo>
                        <a:pt x="2967" y="0"/>
                      </a:moveTo>
                      <a:cubicBezTo>
                        <a:pt x="2855" y="0"/>
                        <a:pt x="1218" y="350"/>
                        <a:pt x="0" y="1455"/>
                      </a:cubicBezTo>
                      <a:lnTo>
                        <a:pt x="112" y="1637"/>
                      </a:lnTo>
                      <a:cubicBezTo>
                        <a:pt x="1344" y="588"/>
                        <a:pt x="2967" y="238"/>
                        <a:pt x="2967" y="238"/>
                      </a:cubicBezTo>
                      <a:lnTo>
                        <a:pt x="296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9" name="Google Shape;3549;p53"/>
                <p:cNvSpPr/>
                <p:nvPr/>
              </p:nvSpPr>
              <p:spPr>
                <a:xfrm>
                  <a:off x="7173846" y="2196109"/>
                  <a:ext cx="238100" cy="14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2281" extrusionOk="0">
                      <a:moveTo>
                        <a:pt x="3611" y="0"/>
                      </a:moveTo>
                      <a:cubicBezTo>
                        <a:pt x="3499" y="0"/>
                        <a:pt x="1162" y="532"/>
                        <a:pt x="1" y="2169"/>
                      </a:cubicBezTo>
                      <a:lnTo>
                        <a:pt x="169" y="2281"/>
                      </a:lnTo>
                      <a:cubicBezTo>
                        <a:pt x="1288" y="700"/>
                        <a:pt x="3611" y="182"/>
                        <a:pt x="3611" y="182"/>
                      </a:cubicBezTo>
                      <a:lnTo>
                        <a:pt x="361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0" name="Google Shape;3550;p53"/>
                <p:cNvSpPr/>
                <p:nvPr/>
              </p:nvSpPr>
              <p:spPr>
                <a:xfrm>
                  <a:off x="7238241" y="1893507"/>
                  <a:ext cx="199700" cy="12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1919" extrusionOk="0">
                      <a:moveTo>
                        <a:pt x="3261" y="1"/>
                      </a:moveTo>
                      <a:cubicBezTo>
                        <a:pt x="3149" y="57"/>
                        <a:pt x="1218" y="463"/>
                        <a:pt x="0" y="1806"/>
                      </a:cubicBezTo>
                      <a:lnTo>
                        <a:pt x="112" y="1918"/>
                      </a:lnTo>
                      <a:cubicBezTo>
                        <a:pt x="1344" y="701"/>
                        <a:pt x="3261" y="225"/>
                        <a:pt x="3317" y="225"/>
                      </a:cubicBez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1" name="Google Shape;3551;p53"/>
                <p:cNvSpPr/>
                <p:nvPr/>
              </p:nvSpPr>
              <p:spPr>
                <a:xfrm>
                  <a:off x="7377616" y="2643152"/>
                  <a:ext cx="190269" cy="1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1" h="1750" extrusionOk="0">
                      <a:moveTo>
                        <a:pt x="56" y="0"/>
                      </a:moveTo>
                      <a:lnTo>
                        <a:pt x="0" y="168"/>
                      </a:lnTo>
                      <a:cubicBezTo>
                        <a:pt x="0" y="168"/>
                        <a:pt x="1399" y="700"/>
                        <a:pt x="2393" y="1749"/>
                      </a:cubicBezTo>
                      <a:lnTo>
                        <a:pt x="2561" y="1623"/>
                      </a:lnTo>
                      <a:cubicBezTo>
                        <a:pt x="1511" y="518"/>
                        <a:pt x="112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2" name="Google Shape;3552;p53"/>
                <p:cNvSpPr/>
                <p:nvPr/>
              </p:nvSpPr>
              <p:spPr>
                <a:xfrm>
                  <a:off x="7399385" y="2339580"/>
                  <a:ext cx="246511" cy="207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8" h="2799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2212" y="1106"/>
                        <a:pt x="3149" y="2799"/>
                      </a:cubicBezTo>
                      <a:lnTo>
                        <a:pt x="3317" y="2687"/>
                      </a:lnTo>
                      <a:cubicBezTo>
                        <a:pt x="2394" y="938"/>
                        <a:pt x="169" y="56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3" name="Google Shape;3553;p53"/>
                <p:cNvSpPr/>
                <p:nvPr/>
              </p:nvSpPr>
              <p:spPr>
                <a:xfrm>
                  <a:off x="7421228" y="2040169"/>
                  <a:ext cx="250671" cy="213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69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2268" y="1119"/>
                        <a:pt x="3149" y="2869"/>
                      </a:cubicBezTo>
                      <a:lnTo>
                        <a:pt x="3373" y="2743"/>
                      </a:lnTo>
                      <a:cubicBezTo>
                        <a:pt x="2450" y="938"/>
                        <a:pt x="169" y="70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4" name="Google Shape;3554;p53"/>
                <p:cNvSpPr/>
                <p:nvPr/>
              </p:nvSpPr>
              <p:spPr>
                <a:xfrm>
                  <a:off x="7442027" y="1759415"/>
                  <a:ext cx="151843" cy="116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" h="1806" extrusionOk="0">
                      <a:moveTo>
                        <a:pt x="71" y="1"/>
                      </a:moveTo>
                      <a:lnTo>
                        <a:pt x="1" y="225"/>
                      </a:lnTo>
                      <a:cubicBezTo>
                        <a:pt x="1" y="225"/>
                        <a:pt x="1344" y="756"/>
                        <a:pt x="2394" y="1806"/>
                      </a:cubicBezTo>
                      <a:lnTo>
                        <a:pt x="2520" y="1624"/>
                      </a:lnTo>
                      <a:cubicBezTo>
                        <a:pt x="1470" y="575"/>
                        <a:pt x="127" y="57"/>
                        <a:pt x="7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5" name="Google Shape;3555;p53"/>
                <p:cNvSpPr/>
                <p:nvPr/>
              </p:nvSpPr>
              <p:spPr>
                <a:xfrm>
                  <a:off x="7351612" y="2105623"/>
                  <a:ext cx="82170" cy="78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10552" extrusionOk="0">
                      <a:moveTo>
                        <a:pt x="1106" y="1"/>
                      </a:moveTo>
                      <a:lnTo>
                        <a:pt x="1106" y="1"/>
                      </a:lnTo>
                      <a:cubicBezTo>
                        <a:pt x="994" y="238"/>
                        <a:pt x="868" y="406"/>
                        <a:pt x="756" y="644"/>
                      </a:cubicBezTo>
                      <a:lnTo>
                        <a:pt x="700" y="1218"/>
                      </a:lnTo>
                      <a:lnTo>
                        <a:pt x="812" y="1218"/>
                      </a:lnTo>
                      <a:lnTo>
                        <a:pt x="812" y="1400"/>
                      </a:lnTo>
                      <a:cubicBezTo>
                        <a:pt x="812" y="1400"/>
                        <a:pt x="756" y="1456"/>
                        <a:pt x="700" y="1456"/>
                      </a:cubicBezTo>
                      <a:lnTo>
                        <a:pt x="406" y="5248"/>
                      </a:lnTo>
                      <a:lnTo>
                        <a:pt x="518" y="5248"/>
                      </a:lnTo>
                      <a:lnTo>
                        <a:pt x="518" y="5486"/>
                      </a:lnTo>
                      <a:lnTo>
                        <a:pt x="406" y="5486"/>
                      </a:lnTo>
                      <a:lnTo>
                        <a:pt x="168" y="8565"/>
                      </a:lnTo>
                      <a:cubicBezTo>
                        <a:pt x="238" y="8746"/>
                        <a:pt x="350" y="8914"/>
                        <a:pt x="406" y="9096"/>
                      </a:cubicBezTo>
                      <a:lnTo>
                        <a:pt x="518" y="7515"/>
                      </a:lnTo>
                      <a:cubicBezTo>
                        <a:pt x="406" y="7459"/>
                        <a:pt x="350" y="7403"/>
                        <a:pt x="350" y="7403"/>
                      </a:cubicBezTo>
                      <a:lnTo>
                        <a:pt x="406" y="7235"/>
                      </a:lnTo>
                      <a:cubicBezTo>
                        <a:pt x="406" y="7235"/>
                        <a:pt x="462" y="7235"/>
                        <a:pt x="588" y="7291"/>
                      </a:cubicBezTo>
                      <a:lnTo>
                        <a:pt x="812" y="3443"/>
                      </a:lnTo>
                      <a:cubicBezTo>
                        <a:pt x="700" y="3387"/>
                        <a:pt x="644" y="3387"/>
                        <a:pt x="644" y="3387"/>
                      </a:cubicBezTo>
                      <a:lnTo>
                        <a:pt x="700" y="3149"/>
                      </a:lnTo>
                      <a:cubicBezTo>
                        <a:pt x="756" y="3149"/>
                        <a:pt x="756" y="3205"/>
                        <a:pt x="868" y="3205"/>
                      </a:cubicBezTo>
                      <a:lnTo>
                        <a:pt x="1106" y="1"/>
                      </a:lnTo>
                      <a:close/>
                      <a:moveTo>
                        <a:pt x="112" y="9152"/>
                      </a:moveTo>
                      <a:lnTo>
                        <a:pt x="0" y="10496"/>
                      </a:lnTo>
                      <a:cubicBezTo>
                        <a:pt x="112" y="10496"/>
                        <a:pt x="238" y="10552"/>
                        <a:pt x="294" y="10552"/>
                      </a:cubicBezTo>
                      <a:lnTo>
                        <a:pt x="406" y="9208"/>
                      </a:lnTo>
                      <a:cubicBezTo>
                        <a:pt x="294" y="9208"/>
                        <a:pt x="238" y="9208"/>
                        <a:pt x="112" y="915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6" name="Google Shape;3556;p53"/>
                <p:cNvSpPr/>
                <p:nvPr/>
              </p:nvSpPr>
              <p:spPr>
                <a:xfrm>
                  <a:off x="7321448" y="2495527"/>
                  <a:ext cx="68723" cy="3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518" extrusionOk="0">
                      <a:moveTo>
                        <a:pt x="812" y="0"/>
                      </a:moveTo>
                      <a:cubicBezTo>
                        <a:pt x="644" y="56"/>
                        <a:pt x="350" y="112"/>
                        <a:pt x="0" y="294"/>
                      </a:cubicBezTo>
                      <a:lnTo>
                        <a:pt x="0" y="518"/>
                      </a:lnTo>
                      <a:cubicBezTo>
                        <a:pt x="350" y="350"/>
                        <a:pt x="644" y="294"/>
                        <a:pt x="812" y="238"/>
                      </a:cubicBezTo>
                      <a:lnTo>
                        <a:pt x="924" y="238"/>
                      </a:lnTo>
                      <a:lnTo>
                        <a:pt x="9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7" name="Google Shape;3557;p53"/>
                <p:cNvSpPr/>
                <p:nvPr/>
              </p:nvSpPr>
              <p:spPr>
                <a:xfrm>
                  <a:off x="7377616" y="2196115"/>
                  <a:ext cx="34324" cy="2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350" extrusionOk="0">
                      <a:moveTo>
                        <a:pt x="350" y="0"/>
                      </a:moveTo>
                      <a:cubicBezTo>
                        <a:pt x="294" y="0"/>
                        <a:pt x="168" y="70"/>
                        <a:pt x="112" y="70"/>
                      </a:cubicBezTo>
                      <a:cubicBezTo>
                        <a:pt x="56" y="182"/>
                        <a:pt x="0" y="238"/>
                        <a:pt x="0" y="350"/>
                      </a:cubicBezTo>
                      <a:cubicBezTo>
                        <a:pt x="112" y="294"/>
                        <a:pt x="238" y="238"/>
                        <a:pt x="350" y="238"/>
                      </a:cubicBezTo>
                      <a:cubicBezTo>
                        <a:pt x="406" y="238"/>
                        <a:pt x="462" y="182"/>
                        <a:pt x="462" y="182"/>
                      </a:cubicBezTo>
                      <a:lnTo>
                        <a:pt x="4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8" name="Google Shape;3558;p53"/>
                <p:cNvSpPr/>
                <p:nvPr/>
              </p:nvSpPr>
              <p:spPr>
                <a:xfrm>
                  <a:off x="7377616" y="2643152"/>
                  <a:ext cx="125856" cy="86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1162" extrusionOk="0">
                      <a:moveTo>
                        <a:pt x="56" y="0"/>
                      </a:moveTo>
                      <a:lnTo>
                        <a:pt x="0" y="168"/>
                      </a:lnTo>
                      <a:cubicBezTo>
                        <a:pt x="0" y="168"/>
                        <a:pt x="56" y="224"/>
                        <a:pt x="168" y="280"/>
                      </a:cubicBezTo>
                      <a:cubicBezTo>
                        <a:pt x="462" y="406"/>
                        <a:pt x="1106" y="700"/>
                        <a:pt x="1693" y="1162"/>
                      </a:cubicBezTo>
                      <a:cubicBezTo>
                        <a:pt x="1693" y="1050"/>
                        <a:pt x="1637" y="924"/>
                        <a:pt x="1567" y="812"/>
                      </a:cubicBezTo>
                      <a:cubicBezTo>
                        <a:pt x="994" y="406"/>
                        <a:pt x="462" y="112"/>
                        <a:pt x="238" y="56"/>
                      </a:cubicBezTo>
                      <a:cubicBezTo>
                        <a:pt x="112" y="0"/>
                        <a:pt x="56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9" name="Google Shape;3559;p53"/>
                <p:cNvSpPr/>
                <p:nvPr/>
              </p:nvSpPr>
              <p:spPr>
                <a:xfrm>
                  <a:off x="7399385" y="2339580"/>
                  <a:ext cx="64562" cy="4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644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57" y="238"/>
                        <a:pt x="169" y="294"/>
                      </a:cubicBezTo>
                      <a:cubicBezTo>
                        <a:pt x="351" y="350"/>
                        <a:pt x="575" y="462"/>
                        <a:pt x="813" y="644"/>
                      </a:cubicBezTo>
                      <a:cubicBezTo>
                        <a:pt x="813" y="518"/>
                        <a:pt x="813" y="462"/>
                        <a:pt x="869" y="406"/>
                      </a:cubicBezTo>
                      <a:cubicBezTo>
                        <a:pt x="575" y="238"/>
                        <a:pt x="351" y="112"/>
                        <a:pt x="225" y="56"/>
                      </a:cubicBezTo>
                      <a:cubicBezTo>
                        <a:pt x="113" y="56"/>
                        <a:pt x="113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0" name="Google Shape;3560;p53"/>
                <p:cNvSpPr/>
                <p:nvPr/>
              </p:nvSpPr>
              <p:spPr>
                <a:xfrm>
                  <a:off x="7455552" y="2057777"/>
                  <a:ext cx="95692" cy="65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883" extrusionOk="0">
                      <a:moveTo>
                        <a:pt x="113" y="1"/>
                      </a:moveTo>
                      <a:cubicBezTo>
                        <a:pt x="57" y="57"/>
                        <a:pt x="1" y="113"/>
                        <a:pt x="1" y="183"/>
                      </a:cubicBezTo>
                      <a:cubicBezTo>
                        <a:pt x="294" y="351"/>
                        <a:pt x="700" y="589"/>
                        <a:pt x="1162" y="882"/>
                      </a:cubicBezTo>
                      <a:cubicBezTo>
                        <a:pt x="1162" y="813"/>
                        <a:pt x="1218" y="757"/>
                        <a:pt x="1288" y="701"/>
                      </a:cubicBezTo>
                      <a:cubicBezTo>
                        <a:pt x="812" y="351"/>
                        <a:pt x="406" y="183"/>
                        <a:pt x="1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561" name="Google Shape;3561;p53"/>
            <p:cNvSpPr/>
            <p:nvPr/>
          </p:nvSpPr>
          <p:spPr>
            <a:xfrm>
              <a:off x="7369202" y="2753749"/>
              <a:ext cx="53969" cy="52988"/>
            </a:xfrm>
            <a:custGeom>
              <a:avLst/>
              <a:gdLst/>
              <a:ahLst/>
              <a:cxnLst/>
              <a:rect l="l" t="t" r="r" b="b"/>
              <a:pathLst>
                <a:path w="770" h="756" extrusionOk="0">
                  <a:moveTo>
                    <a:pt x="476" y="0"/>
                  </a:moveTo>
                  <a:lnTo>
                    <a:pt x="0" y="294"/>
                  </a:lnTo>
                  <a:cubicBezTo>
                    <a:pt x="0" y="462"/>
                    <a:pt x="70" y="574"/>
                    <a:pt x="70" y="756"/>
                  </a:cubicBezTo>
                  <a:lnTo>
                    <a:pt x="770" y="35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53"/>
            <p:cNvSpPr/>
            <p:nvPr/>
          </p:nvSpPr>
          <p:spPr>
            <a:xfrm>
              <a:off x="7112179" y="2793981"/>
              <a:ext cx="1144710" cy="854327"/>
            </a:xfrm>
            <a:custGeom>
              <a:avLst/>
              <a:gdLst/>
              <a:ahLst/>
              <a:cxnLst/>
              <a:rect l="l" t="t" r="r" b="b"/>
              <a:pathLst>
                <a:path w="16332" h="12189" extrusionOk="0">
                  <a:moveTo>
                    <a:pt x="13533" y="1525"/>
                  </a:moveTo>
                  <a:cubicBezTo>
                    <a:pt x="13700" y="1525"/>
                    <a:pt x="13756" y="1749"/>
                    <a:pt x="13588" y="1819"/>
                  </a:cubicBezTo>
                  <a:lnTo>
                    <a:pt x="13533" y="1819"/>
                  </a:lnTo>
                  <a:cubicBezTo>
                    <a:pt x="13407" y="1819"/>
                    <a:pt x="13351" y="1581"/>
                    <a:pt x="13463" y="1525"/>
                  </a:cubicBezTo>
                  <a:close/>
                  <a:moveTo>
                    <a:pt x="13588" y="5891"/>
                  </a:moveTo>
                  <a:cubicBezTo>
                    <a:pt x="13700" y="5891"/>
                    <a:pt x="13756" y="6129"/>
                    <a:pt x="13644" y="6185"/>
                  </a:cubicBezTo>
                  <a:lnTo>
                    <a:pt x="13588" y="6185"/>
                  </a:lnTo>
                  <a:cubicBezTo>
                    <a:pt x="13407" y="6185"/>
                    <a:pt x="13351" y="5947"/>
                    <a:pt x="13533" y="5891"/>
                  </a:cubicBezTo>
                  <a:close/>
                  <a:moveTo>
                    <a:pt x="12595" y="7123"/>
                  </a:moveTo>
                  <a:cubicBezTo>
                    <a:pt x="12651" y="7123"/>
                    <a:pt x="12707" y="7291"/>
                    <a:pt x="12651" y="7347"/>
                  </a:cubicBezTo>
                  <a:lnTo>
                    <a:pt x="12595" y="7347"/>
                  </a:lnTo>
                  <a:cubicBezTo>
                    <a:pt x="12483" y="7347"/>
                    <a:pt x="12483" y="7179"/>
                    <a:pt x="12539" y="7179"/>
                  </a:cubicBezTo>
                  <a:cubicBezTo>
                    <a:pt x="12595" y="7179"/>
                    <a:pt x="12595" y="7123"/>
                    <a:pt x="12595" y="7123"/>
                  </a:cubicBezTo>
                  <a:close/>
                  <a:moveTo>
                    <a:pt x="1106" y="7291"/>
                  </a:moveTo>
                  <a:cubicBezTo>
                    <a:pt x="1162" y="7291"/>
                    <a:pt x="1218" y="7472"/>
                    <a:pt x="1106" y="7472"/>
                  </a:cubicBezTo>
                  <a:cubicBezTo>
                    <a:pt x="994" y="7472"/>
                    <a:pt x="939" y="7347"/>
                    <a:pt x="1050" y="7291"/>
                  </a:cubicBezTo>
                  <a:close/>
                  <a:moveTo>
                    <a:pt x="757" y="8466"/>
                  </a:moveTo>
                  <a:cubicBezTo>
                    <a:pt x="869" y="8466"/>
                    <a:pt x="939" y="8690"/>
                    <a:pt x="813" y="8746"/>
                  </a:cubicBezTo>
                  <a:lnTo>
                    <a:pt x="757" y="8746"/>
                  </a:lnTo>
                  <a:cubicBezTo>
                    <a:pt x="589" y="8746"/>
                    <a:pt x="519" y="8522"/>
                    <a:pt x="701" y="8466"/>
                  </a:cubicBezTo>
                  <a:close/>
                  <a:moveTo>
                    <a:pt x="1988" y="8816"/>
                  </a:moveTo>
                  <a:cubicBezTo>
                    <a:pt x="2156" y="8816"/>
                    <a:pt x="2212" y="9040"/>
                    <a:pt x="2044" y="9096"/>
                  </a:cubicBezTo>
                  <a:lnTo>
                    <a:pt x="1988" y="9096"/>
                  </a:lnTo>
                  <a:cubicBezTo>
                    <a:pt x="1862" y="9096"/>
                    <a:pt x="1806" y="8872"/>
                    <a:pt x="1918" y="8816"/>
                  </a:cubicBezTo>
                  <a:close/>
                  <a:moveTo>
                    <a:pt x="11839" y="9096"/>
                  </a:moveTo>
                  <a:cubicBezTo>
                    <a:pt x="11895" y="9096"/>
                    <a:pt x="11951" y="9222"/>
                    <a:pt x="11839" y="9278"/>
                  </a:cubicBezTo>
                  <a:cubicBezTo>
                    <a:pt x="11713" y="9278"/>
                    <a:pt x="11657" y="9096"/>
                    <a:pt x="11783" y="9096"/>
                  </a:cubicBezTo>
                  <a:close/>
                  <a:moveTo>
                    <a:pt x="8341" y="9446"/>
                  </a:moveTo>
                  <a:cubicBezTo>
                    <a:pt x="8397" y="9446"/>
                    <a:pt x="8453" y="9627"/>
                    <a:pt x="8341" y="9627"/>
                  </a:cubicBezTo>
                  <a:lnTo>
                    <a:pt x="8285" y="9627"/>
                  </a:lnTo>
                  <a:cubicBezTo>
                    <a:pt x="8215" y="9627"/>
                    <a:pt x="8159" y="9515"/>
                    <a:pt x="8285" y="9446"/>
                  </a:cubicBezTo>
                  <a:close/>
                  <a:moveTo>
                    <a:pt x="9740" y="9739"/>
                  </a:moveTo>
                  <a:cubicBezTo>
                    <a:pt x="9796" y="9739"/>
                    <a:pt x="9852" y="9921"/>
                    <a:pt x="9740" y="9921"/>
                  </a:cubicBezTo>
                  <a:cubicBezTo>
                    <a:pt x="9614" y="9921"/>
                    <a:pt x="9614" y="9795"/>
                    <a:pt x="9684" y="9739"/>
                  </a:cubicBezTo>
                  <a:close/>
                  <a:moveTo>
                    <a:pt x="6410" y="9921"/>
                  </a:moveTo>
                  <a:cubicBezTo>
                    <a:pt x="6536" y="9921"/>
                    <a:pt x="6536" y="10033"/>
                    <a:pt x="6466" y="10089"/>
                  </a:cubicBezTo>
                  <a:lnTo>
                    <a:pt x="6410" y="10089"/>
                  </a:lnTo>
                  <a:cubicBezTo>
                    <a:pt x="6354" y="10089"/>
                    <a:pt x="6298" y="9977"/>
                    <a:pt x="6410" y="9921"/>
                  </a:cubicBezTo>
                  <a:close/>
                  <a:moveTo>
                    <a:pt x="4493" y="10089"/>
                  </a:moveTo>
                  <a:cubicBezTo>
                    <a:pt x="4605" y="10089"/>
                    <a:pt x="4661" y="10215"/>
                    <a:pt x="4549" y="10271"/>
                  </a:cubicBezTo>
                  <a:lnTo>
                    <a:pt x="4493" y="10271"/>
                  </a:lnTo>
                  <a:cubicBezTo>
                    <a:pt x="4437" y="10271"/>
                    <a:pt x="4367" y="10145"/>
                    <a:pt x="4493" y="10089"/>
                  </a:cubicBezTo>
                  <a:close/>
                  <a:moveTo>
                    <a:pt x="3093" y="10271"/>
                  </a:moveTo>
                  <a:cubicBezTo>
                    <a:pt x="3261" y="10271"/>
                    <a:pt x="3387" y="10621"/>
                    <a:pt x="3149" y="10733"/>
                  </a:cubicBezTo>
                  <a:lnTo>
                    <a:pt x="3038" y="10733"/>
                  </a:lnTo>
                  <a:cubicBezTo>
                    <a:pt x="2856" y="10733"/>
                    <a:pt x="2744" y="10383"/>
                    <a:pt x="2968" y="10327"/>
                  </a:cubicBezTo>
                  <a:cubicBezTo>
                    <a:pt x="3038" y="10271"/>
                    <a:pt x="3038" y="10271"/>
                    <a:pt x="3093" y="10271"/>
                  </a:cubicBezTo>
                  <a:close/>
                  <a:moveTo>
                    <a:pt x="8047" y="11377"/>
                  </a:moveTo>
                  <a:cubicBezTo>
                    <a:pt x="8103" y="11377"/>
                    <a:pt x="8159" y="11489"/>
                    <a:pt x="8047" y="11544"/>
                  </a:cubicBezTo>
                  <a:cubicBezTo>
                    <a:pt x="7935" y="11544"/>
                    <a:pt x="7935" y="11377"/>
                    <a:pt x="7991" y="11377"/>
                  </a:cubicBezTo>
                  <a:close/>
                  <a:moveTo>
                    <a:pt x="4549" y="11544"/>
                  </a:moveTo>
                  <a:cubicBezTo>
                    <a:pt x="4717" y="11544"/>
                    <a:pt x="4787" y="11726"/>
                    <a:pt x="4605" y="11782"/>
                  </a:cubicBezTo>
                  <a:cubicBezTo>
                    <a:pt x="4605" y="11838"/>
                    <a:pt x="4605" y="11838"/>
                    <a:pt x="4549" y="11838"/>
                  </a:cubicBezTo>
                  <a:cubicBezTo>
                    <a:pt x="4437" y="11838"/>
                    <a:pt x="4367" y="11614"/>
                    <a:pt x="4493" y="11544"/>
                  </a:cubicBezTo>
                  <a:close/>
                  <a:moveTo>
                    <a:pt x="12707" y="0"/>
                  </a:moveTo>
                  <a:lnTo>
                    <a:pt x="12707" y="0"/>
                  </a:lnTo>
                  <a:cubicBezTo>
                    <a:pt x="12833" y="126"/>
                    <a:pt x="12889" y="294"/>
                    <a:pt x="12945" y="476"/>
                  </a:cubicBezTo>
                  <a:cubicBezTo>
                    <a:pt x="13351" y="1469"/>
                    <a:pt x="13463" y="2449"/>
                    <a:pt x="13351" y="3442"/>
                  </a:cubicBezTo>
                  <a:cubicBezTo>
                    <a:pt x="13407" y="3442"/>
                    <a:pt x="13407" y="3386"/>
                    <a:pt x="13407" y="3386"/>
                  </a:cubicBezTo>
                  <a:lnTo>
                    <a:pt x="13463" y="3386"/>
                  </a:lnTo>
                  <a:cubicBezTo>
                    <a:pt x="13588" y="3386"/>
                    <a:pt x="13644" y="3624"/>
                    <a:pt x="13533" y="3680"/>
                  </a:cubicBezTo>
                  <a:lnTo>
                    <a:pt x="13463" y="3680"/>
                  </a:lnTo>
                  <a:cubicBezTo>
                    <a:pt x="13407" y="3680"/>
                    <a:pt x="13351" y="3680"/>
                    <a:pt x="13351" y="3624"/>
                  </a:cubicBezTo>
                  <a:cubicBezTo>
                    <a:pt x="13057" y="5891"/>
                    <a:pt x="11434" y="7878"/>
                    <a:pt x="9041" y="8816"/>
                  </a:cubicBezTo>
                  <a:cubicBezTo>
                    <a:pt x="8103" y="9166"/>
                    <a:pt x="7166" y="9334"/>
                    <a:pt x="6298" y="9334"/>
                  </a:cubicBezTo>
                  <a:cubicBezTo>
                    <a:pt x="3793" y="9334"/>
                    <a:pt x="1512" y="7990"/>
                    <a:pt x="463" y="5429"/>
                  </a:cubicBezTo>
                  <a:cubicBezTo>
                    <a:pt x="407" y="5248"/>
                    <a:pt x="351" y="5136"/>
                    <a:pt x="295" y="4968"/>
                  </a:cubicBezTo>
                  <a:cubicBezTo>
                    <a:pt x="1" y="6185"/>
                    <a:pt x="1" y="7472"/>
                    <a:pt x="295" y="8746"/>
                  </a:cubicBezTo>
                  <a:cubicBezTo>
                    <a:pt x="994" y="9278"/>
                    <a:pt x="1750" y="9977"/>
                    <a:pt x="2450" y="11027"/>
                  </a:cubicBezTo>
                  <a:cubicBezTo>
                    <a:pt x="3499" y="11614"/>
                    <a:pt x="4605" y="11964"/>
                    <a:pt x="5654" y="12132"/>
                  </a:cubicBezTo>
                  <a:cubicBezTo>
                    <a:pt x="5710" y="12076"/>
                    <a:pt x="5710" y="12020"/>
                    <a:pt x="5766" y="12020"/>
                  </a:cubicBezTo>
                  <a:lnTo>
                    <a:pt x="5892" y="12020"/>
                  </a:lnTo>
                  <a:cubicBezTo>
                    <a:pt x="5948" y="12020"/>
                    <a:pt x="6060" y="12076"/>
                    <a:pt x="6060" y="12132"/>
                  </a:cubicBezTo>
                  <a:cubicBezTo>
                    <a:pt x="6242" y="12132"/>
                    <a:pt x="6466" y="12188"/>
                    <a:pt x="6648" y="12188"/>
                  </a:cubicBezTo>
                  <a:cubicBezTo>
                    <a:pt x="12063" y="12188"/>
                    <a:pt x="16331" y="6423"/>
                    <a:pt x="13239" y="350"/>
                  </a:cubicBezTo>
                  <a:cubicBezTo>
                    <a:pt x="13057" y="238"/>
                    <a:pt x="12889" y="126"/>
                    <a:pt x="12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53"/>
            <p:cNvSpPr/>
            <p:nvPr/>
          </p:nvSpPr>
          <p:spPr>
            <a:xfrm>
              <a:off x="7283831" y="2818443"/>
              <a:ext cx="984835" cy="1010277"/>
            </a:xfrm>
            <a:custGeom>
              <a:avLst/>
              <a:gdLst/>
              <a:ahLst/>
              <a:cxnLst/>
              <a:rect l="l" t="t" r="r" b="b"/>
              <a:pathLst>
                <a:path w="14051" h="14414" extrusionOk="0">
                  <a:moveTo>
                    <a:pt x="12133" y="1932"/>
                  </a:moveTo>
                  <a:cubicBezTo>
                    <a:pt x="12301" y="1932"/>
                    <a:pt x="12413" y="2282"/>
                    <a:pt x="12189" y="2394"/>
                  </a:cubicBezTo>
                  <a:lnTo>
                    <a:pt x="12133" y="2394"/>
                  </a:lnTo>
                  <a:cubicBezTo>
                    <a:pt x="11895" y="2394"/>
                    <a:pt x="11783" y="2044"/>
                    <a:pt x="12007" y="1988"/>
                  </a:cubicBezTo>
                  <a:cubicBezTo>
                    <a:pt x="12063" y="1932"/>
                    <a:pt x="12063" y="1932"/>
                    <a:pt x="12133" y="1932"/>
                  </a:cubicBezTo>
                  <a:close/>
                  <a:moveTo>
                    <a:pt x="12833" y="3219"/>
                  </a:moveTo>
                  <a:cubicBezTo>
                    <a:pt x="13001" y="3219"/>
                    <a:pt x="13057" y="3443"/>
                    <a:pt x="12889" y="3499"/>
                  </a:cubicBezTo>
                  <a:lnTo>
                    <a:pt x="12833" y="3499"/>
                  </a:lnTo>
                  <a:cubicBezTo>
                    <a:pt x="12707" y="3499"/>
                    <a:pt x="12651" y="3275"/>
                    <a:pt x="12763" y="3219"/>
                  </a:cubicBezTo>
                  <a:close/>
                  <a:moveTo>
                    <a:pt x="12245" y="4199"/>
                  </a:moveTo>
                  <a:cubicBezTo>
                    <a:pt x="12483" y="4199"/>
                    <a:pt x="12595" y="4549"/>
                    <a:pt x="12357" y="4675"/>
                  </a:cubicBezTo>
                  <a:lnTo>
                    <a:pt x="12245" y="4675"/>
                  </a:lnTo>
                  <a:cubicBezTo>
                    <a:pt x="12063" y="4675"/>
                    <a:pt x="11951" y="4325"/>
                    <a:pt x="12189" y="4269"/>
                  </a:cubicBezTo>
                  <a:lnTo>
                    <a:pt x="12245" y="4199"/>
                  </a:lnTo>
                  <a:close/>
                  <a:moveTo>
                    <a:pt x="13532" y="4675"/>
                  </a:moveTo>
                  <a:cubicBezTo>
                    <a:pt x="13644" y="4675"/>
                    <a:pt x="13644" y="4843"/>
                    <a:pt x="13588" y="4843"/>
                  </a:cubicBezTo>
                  <a:lnTo>
                    <a:pt x="13532" y="4843"/>
                  </a:lnTo>
                  <a:cubicBezTo>
                    <a:pt x="13462" y="4843"/>
                    <a:pt x="13406" y="4731"/>
                    <a:pt x="13462" y="4675"/>
                  </a:cubicBezTo>
                  <a:close/>
                  <a:moveTo>
                    <a:pt x="13001" y="5598"/>
                  </a:moveTo>
                  <a:cubicBezTo>
                    <a:pt x="13113" y="5598"/>
                    <a:pt x="13182" y="5836"/>
                    <a:pt x="13001" y="5892"/>
                  </a:cubicBezTo>
                  <a:lnTo>
                    <a:pt x="12945" y="5892"/>
                  </a:lnTo>
                  <a:cubicBezTo>
                    <a:pt x="12833" y="5892"/>
                    <a:pt x="12763" y="5724"/>
                    <a:pt x="12945" y="5598"/>
                  </a:cubicBezTo>
                  <a:close/>
                  <a:moveTo>
                    <a:pt x="12007" y="6886"/>
                  </a:moveTo>
                  <a:cubicBezTo>
                    <a:pt x="12245" y="6886"/>
                    <a:pt x="12357" y="7235"/>
                    <a:pt x="12133" y="7291"/>
                  </a:cubicBezTo>
                  <a:lnTo>
                    <a:pt x="12007" y="7291"/>
                  </a:lnTo>
                  <a:cubicBezTo>
                    <a:pt x="11839" y="7291"/>
                    <a:pt x="11713" y="6998"/>
                    <a:pt x="11951" y="6886"/>
                  </a:cubicBezTo>
                  <a:close/>
                  <a:moveTo>
                    <a:pt x="13238" y="7347"/>
                  </a:moveTo>
                  <a:cubicBezTo>
                    <a:pt x="13350" y="7347"/>
                    <a:pt x="13406" y="7585"/>
                    <a:pt x="13238" y="7641"/>
                  </a:cubicBezTo>
                  <a:lnTo>
                    <a:pt x="13182" y="7641"/>
                  </a:lnTo>
                  <a:cubicBezTo>
                    <a:pt x="13057" y="7641"/>
                    <a:pt x="13001" y="7473"/>
                    <a:pt x="13182" y="7417"/>
                  </a:cubicBezTo>
                  <a:cubicBezTo>
                    <a:pt x="13182" y="7347"/>
                    <a:pt x="13182" y="7347"/>
                    <a:pt x="13238" y="7347"/>
                  </a:cubicBezTo>
                  <a:close/>
                  <a:moveTo>
                    <a:pt x="11139" y="8117"/>
                  </a:moveTo>
                  <a:cubicBezTo>
                    <a:pt x="11307" y="8117"/>
                    <a:pt x="11363" y="8341"/>
                    <a:pt x="11195" y="8397"/>
                  </a:cubicBezTo>
                  <a:lnTo>
                    <a:pt x="11139" y="8397"/>
                  </a:lnTo>
                  <a:cubicBezTo>
                    <a:pt x="10958" y="8397"/>
                    <a:pt x="10958" y="8117"/>
                    <a:pt x="11139" y="8117"/>
                  </a:cubicBezTo>
                  <a:close/>
                  <a:moveTo>
                    <a:pt x="12483" y="8817"/>
                  </a:moveTo>
                  <a:cubicBezTo>
                    <a:pt x="12763" y="8817"/>
                    <a:pt x="12763" y="9222"/>
                    <a:pt x="12483" y="9278"/>
                  </a:cubicBezTo>
                  <a:cubicBezTo>
                    <a:pt x="12245" y="9278"/>
                    <a:pt x="12189" y="8873"/>
                    <a:pt x="12483" y="8817"/>
                  </a:cubicBezTo>
                  <a:close/>
                  <a:moveTo>
                    <a:pt x="10902" y="9922"/>
                  </a:moveTo>
                  <a:cubicBezTo>
                    <a:pt x="11014" y="9922"/>
                    <a:pt x="11084" y="10216"/>
                    <a:pt x="10902" y="10216"/>
                  </a:cubicBezTo>
                  <a:lnTo>
                    <a:pt x="10846" y="10216"/>
                  </a:lnTo>
                  <a:cubicBezTo>
                    <a:pt x="10734" y="10216"/>
                    <a:pt x="10664" y="9922"/>
                    <a:pt x="10846" y="9922"/>
                  </a:cubicBezTo>
                  <a:close/>
                  <a:moveTo>
                    <a:pt x="9264" y="10916"/>
                  </a:moveTo>
                  <a:cubicBezTo>
                    <a:pt x="9446" y="10916"/>
                    <a:pt x="9502" y="11140"/>
                    <a:pt x="9334" y="11195"/>
                  </a:cubicBezTo>
                  <a:lnTo>
                    <a:pt x="9264" y="11195"/>
                  </a:lnTo>
                  <a:cubicBezTo>
                    <a:pt x="9152" y="11195"/>
                    <a:pt x="9096" y="10972"/>
                    <a:pt x="9208" y="10916"/>
                  </a:cubicBezTo>
                  <a:close/>
                  <a:moveTo>
                    <a:pt x="10734" y="11433"/>
                  </a:moveTo>
                  <a:cubicBezTo>
                    <a:pt x="10790" y="11433"/>
                    <a:pt x="10846" y="11545"/>
                    <a:pt x="10734" y="11615"/>
                  </a:cubicBezTo>
                  <a:lnTo>
                    <a:pt x="10664" y="11615"/>
                  </a:lnTo>
                  <a:cubicBezTo>
                    <a:pt x="10608" y="11615"/>
                    <a:pt x="10552" y="11489"/>
                    <a:pt x="10664" y="11433"/>
                  </a:cubicBezTo>
                  <a:close/>
                  <a:moveTo>
                    <a:pt x="7165" y="11965"/>
                  </a:moveTo>
                  <a:cubicBezTo>
                    <a:pt x="7459" y="11965"/>
                    <a:pt x="7459" y="12371"/>
                    <a:pt x="7235" y="12371"/>
                  </a:cubicBezTo>
                  <a:lnTo>
                    <a:pt x="7165" y="12371"/>
                  </a:lnTo>
                  <a:cubicBezTo>
                    <a:pt x="6941" y="12371"/>
                    <a:pt x="6886" y="11965"/>
                    <a:pt x="7165" y="11965"/>
                  </a:cubicBezTo>
                  <a:close/>
                  <a:moveTo>
                    <a:pt x="5066" y="12539"/>
                  </a:moveTo>
                  <a:cubicBezTo>
                    <a:pt x="5192" y="12539"/>
                    <a:pt x="5248" y="12721"/>
                    <a:pt x="5136" y="12777"/>
                  </a:cubicBezTo>
                  <a:cubicBezTo>
                    <a:pt x="5066" y="12777"/>
                    <a:pt x="5066" y="12833"/>
                    <a:pt x="5066" y="12833"/>
                  </a:cubicBezTo>
                  <a:cubicBezTo>
                    <a:pt x="4898" y="12833"/>
                    <a:pt x="4842" y="12595"/>
                    <a:pt x="5010" y="12539"/>
                  </a:cubicBezTo>
                  <a:close/>
                  <a:moveTo>
                    <a:pt x="2212" y="12665"/>
                  </a:moveTo>
                  <a:cubicBezTo>
                    <a:pt x="2394" y="12665"/>
                    <a:pt x="2450" y="12889"/>
                    <a:pt x="2268" y="12945"/>
                  </a:cubicBezTo>
                  <a:lnTo>
                    <a:pt x="2212" y="12945"/>
                  </a:lnTo>
                  <a:cubicBezTo>
                    <a:pt x="2100" y="12945"/>
                    <a:pt x="2044" y="12721"/>
                    <a:pt x="2156" y="12665"/>
                  </a:cubicBezTo>
                  <a:close/>
                  <a:moveTo>
                    <a:pt x="8985" y="12315"/>
                  </a:moveTo>
                  <a:cubicBezTo>
                    <a:pt x="9152" y="12315"/>
                    <a:pt x="9334" y="12371"/>
                    <a:pt x="9334" y="12483"/>
                  </a:cubicBezTo>
                  <a:cubicBezTo>
                    <a:pt x="9390" y="12665"/>
                    <a:pt x="9208" y="12889"/>
                    <a:pt x="8915" y="13015"/>
                  </a:cubicBezTo>
                  <a:cubicBezTo>
                    <a:pt x="8803" y="13071"/>
                    <a:pt x="8691" y="13071"/>
                    <a:pt x="8565" y="13071"/>
                  </a:cubicBezTo>
                  <a:cubicBezTo>
                    <a:pt x="8397" y="13071"/>
                    <a:pt x="8285" y="13015"/>
                    <a:pt x="8285" y="12889"/>
                  </a:cubicBezTo>
                  <a:cubicBezTo>
                    <a:pt x="8159" y="12721"/>
                    <a:pt x="8397" y="12483"/>
                    <a:pt x="8691" y="12371"/>
                  </a:cubicBezTo>
                  <a:cubicBezTo>
                    <a:pt x="8803" y="12371"/>
                    <a:pt x="8915" y="12315"/>
                    <a:pt x="8985" y="12315"/>
                  </a:cubicBezTo>
                  <a:close/>
                  <a:moveTo>
                    <a:pt x="4143" y="13364"/>
                  </a:moveTo>
                  <a:cubicBezTo>
                    <a:pt x="4255" y="13364"/>
                    <a:pt x="4311" y="13588"/>
                    <a:pt x="4199" y="13644"/>
                  </a:cubicBezTo>
                  <a:lnTo>
                    <a:pt x="4143" y="13644"/>
                  </a:lnTo>
                  <a:cubicBezTo>
                    <a:pt x="3961" y="13644"/>
                    <a:pt x="3905" y="13420"/>
                    <a:pt x="4087" y="13364"/>
                  </a:cubicBezTo>
                  <a:close/>
                  <a:moveTo>
                    <a:pt x="6116" y="13476"/>
                  </a:moveTo>
                  <a:cubicBezTo>
                    <a:pt x="6298" y="13476"/>
                    <a:pt x="6410" y="13826"/>
                    <a:pt x="6186" y="13882"/>
                  </a:cubicBezTo>
                  <a:lnTo>
                    <a:pt x="6060" y="13882"/>
                  </a:lnTo>
                  <a:cubicBezTo>
                    <a:pt x="5892" y="13882"/>
                    <a:pt x="5766" y="13588"/>
                    <a:pt x="6004" y="13476"/>
                  </a:cubicBezTo>
                  <a:close/>
                  <a:moveTo>
                    <a:pt x="10790" y="1"/>
                  </a:moveTo>
                  <a:cubicBezTo>
                    <a:pt x="13882" y="6074"/>
                    <a:pt x="9614" y="11839"/>
                    <a:pt x="4199" y="11839"/>
                  </a:cubicBezTo>
                  <a:cubicBezTo>
                    <a:pt x="4017" y="11839"/>
                    <a:pt x="3793" y="11783"/>
                    <a:pt x="3611" y="11783"/>
                  </a:cubicBezTo>
                  <a:cubicBezTo>
                    <a:pt x="3667" y="11895"/>
                    <a:pt x="3611" y="12021"/>
                    <a:pt x="3499" y="12077"/>
                  </a:cubicBezTo>
                  <a:lnTo>
                    <a:pt x="3443" y="12077"/>
                  </a:lnTo>
                  <a:cubicBezTo>
                    <a:pt x="3261" y="12077"/>
                    <a:pt x="3149" y="11895"/>
                    <a:pt x="3205" y="11783"/>
                  </a:cubicBezTo>
                  <a:cubicBezTo>
                    <a:pt x="2156" y="11615"/>
                    <a:pt x="1050" y="11265"/>
                    <a:pt x="1" y="10678"/>
                  </a:cubicBezTo>
                  <a:lnTo>
                    <a:pt x="1" y="10678"/>
                  </a:lnTo>
                  <a:cubicBezTo>
                    <a:pt x="239" y="10972"/>
                    <a:pt x="407" y="11377"/>
                    <a:pt x="644" y="11727"/>
                  </a:cubicBezTo>
                  <a:lnTo>
                    <a:pt x="700" y="11727"/>
                  </a:lnTo>
                  <a:cubicBezTo>
                    <a:pt x="756" y="11671"/>
                    <a:pt x="756" y="11671"/>
                    <a:pt x="812" y="11671"/>
                  </a:cubicBezTo>
                  <a:cubicBezTo>
                    <a:pt x="994" y="11671"/>
                    <a:pt x="1106" y="12021"/>
                    <a:pt x="868" y="12077"/>
                  </a:cubicBezTo>
                  <a:lnTo>
                    <a:pt x="812" y="12133"/>
                  </a:lnTo>
                  <a:cubicBezTo>
                    <a:pt x="994" y="12483"/>
                    <a:pt x="1162" y="12889"/>
                    <a:pt x="1288" y="13364"/>
                  </a:cubicBezTo>
                  <a:cubicBezTo>
                    <a:pt x="2506" y="14064"/>
                    <a:pt x="3849" y="14414"/>
                    <a:pt x="5304" y="14414"/>
                  </a:cubicBezTo>
                  <a:cubicBezTo>
                    <a:pt x="6410" y="14414"/>
                    <a:pt x="7515" y="14232"/>
                    <a:pt x="8635" y="13826"/>
                  </a:cubicBezTo>
                  <a:lnTo>
                    <a:pt x="8635" y="13770"/>
                  </a:lnTo>
                  <a:lnTo>
                    <a:pt x="8747" y="13770"/>
                  </a:lnTo>
                  <a:cubicBezTo>
                    <a:pt x="11951" y="12483"/>
                    <a:pt x="14050" y="9628"/>
                    <a:pt x="14050" y="6424"/>
                  </a:cubicBezTo>
                  <a:cubicBezTo>
                    <a:pt x="14050" y="5486"/>
                    <a:pt x="13882" y="4549"/>
                    <a:pt x="13462" y="3569"/>
                  </a:cubicBezTo>
                  <a:lnTo>
                    <a:pt x="13462" y="3499"/>
                  </a:lnTo>
                  <a:lnTo>
                    <a:pt x="13462" y="3443"/>
                  </a:lnTo>
                  <a:cubicBezTo>
                    <a:pt x="12889" y="2044"/>
                    <a:pt x="11951" y="882"/>
                    <a:pt x="10790" y="1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64" name="Google Shape;3564;p53"/>
            <p:cNvGrpSpPr/>
            <p:nvPr/>
          </p:nvGrpSpPr>
          <p:grpSpPr>
            <a:xfrm>
              <a:off x="7185774" y="2737068"/>
              <a:ext cx="428675" cy="367833"/>
              <a:chOff x="6701819" y="2915520"/>
              <a:chExt cx="454393" cy="389901"/>
            </a:xfrm>
          </p:grpSpPr>
          <p:sp>
            <p:nvSpPr>
              <p:cNvPr id="3565" name="Google Shape;3565;p53"/>
              <p:cNvSpPr/>
              <p:nvPr/>
            </p:nvSpPr>
            <p:spPr>
              <a:xfrm>
                <a:off x="7065721" y="2915520"/>
                <a:ext cx="9049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3" extrusionOk="0">
                    <a:moveTo>
                      <a:pt x="1050" y="0"/>
                    </a:moveTo>
                    <a:cubicBezTo>
                      <a:pt x="700" y="56"/>
                      <a:pt x="406" y="182"/>
                      <a:pt x="56" y="294"/>
                    </a:cubicBezTo>
                    <a:cubicBezTo>
                      <a:pt x="0" y="294"/>
                      <a:pt x="0" y="350"/>
                      <a:pt x="0" y="406"/>
                    </a:cubicBezTo>
                    <a:cubicBezTo>
                      <a:pt x="56" y="462"/>
                      <a:pt x="56" y="532"/>
                      <a:pt x="112" y="532"/>
                    </a:cubicBezTo>
                    <a:lnTo>
                      <a:pt x="168" y="532"/>
                    </a:lnTo>
                    <a:cubicBezTo>
                      <a:pt x="462" y="406"/>
                      <a:pt x="756" y="294"/>
                      <a:pt x="1106" y="238"/>
                    </a:cubicBezTo>
                    <a:cubicBezTo>
                      <a:pt x="1162" y="182"/>
                      <a:pt x="1218" y="112"/>
                      <a:pt x="1162" y="56"/>
                    </a:cubicBezTo>
                    <a:cubicBezTo>
                      <a:pt x="1162" y="56"/>
                      <a:pt x="1106" y="0"/>
                      <a:pt x="10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6" name="Google Shape;3566;p53"/>
              <p:cNvSpPr/>
              <p:nvPr/>
            </p:nvSpPr>
            <p:spPr>
              <a:xfrm>
                <a:off x="6939863" y="2959205"/>
                <a:ext cx="86405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700" extrusionOk="0">
                    <a:moveTo>
                      <a:pt x="994" y="0"/>
                    </a:moveTo>
                    <a:cubicBezTo>
                      <a:pt x="645" y="168"/>
                      <a:pt x="351" y="350"/>
                      <a:pt x="57" y="518"/>
                    </a:cubicBezTo>
                    <a:cubicBezTo>
                      <a:pt x="1" y="574"/>
                      <a:pt x="1" y="644"/>
                      <a:pt x="1" y="700"/>
                    </a:cubicBezTo>
                    <a:lnTo>
                      <a:pt x="183" y="700"/>
                    </a:lnTo>
                    <a:cubicBezTo>
                      <a:pt x="463" y="518"/>
                      <a:pt x="757" y="350"/>
                      <a:pt x="1050" y="224"/>
                    </a:cubicBezTo>
                    <a:cubicBezTo>
                      <a:pt x="1106" y="168"/>
                      <a:pt x="1162" y="112"/>
                      <a:pt x="1106" y="56"/>
                    </a:cubicBezTo>
                    <a:lnTo>
                      <a:pt x="10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7" name="Google Shape;3567;p53"/>
              <p:cNvSpPr/>
              <p:nvPr/>
            </p:nvSpPr>
            <p:spPr>
              <a:xfrm>
                <a:off x="6701819" y="3053784"/>
                <a:ext cx="177862" cy="251637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3387" extrusionOk="0">
                    <a:moveTo>
                      <a:pt x="2211" y="1"/>
                    </a:moveTo>
                    <a:cubicBezTo>
                      <a:pt x="462" y="1526"/>
                      <a:pt x="56" y="3219"/>
                      <a:pt x="56" y="3275"/>
                    </a:cubicBezTo>
                    <a:cubicBezTo>
                      <a:pt x="0" y="3331"/>
                      <a:pt x="56" y="3387"/>
                      <a:pt x="112" y="3387"/>
                    </a:cubicBezTo>
                    <a:cubicBezTo>
                      <a:pt x="168" y="3387"/>
                      <a:pt x="238" y="3387"/>
                      <a:pt x="238" y="3331"/>
                    </a:cubicBezTo>
                    <a:cubicBezTo>
                      <a:pt x="238" y="3275"/>
                      <a:pt x="700" y="1638"/>
                      <a:pt x="2337" y="182"/>
                    </a:cubicBezTo>
                    <a:cubicBezTo>
                      <a:pt x="2393" y="126"/>
                      <a:pt x="2393" y="70"/>
                      <a:pt x="23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68" name="Google Shape;3568;p53"/>
            <p:cNvSpPr/>
            <p:nvPr/>
          </p:nvSpPr>
          <p:spPr>
            <a:xfrm>
              <a:off x="7953760" y="1084615"/>
              <a:ext cx="1303534" cy="510606"/>
            </a:xfrm>
            <a:custGeom>
              <a:avLst/>
              <a:gdLst/>
              <a:ahLst/>
              <a:cxnLst/>
              <a:rect l="l" t="t" r="r" b="b"/>
              <a:pathLst>
                <a:path w="18598" h="7285" extrusionOk="0">
                  <a:moveTo>
                    <a:pt x="5858" y="0"/>
                  </a:moveTo>
                  <a:cubicBezTo>
                    <a:pt x="3863" y="0"/>
                    <a:pt x="1870" y="357"/>
                    <a:pt x="0" y="1075"/>
                  </a:cubicBezTo>
                  <a:cubicBezTo>
                    <a:pt x="2099" y="3818"/>
                    <a:pt x="5136" y="5791"/>
                    <a:pt x="8396" y="6728"/>
                  </a:cubicBezTo>
                  <a:cubicBezTo>
                    <a:pt x="9741" y="7107"/>
                    <a:pt x="11132" y="7285"/>
                    <a:pt x="12527" y="7285"/>
                  </a:cubicBezTo>
                  <a:cubicBezTo>
                    <a:pt x="14586" y="7285"/>
                    <a:pt x="16654" y="6897"/>
                    <a:pt x="18597" y="6197"/>
                  </a:cubicBezTo>
                  <a:cubicBezTo>
                    <a:pt x="16442" y="3524"/>
                    <a:pt x="13420" y="1425"/>
                    <a:pt x="10089" y="543"/>
                  </a:cubicBezTo>
                  <a:cubicBezTo>
                    <a:pt x="8708" y="182"/>
                    <a:pt x="7283" y="0"/>
                    <a:pt x="5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53"/>
            <p:cNvSpPr/>
            <p:nvPr/>
          </p:nvSpPr>
          <p:spPr>
            <a:xfrm>
              <a:off x="8170481" y="1343319"/>
              <a:ext cx="1075040" cy="249240"/>
            </a:xfrm>
            <a:custGeom>
              <a:avLst/>
              <a:gdLst/>
              <a:ahLst/>
              <a:cxnLst/>
              <a:rect l="l" t="t" r="r" b="b"/>
              <a:pathLst>
                <a:path w="15338" h="3556" extrusionOk="0">
                  <a:moveTo>
                    <a:pt x="1" y="407"/>
                  </a:moveTo>
                  <a:cubicBezTo>
                    <a:pt x="27" y="440"/>
                    <a:pt x="54" y="457"/>
                    <a:pt x="82" y="467"/>
                  </a:cubicBezTo>
                  <a:lnTo>
                    <a:pt x="82" y="467"/>
                  </a:lnTo>
                  <a:cubicBezTo>
                    <a:pt x="55" y="447"/>
                    <a:pt x="28" y="427"/>
                    <a:pt x="1" y="407"/>
                  </a:cubicBezTo>
                  <a:close/>
                  <a:moveTo>
                    <a:pt x="11433" y="589"/>
                  </a:moveTo>
                  <a:cubicBezTo>
                    <a:pt x="11083" y="757"/>
                    <a:pt x="10790" y="826"/>
                    <a:pt x="10440" y="938"/>
                  </a:cubicBezTo>
                  <a:lnTo>
                    <a:pt x="11083" y="1106"/>
                  </a:lnTo>
                  <a:cubicBezTo>
                    <a:pt x="11139" y="994"/>
                    <a:pt x="11251" y="826"/>
                    <a:pt x="11433" y="589"/>
                  </a:cubicBezTo>
                  <a:close/>
                  <a:moveTo>
                    <a:pt x="82" y="467"/>
                  </a:moveTo>
                  <a:lnTo>
                    <a:pt x="82" y="467"/>
                  </a:lnTo>
                  <a:cubicBezTo>
                    <a:pt x="703" y="921"/>
                    <a:pt x="1374" y="1359"/>
                    <a:pt x="2044" y="1694"/>
                  </a:cubicBezTo>
                  <a:cubicBezTo>
                    <a:pt x="1988" y="1526"/>
                    <a:pt x="1862" y="1344"/>
                    <a:pt x="1806" y="1176"/>
                  </a:cubicBezTo>
                  <a:cubicBezTo>
                    <a:pt x="1232" y="994"/>
                    <a:pt x="700" y="757"/>
                    <a:pt x="183" y="477"/>
                  </a:cubicBezTo>
                  <a:cubicBezTo>
                    <a:pt x="146" y="477"/>
                    <a:pt x="113" y="477"/>
                    <a:pt x="82" y="467"/>
                  </a:cubicBezTo>
                  <a:close/>
                  <a:moveTo>
                    <a:pt x="13001" y="1"/>
                  </a:moveTo>
                  <a:cubicBezTo>
                    <a:pt x="12707" y="127"/>
                    <a:pt x="12357" y="295"/>
                    <a:pt x="12007" y="407"/>
                  </a:cubicBezTo>
                  <a:cubicBezTo>
                    <a:pt x="11951" y="407"/>
                    <a:pt x="11895" y="407"/>
                    <a:pt x="11895" y="477"/>
                  </a:cubicBezTo>
                  <a:cubicBezTo>
                    <a:pt x="11601" y="757"/>
                    <a:pt x="11433" y="994"/>
                    <a:pt x="11307" y="1176"/>
                  </a:cubicBezTo>
                  <a:lnTo>
                    <a:pt x="15337" y="2282"/>
                  </a:lnTo>
                  <a:cubicBezTo>
                    <a:pt x="14638" y="1456"/>
                    <a:pt x="13882" y="701"/>
                    <a:pt x="13001" y="1"/>
                  </a:cubicBezTo>
                  <a:close/>
                  <a:moveTo>
                    <a:pt x="2100" y="1232"/>
                  </a:moveTo>
                  <a:lnTo>
                    <a:pt x="2100" y="1232"/>
                  </a:lnTo>
                  <a:cubicBezTo>
                    <a:pt x="2156" y="1456"/>
                    <a:pt x="2282" y="1694"/>
                    <a:pt x="2450" y="1876"/>
                  </a:cubicBezTo>
                  <a:cubicBezTo>
                    <a:pt x="3331" y="2338"/>
                    <a:pt x="4255" y="2688"/>
                    <a:pt x="5192" y="2981"/>
                  </a:cubicBezTo>
                  <a:lnTo>
                    <a:pt x="5304" y="2981"/>
                  </a:lnTo>
                  <a:lnTo>
                    <a:pt x="5304" y="3037"/>
                  </a:lnTo>
                  <a:cubicBezTo>
                    <a:pt x="5654" y="3093"/>
                    <a:pt x="5948" y="3149"/>
                    <a:pt x="6242" y="3205"/>
                  </a:cubicBezTo>
                  <a:cubicBezTo>
                    <a:pt x="5892" y="2744"/>
                    <a:pt x="5654" y="2226"/>
                    <a:pt x="5542" y="1750"/>
                  </a:cubicBezTo>
                  <a:cubicBezTo>
                    <a:pt x="4381" y="1694"/>
                    <a:pt x="3205" y="1582"/>
                    <a:pt x="2100" y="1232"/>
                  </a:cubicBezTo>
                  <a:close/>
                  <a:moveTo>
                    <a:pt x="9096" y="1288"/>
                  </a:moveTo>
                  <a:cubicBezTo>
                    <a:pt x="8103" y="1526"/>
                    <a:pt x="7109" y="1694"/>
                    <a:pt x="6060" y="1694"/>
                  </a:cubicBezTo>
                  <a:lnTo>
                    <a:pt x="5780" y="1694"/>
                  </a:lnTo>
                  <a:cubicBezTo>
                    <a:pt x="5948" y="2282"/>
                    <a:pt x="6186" y="2800"/>
                    <a:pt x="6592" y="3331"/>
                  </a:cubicBezTo>
                  <a:cubicBezTo>
                    <a:pt x="7529" y="3499"/>
                    <a:pt x="8509" y="3555"/>
                    <a:pt x="9502" y="3555"/>
                  </a:cubicBezTo>
                  <a:lnTo>
                    <a:pt x="9740" y="3555"/>
                  </a:lnTo>
                  <a:cubicBezTo>
                    <a:pt x="9334" y="2744"/>
                    <a:pt x="9152" y="1876"/>
                    <a:pt x="9096" y="1288"/>
                  </a:cubicBezTo>
                  <a:close/>
                  <a:moveTo>
                    <a:pt x="9908" y="1106"/>
                  </a:moveTo>
                  <a:cubicBezTo>
                    <a:pt x="9684" y="1176"/>
                    <a:pt x="9502" y="1232"/>
                    <a:pt x="9334" y="1232"/>
                  </a:cubicBezTo>
                  <a:cubicBezTo>
                    <a:pt x="9390" y="1806"/>
                    <a:pt x="9558" y="2688"/>
                    <a:pt x="9978" y="3555"/>
                  </a:cubicBezTo>
                  <a:cubicBezTo>
                    <a:pt x="11783" y="3499"/>
                    <a:pt x="13588" y="3149"/>
                    <a:pt x="15281" y="2576"/>
                  </a:cubicBezTo>
                  <a:lnTo>
                    <a:pt x="9908" y="1106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70" name="Google Shape;3570;p53"/>
            <p:cNvGrpSpPr/>
            <p:nvPr/>
          </p:nvGrpSpPr>
          <p:grpSpPr>
            <a:xfrm>
              <a:off x="7949835" y="1099825"/>
              <a:ext cx="1307457" cy="492721"/>
              <a:chOff x="7511720" y="1180049"/>
              <a:chExt cx="1385899" cy="522282"/>
            </a:xfrm>
          </p:grpSpPr>
          <p:sp>
            <p:nvSpPr>
              <p:cNvPr id="3571" name="Google Shape;3571;p53"/>
              <p:cNvSpPr/>
              <p:nvPr/>
            </p:nvSpPr>
            <p:spPr>
              <a:xfrm>
                <a:off x="7511720" y="1234433"/>
                <a:ext cx="1385899" cy="399261"/>
              </a:xfrm>
              <a:custGeom>
                <a:avLst/>
                <a:gdLst/>
                <a:ahLst/>
                <a:cxnLst/>
                <a:rect l="l" t="t" r="r" b="b"/>
                <a:pathLst>
                  <a:path w="18654" h="5374" extrusionOk="0">
                    <a:moveTo>
                      <a:pt x="56" y="0"/>
                    </a:moveTo>
                    <a:lnTo>
                      <a:pt x="0" y="294"/>
                    </a:lnTo>
                    <a:lnTo>
                      <a:pt x="18597" y="5374"/>
                    </a:lnTo>
                    <a:lnTo>
                      <a:pt x="18653" y="508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53"/>
              <p:cNvSpPr/>
              <p:nvPr/>
            </p:nvSpPr>
            <p:spPr>
              <a:xfrm>
                <a:off x="8131355" y="1416376"/>
                <a:ext cx="94656" cy="264179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975" extrusionOk="0">
                    <a:moveTo>
                      <a:pt x="0" y="0"/>
                    </a:moveTo>
                    <a:cubicBezTo>
                      <a:pt x="0" y="126"/>
                      <a:pt x="56" y="2519"/>
                      <a:pt x="1400" y="3974"/>
                    </a:cubicBezTo>
                    <a:lnTo>
                      <a:pt x="1568" y="3848"/>
                    </a:lnTo>
                    <a:cubicBezTo>
                      <a:pt x="238" y="2393"/>
                      <a:pt x="168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53"/>
              <p:cNvSpPr/>
              <p:nvPr/>
            </p:nvSpPr>
            <p:spPr>
              <a:xfrm>
                <a:off x="7841289" y="1338361"/>
                <a:ext cx="86390" cy="228746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569" extrusionOk="0">
                    <a:moveTo>
                      <a:pt x="0" y="1"/>
                    </a:moveTo>
                    <a:cubicBezTo>
                      <a:pt x="0" y="70"/>
                      <a:pt x="0" y="2044"/>
                      <a:pt x="1106" y="3569"/>
                    </a:cubicBezTo>
                    <a:lnTo>
                      <a:pt x="1274" y="3387"/>
                    </a:lnTo>
                    <a:cubicBezTo>
                      <a:pt x="224" y="1988"/>
                      <a:pt x="168" y="1"/>
                      <a:pt x="1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53"/>
              <p:cNvSpPr/>
              <p:nvPr/>
            </p:nvSpPr>
            <p:spPr>
              <a:xfrm>
                <a:off x="8559673" y="1408078"/>
                <a:ext cx="129052" cy="130010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2212" extrusionOk="0">
                    <a:moveTo>
                      <a:pt x="2100" y="0"/>
                    </a:moveTo>
                    <a:cubicBezTo>
                      <a:pt x="826" y="812"/>
                      <a:pt x="70" y="2043"/>
                      <a:pt x="1" y="2099"/>
                    </a:cubicBezTo>
                    <a:lnTo>
                      <a:pt x="238" y="2211"/>
                    </a:lnTo>
                    <a:cubicBezTo>
                      <a:pt x="238" y="2211"/>
                      <a:pt x="994" y="994"/>
                      <a:pt x="2225" y="168"/>
                    </a:cubicBezTo>
                    <a:lnTo>
                      <a:pt x="21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53"/>
              <p:cNvSpPr/>
              <p:nvPr/>
            </p:nvSpPr>
            <p:spPr>
              <a:xfrm>
                <a:off x="8269608" y="1282205"/>
                <a:ext cx="190267" cy="177869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2799" extrusionOk="0">
                    <a:moveTo>
                      <a:pt x="3275" y="0"/>
                    </a:moveTo>
                    <a:cubicBezTo>
                      <a:pt x="1344" y="588"/>
                      <a:pt x="56" y="2561"/>
                      <a:pt x="0" y="2687"/>
                    </a:cubicBezTo>
                    <a:lnTo>
                      <a:pt x="238" y="2799"/>
                    </a:lnTo>
                    <a:cubicBezTo>
                      <a:pt x="238" y="2799"/>
                      <a:pt x="1456" y="756"/>
                      <a:pt x="3331" y="238"/>
                    </a:cubicBezTo>
                    <a:lnTo>
                      <a:pt x="32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53"/>
              <p:cNvSpPr/>
              <p:nvPr/>
            </p:nvSpPr>
            <p:spPr>
              <a:xfrm>
                <a:off x="7979565" y="1195949"/>
                <a:ext cx="220502" cy="182028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2800" extrusionOk="0">
                    <a:moveTo>
                      <a:pt x="3331" y="1"/>
                    </a:moveTo>
                    <a:cubicBezTo>
                      <a:pt x="1400" y="588"/>
                      <a:pt x="56" y="2617"/>
                      <a:pt x="0" y="2743"/>
                    </a:cubicBezTo>
                    <a:lnTo>
                      <a:pt x="238" y="2799"/>
                    </a:lnTo>
                    <a:cubicBezTo>
                      <a:pt x="238" y="2799"/>
                      <a:pt x="1512" y="756"/>
                      <a:pt x="3387" y="238"/>
                    </a:cubicBezTo>
                    <a:lnTo>
                      <a:pt x="33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53"/>
              <p:cNvSpPr/>
              <p:nvPr/>
            </p:nvSpPr>
            <p:spPr>
              <a:xfrm>
                <a:off x="7711280" y="1180049"/>
                <a:ext cx="124816" cy="124071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212" extrusionOk="0">
                    <a:moveTo>
                      <a:pt x="2044" y="1"/>
                    </a:moveTo>
                    <a:cubicBezTo>
                      <a:pt x="757" y="812"/>
                      <a:pt x="1" y="2044"/>
                      <a:pt x="1" y="2100"/>
                    </a:cubicBezTo>
                    <a:lnTo>
                      <a:pt x="169" y="2212"/>
                    </a:lnTo>
                    <a:cubicBezTo>
                      <a:pt x="169" y="2212"/>
                      <a:pt x="925" y="994"/>
                      <a:pt x="2156" y="169"/>
                    </a:cubicBezTo>
                    <a:lnTo>
                      <a:pt x="20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53"/>
              <p:cNvSpPr/>
              <p:nvPr/>
            </p:nvSpPr>
            <p:spPr>
              <a:xfrm>
                <a:off x="8131349" y="1620101"/>
                <a:ext cx="762118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10258" h="533" extrusionOk="0">
                    <a:moveTo>
                      <a:pt x="112" y="532"/>
                    </a:moveTo>
                    <a:lnTo>
                      <a:pt x="112" y="532"/>
                    </a:lnTo>
                    <a:lnTo>
                      <a:pt x="112" y="532"/>
                    </a:lnTo>
                    <a:close/>
                    <a:moveTo>
                      <a:pt x="56" y="532"/>
                    </a:moveTo>
                    <a:lnTo>
                      <a:pt x="112" y="532"/>
                    </a:lnTo>
                    <a:lnTo>
                      <a:pt x="56" y="532"/>
                    </a:lnTo>
                    <a:close/>
                    <a:moveTo>
                      <a:pt x="56" y="532"/>
                    </a:moveTo>
                    <a:lnTo>
                      <a:pt x="56" y="532"/>
                    </a:lnTo>
                    <a:lnTo>
                      <a:pt x="56" y="532"/>
                    </a:lnTo>
                    <a:close/>
                    <a:moveTo>
                      <a:pt x="56" y="532"/>
                    </a:moveTo>
                    <a:lnTo>
                      <a:pt x="56" y="532"/>
                    </a:lnTo>
                    <a:lnTo>
                      <a:pt x="56" y="532"/>
                    </a:lnTo>
                    <a:close/>
                    <a:moveTo>
                      <a:pt x="0" y="532"/>
                    </a:moveTo>
                    <a:lnTo>
                      <a:pt x="0" y="532"/>
                    </a:lnTo>
                    <a:lnTo>
                      <a:pt x="0" y="532"/>
                    </a:lnTo>
                    <a:close/>
                    <a:moveTo>
                      <a:pt x="10257" y="1"/>
                    </a:moveTo>
                    <a:lnTo>
                      <a:pt x="10257" y="1"/>
                    </a:lnTo>
                    <a:lnTo>
                      <a:pt x="10257" y="1"/>
                    </a:lnTo>
                    <a:close/>
                    <a:moveTo>
                      <a:pt x="10257" y="1"/>
                    </a:moveTo>
                    <a:lnTo>
                      <a:pt x="102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9" name="Google Shape;3579;p53"/>
              <p:cNvSpPr/>
              <p:nvPr/>
            </p:nvSpPr>
            <p:spPr>
              <a:xfrm>
                <a:off x="8481738" y="1507853"/>
                <a:ext cx="395191" cy="116519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1638" extrusionOk="0">
                    <a:moveTo>
                      <a:pt x="532" y="0"/>
                    </a:moveTo>
                    <a:cubicBezTo>
                      <a:pt x="350" y="56"/>
                      <a:pt x="182" y="112"/>
                      <a:pt x="0" y="168"/>
                    </a:cubicBezTo>
                    <a:lnTo>
                      <a:pt x="5373" y="1638"/>
                    </a:lnTo>
                    <a:cubicBezTo>
                      <a:pt x="5429" y="1638"/>
                      <a:pt x="5485" y="1568"/>
                      <a:pt x="5597" y="1568"/>
                    </a:cubicBezTo>
                    <a:lnTo>
                      <a:pt x="5541" y="1512"/>
                    </a:lnTo>
                    <a:cubicBezTo>
                      <a:pt x="5485" y="1456"/>
                      <a:pt x="5485" y="1400"/>
                      <a:pt x="5429" y="1344"/>
                    </a:cubicBezTo>
                    <a:lnTo>
                      <a:pt x="1399" y="238"/>
                    </a:lnTo>
                    <a:cubicBezTo>
                      <a:pt x="1287" y="350"/>
                      <a:pt x="1287" y="406"/>
                      <a:pt x="1287" y="406"/>
                    </a:cubicBezTo>
                    <a:lnTo>
                      <a:pt x="1050" y="294"/>
                    </a:lnTo>
                    <a:lnTo>
                      <a:pt x="1175" y="168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0" name="Google Shape;3580;p53"/>
              <p:cNvSpPr/>
              <p:nvPr/>
            </p:nvSpPr>
            <p:spPr>
              <a:xfrm>
                <a:off x="8408917" y="1498470"/>
                <a:ext cx="78015" cy="203861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324" extrusionOk="0">
                    <a:moveTo>
                      <a:pt x="238" y="0"/>
                    </a:moveTo>
                    <a:cubicBezTo>
                      <a:pt x="182" y="56"/>
                      <a:pt x="56" y="56"/>
                      <a:pt x="0" y="56"/>
                    </a:cubicBezTo>
                    <a:cubicBezTo>
                      <a:pt x="56" y="644"/>
                      <a:pt x="238" y="1512"/>
                      <a:pt x="644" y="2323"/>
                    </a:cubicBezTo>
                    <a:lnTo>
                      <a:pt x="882" y="2323"/>
                    </a:lnTo>
                    <a:cubicBezTo>
                      <a:pt x="462" y="1456"/>
                      <a:pt x="294" y="574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53"/>
              <p:cNvSpPr/>
              <p:nvPr/>
            </p:nvSpPr>
            <p:spPr>
              <a:xfrm>
                <a:off x="8559666" y="1473516"/>
                <a:ext cx="69763" cy="64562"/>
              </a:xfrm>
              <a:custGeom>
                <a:avLst/>
                <a:gdLst/>
                <a:ahLst/>
                <a:cxnLst/>
                <a:rect l="l" t="t" r="r" b="b"/>
                <a:pathLst>
                  <a:path w="939" h="869" extrusionOk="0">
                    <a:moveTo>
                      <a:pt x="938" y="1"/>
                    </a:moveTo>
                    <a:cubicBezTo>
                      <a:pt x="770" y="57"/>
                      <a:pt x="644" y="113"/>
                      <a:pt x="476" y="113"/>
                    </a:cubicBezTo>
                    <a:cubicBezTo>
                      <a:pt x="294" y="350"/>
                      <a:pt x="182" y="518"/>
                      <a:pt x="126" y="630"/>
                    </a:cubicBezTo>
                    <a:lnTo>
                      <a:pt x="1" y="756"/>
                    </a:lnTo>
                    <a:lnTo>
                      <a:pt x="238" y="868"/>
                    </a:lnTo>
                    <a:cubicBezTo>
                      <a:pt x="238" y="868"/>
                      <a:pt x="238" y="812"/>
                      <a:pt x="350" y="700"/>
                    </a:cubicBezTo>
                    <a:cubicBezTo>
                      <a:pt x="476" y="518"/>
                      <a:pt x="644" y="28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82" name="Google Shape;3582;p53"/>
            <p:cNvSpPr/>
            <p:nvPr/>
          </p:nvSpPr>
          <p:spPr>
            <a:xfrm>
              <a:off x="5922526" y="2009318"/>
              <a:ext cx="1353508" cy="711133"/>
            </a:xfrm>
            <a:custGeom>
              <a:avLst/>
              <a:gdLst/>
              <a:ahLst/>
              <a:cxnLst/>
              <a:rect l="l" t="t" r="r" b="b"/>
              <a:pathLst>
                <a:path w="19311" h="10146" extrusionOk="0">
                  <a:moveTo>
                    <a:pt x="16624" y="0"/>
                  </a:moveTo>
                  <a:cubicBezTo>
                    <a:pt x="16442" y="644"/>
                    <a:pt x="16218" y="1288"/>
                    <a:pt x="15924" y="1875"/>
                  </a:cubicBezTo>
                  <a:lnTo>
                    <a:pt x="17730" y="938"/>
                  </a:lnTo>
                  <a:lnTo>
                    <a:pt x="17967" y="882"/>
                  </a:lnTo>
                  <a:lnTo>
                    <a:pt x="19129" y="238"/>
                  </a:lnTo>
                  <a:cubicBezTo>
                    <a:pt x="18317" y="126"/>
                    <a:pt x="17492" y="70"/>
                    <a:pt x="16624" y="0"/>
                  </a:cubicBezTo>
                  <a:close/>
                  <a:moveTo>
                    <a:pt x="19311" y="588"/>
                  </a:moveTo>
                  <a:lnTo>
                    <a:pt x="18023" y="1176"/>
                  </a:lnTo>
                  <a:lnTo>
                    <a:pt x="16680" y="1819"/>
                  </a:lnTo>
                  <a:cubicBezTo>
                    <a:pt x="16736" y="2225"/>
                    <a:pt x="16862" y="3149"/>
                    <a:pt x="16680" y="4268"/>
                  </a:cubicBezTo>
                  <a:cubicBezTo>
                    <a:pt x="17674" y="3149"/>
                    <a:pt x="18611" y="1931"/>
                    <a:pt x="19311" y="588"/>
                  </a:cubicBezTo>
                  <a:close/>
                  <a:moveTo>
                    <a:pt x="16442" y="1931"/>
                  </a:moveTo>
                  <a:lnTo>
                    <a:pt x="15631" y="2337"/>
                  </a:lnTo>
                  <a:cubicBezTo>
                    <a:pt x="14931" y="3569"/>
                    <a:pt x="13937" y="4618"/>
                    <a:pt x="12888" y="5486"/>
                  </a:cubicBezTo>
                  <a:cubicBezTo>
                    <a:pt x="12832" y="6185"/>
                    <a:pt x="12720" y="6997"/>
                    <a:pt x="12370" y="7767"/>
                  </a:cubicBezTo>
                  <a:cubicBezTo>
                    <a:pt x="13825" y="6885"/>
                    <a:pt x="15169" y="5836"/>
                    <a:pt x="16330" y="4618"/>
                  </a:cubicBezTo>
                  <a:cubicBezTo>
                    <a:pt x="16568" y="3499"/>
                    <a:pt x="16512" y="2393"/>
                    <a:pt x="16442" y="1931"/>
                  </a:cubicBezTo>
                  <a:close/>
                  <a:moveTo>
                    <a:pt x="12594" y="5724"/>
                  </a:moveTo>
                  <a:lnTo>
                    <a:pt x="12594" y="5724"/>
                  </a:lnTo>
                  <a:cubicBezTo>
                    <a:pt x="12076" y="6185"/>
                    <a:pt x="11545" y="6591"/>
                    <a:pt x="10971" y="6997"/>
                  </a:cubicBezTo>
                  <a:cubicBezTo>
                    <a:pt x="10327" y="7417"/>
                    <a:pt x="9571" y="7823"/>
                    <a:pt x="8746" y="8116"/>
                  </a:cubicBezTo>
                  <a:cubicBezTo>
                    <a:pt x="8634" y="8578"/>
                    <a:pt x="8578" y="8984"/>
                    <a:pt x="8396" y="9446"/>
                  </a:cubicBezTo>
                  <a:cubicBezTo>
                    <a:pt x="9390" y="9166"/>
                    <a:pt x="10327" y="8816"/>
                    <a:pt x="11265" y="8340"/>
                  </a:cubicBezTo>
                  <a:cubicBezTo>
                    <a:pt x="11489" y="8228"/>
                    <a:pt x="11726" y="8116"/>
                    <a:pt x="11964" y="7935"/>
                  </a:cubicBezTo>
                  <a:cubicBezTo>
                    <a:pt x="12370" y="7235"/>
                    <a:pt x="12538" y="6479"/>
                    <a:pt x="12594" y="5724"/>
                  </a:cubicBezTo>
                  <a:close/>
                  <a:moveTo>
                    <a:pt x="350" y="9096"/>
                  </a:moveTo>
                  <a:cubicBezTo>
                    <a:pt x="238" y="9278"/>
                    <a:pt x="126" y="9446"/>
                    <a:pt x="0" y="9628"/>
                  </a:cubicBezTo>
                  <a:lnTo>
                    <a:pt x="1120" y="9096"/>
                  </a:lnTo>
                  <a:close/>
                  <a:moveTo>
                    <a:pt x="8466" y="8228"/>
                  </a:moveTo>
                  <a:cubicBezTo>
                    <a:pt x="7291" y="8578"/>
                    <a:pt x="6017" y="8872"/>
                    <a:pt x="4730" y="8984"/>
                  </a:cubicBezTo>
                  <a:cubicBezTo>
                    <a:pt x="4730" y="9334"/>
                    <a:pt x="4674" y="9684"/>
                    <a:pt x="4618" y="10090"/>
                  </a:cubicBezTo>
                  <a:cubicBezTo>
                    <a:pt x="5779" y="10034"/>
                    <a:pt x="6941" y="9866"/>
                    <a:pt x="8046" y="9516"/>
                  </a:cubicBezTo>
                  <a:cubicBezTo>
                    <a:pt x="8284" y="9096"/>
                    <a:pt x="8396" y="8634"/>
                    <a:pt x="8466" y="8228"/>
                  </a:cubicBezTo>
                  <a:close/>
                  <a:moveTo>
                    <a:pt x="4436" y="8984"/>
                  </a:moveTo>
                  <a:lnTo>
                    <a:pt x="4436" y="8984"/>
                  </a:lnTo>
                  <a:cubicBezTo>
                    <a:pt x="3680" y="9096"/>
                    <a:pt x="2869" y="9096"/>
                    <a:pt x="2043" y="9096"/>
                  </a:cubicBezTo>
                  <a:lnTo>
                    <a:pt x="1819" y="9096"/>
                  </a:lnTo>
                  <a:lnTo>
                    <a:pt x="182" y="9922"/>
                  </a:lnTo>
                  <a:cubicBezTo>
                    <a:pt x="1176" y="10090"/>
                    <a:pt x="2169" y="10146"/>
                    <a:pt x="3219" y="10146"/>
                  </a:cubicBezTo>
                  <a:lnTo>
                    <a:pt x="4380" y="10146"/>
                  </a:lnTo>
                  <a:cubicBezTo>
                    <a:pt x="4436" y="9740"/>
                    <a:pt x="4436" y="9334"/>
                    <a:pt x="4436" y="8984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83" name="Google Shape;3583;p53"/>
            <p:cNvGrpSpPr/>
            <p:nvPr/>
          </p:nvGrpSpPr>
          <p:grpSpPr>
            <a:xfrm>
              <a:off x="5934300" y="1978619"/>
              <a:ext cx="1557556" cy="741825"/>
              <a:chOff x="5375262" y="2111567"/>
              <a:chExt cx="1651003" cy="786331"/>
            </a:xfrm>
          </p:grpSpPr>
          <p:sp>
            <p:nvSpPr>
              <p:cNvPr id="3584" name="Google Shape;3584;p53"/>
              <p:cNvSpPr/>
              <p:nvPr/>
            </p:nvSpPr>
            <p:spPr>
              <a:xfrm>
                <a:off x="5375262" y="2157630"/>
                <a:ext cx="1434722" cy="711364"/>
              </a:xfrm>
              <a:custGeom>
                <a:avLst/>
                <a:gdLst/>
                <a:ahLst/>
                <a:cxnLst/>
                <a:rect l="l" t="t" r="r" b="b"/>
                <a:pathLst>
                  <a:path w="19647" h="9852" extrusionOk="0">
                    <a:moveTo>
                      <a:pt x="19535" y="0"/>
                    </a:moveTo>
                    <a:lnTo>
                      <a:pt x="0" y="9558"/>
                    </a:lnTo>
                    <a:lnTo>
                      <a:pt x="112" y="9852"/>
                    </a:lnTo>
                    <a:lnTo>
                      <a:pt x="19647" y="294"/>
                    </a:lnTo>
                    <a:lnTo>
                      <a:pt x="195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53"/>
              <p:cNvSpPr/>
              <p:nvPr/>
            </p:nvSpPr>
            <p:spPr>
              <a:xfrm>
                <a:off x="5652767" y="2500647"/>
                <a:ext cx="199704" cy="142570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2226" extrusionOk="0">
                    <a:moveTo>
                      <a:pt x="56" y="0"/>
                    </a:moveTo>
                    <a:lnTo>
                      <a:pt x="0" y="238"/>
                    </a:lnTo>
                    <a:cubicBezTo>
                      <a:pt x="1694" y="826"/>
                      <a:pt x="3037" y="2225"/>
                      <a:pt x="3037" y="2225"/>
                    </a:cubicBezTo>
                    <a:lnTo>
                      <a:pt x="3205" y="2043"/>
                    </a:lnTo>
                    <a:cubicBezTo>
                      <a:pt x="3149" y="1987"/>
                      <a:pt x="1862" y="588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53"/>
              <p:cNvSpPr/>
              <p:nvPr/>
            </p:nvSpPr>
            <p:spPr>
              <a:xfrm>
                <a:off x="5886711" y="2326089"/>
                <a:ext cx="269313" cy="165357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450" extrusionOk="0">
                    <a:moveTo>
                      <a:pt x="1" y="0"/>
                    </a:moveTo>
                    <a:lnTo>
                      <a:pt x="1" y="294"/>
                    </a:lnTo>
                    <a:cubicBezTo>
                      <a:pt x="2156" y="462"/>
                      <a:pt x="4017" y="2449"/>
                      <a:pt x="4017" y="2449"/>
                    </a:cubicBezTo>
                    <a:lnTo>
                      <a:pt x="4199" y="2323"/>
                    </a:lnTo>
                    <a:cubicBezTo>
                      <a:pt x="4143" y="2211"/>
                      <a:pt x="2338" y="22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53"/>
              <p:cNvSpPr/>
              <p:nvPr/>
            </p:nvSpPr>
            <p:spPr>
              <a:xfrm>
                <a:off x="6225643" y="2201249"/>
                <a:ext cx="238124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2338" extrusionOk="0">
                    <a:moveTo>
                      <a:pt x="57" y="0"/>
                    </a:moveTo>
                    <a:lnTo>
                      <a:pt x="1" y="238"/>
                    </a:lnTo>
                    <a:cubicBezTo>
                      <a:pt x="1932" y="700"/>
                      <a:pt x="3443" y="2337"/>
                      <a:pt x="3499" y="2337"/>
                    </a:cubicBezTo>
                    <a:lnTo>
                      <a:pt x="3681" y="2169"/>
                    </a:lnTo>
                    <a:cubicBezTo>
                      <a:pt x="3625" y="2099"/>
                      <a:pt x="2044" y="476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53"/>
              <p:cNvSpPr/>
              <p:nvPr/>
            </p:nvSpPr>
            <p:spPr>
              <a:xfrm>
                <a:off x="5969734" y="2545907"/>
                <a:ext cx="91609" cy="296078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4731" extrusionOk="0">
                    <a:moveTo>
                      <a:pt x="980" y="1"/>
                    </a:moveTo>
                    <a:lnTo>
                      <a:pt x="700" y="57"/>
                    </a:lnTo>
                    <a:cubicBezTo>
                      <a:pt x="700" y="127"/>
                      <a:pt x="1162" y="2743"/>
                      <a:pt x="0" y="4605"/>
                    </a:cubicBezTo>
                    <a:lnTo>
                      <a:pt x="224" y="4730"/>
                    </a:lnTo>
                    <a:cubicBezTo>
                      <a:pt x="1400" y="2799"/>
                      <a:pt x="980" y="127"/>
                      <a:pt x="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53"/>
              <p:cNvSpPr/>
              <p:nvPr/>
            </p:nvSpPr>
            <p:spPr>
              <a:xfrm>
                <a:off x="6571864" y="2269884"/>
                <a:ext cx="52019" cy="20386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331" extrusionOk="0">
                    <a:moveTo>
                      <a:pt x="168" y="1"/>
                    </a:moveTo>
                    <a:cubicBezTo>
                      <a:pt x="168" y="57"/>
                      <a:pt x="406" y="1638"/>
                      <a:pt x="0" y="3275"/>
                    </a:cubicBezTo>
                    <a:lnTo>
                      <a:pt x="238" y="3331"/>
                    </a:lnTo>
                    <a:cubicBezTo>
                      <a:pt x="700" y="1694"/>
                      <a:pt x="406" y="57"/>
                      <a:pt x="4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53"/>
              <p:cNvSpPr/>
              <p:nvPr/>
            </p:nvSpPr>
            <p:spPr>
              <a:xfrm>
                <a:off x="6679976" y="2111567"/>
                <a:ext cx="346289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1670" extrusionOk="0">
                    <a:moveTo>
                      <a:pt x="3484" y="1"/>
                    </a:moveTo>
                    <a:cubicBezTo>
                      <a:pt x="3098" y="1"/>
                      <a:pt x="2703" y="88"/>
                      <a:pt x="2337" y="270"/>
                    </a:cubicBezTo>
                    <a:lnTo>
                      <a:pt x="1" y="1376"/>
                    </a:lnTo>
                    <a:lnTo>
                      <a:pt x="183" y="1670"/>
                    </a:lnTo>
                    <a:lnTo>
                      <a:pt x="2505" y="564"/>
                    </a:lnTo>
                    <a:cubicBezTo>
                      <a:pt x="2815" y="410"/>
                      <a:pt x="3155" y="336"/>
                      <a:pt x="3494" y="336"/>
                    </a:cubicBezTo>
                    <a:cubicBezTo>
                      <a:pt x="3799" y="336"/>
                      <a:pt x="4102" y="396"/>
                      <a:pt x="4381" y="508"/>
                    </a:cubicBezTo>
                    <a:lnTo>
                      <a:pt x="4492" y="564"/>
                    </a:lnTo>
                    <a:lnTo>
                      <a:pt x="4660" y="270"/>
                    </a:lnTo>
                    <a:lnTo>
                      <a:pt x="4492" y="214"/>
                    </a:lnTo>
                    <a:cubicBezTo>
                      <a:pt x="4185" y="74"/>
                      <a:pt x="3838" y="1"/>
                      <a:pt x="34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53"/>
              <p:cNvSpPr/>
              <p:nvPr/>
            </p:nvSpPr>
            <p:spPr>
              <a:xfrm>
                <a:off x="5688120" y="2715871"/>
                <a:ext cx="26023" cy="18202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162" extrusionOk="0">
                    <a:moveTo>
                      <a:pt x="57" y="0"/>
                    </a:moveTo>
                    <a:cubicBezTo>
                      <a:pt x="57" y="350"/>
                      <a:pt x="57" y="756"/>
                      <a:pt x="1" y="1162"/>
                    </a:cubicBezTo>
                    <a:cubicBezTo>
                      <a:pt x="57" y="1162"/>
                      <a:pt x="169" y="1106"/>
                      <a:pt x="239" y="1106"/>
                    </a:cubicBezTo>
                    <a:cubicBezTo>
                      <a:pt x="295" y="700"/>
                      <a:pt x="351" y="350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2" name="Google Shape;3592;p53"/>
              <p:cNvSpPr/>
              <p:nvPr/>
            </p:nvSpPr>
            <p:spPr>
              <a:xfrm>
                <a:off x="6251666" y="2399805"/>
                <a:ext cx="68635" cy="333819"/>
              </a:xfrm>
              <a:custGeom>
                <a:avLst/>
                <a:gdLst/>
                <a:ahLst/>
                <a:cxnLst/>
                <a:rect l="l" t="t" r="r" b="b"/>
                <a:pathLst>
                  <a:path w="924" h="2450" extrusionOk="0">
                    <a:moveTo>
                      <a:pt x="924" y="1"/>
                    </a:moveTo>
                    <a:cubicBezTo>
                      <a:pt x="868" y="113"/>
                      <a:pt x="756" y="183"/>
                      <a:pt x="630" y="239"/>
                    </a:cubicBezTo>
                    <a:cubicBezTo>
                      <a:pt x="574" y="994"/>
                      <a:pt x="406" y="1750"/>
                      <a:pt x="0" y="2450"/>
                    </a:cubicBezTo>
                    <a:cubicBezTo>
                      <a:pt x="112" y="2394"/>
                      <a:pt x="280" y="2338"/>
                      <a:pt x="406" y="2282"/>
                    </a:cubicBezTo>
                    <a:cubicBezTo>
                      <a:pt x="756" y="1512"/>
                      <a:pt x="868" y="700"/>
                      <a:pt x="9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3" name="Google Shape;3593;p53"/>
              <p:cNvSpPr/>
              <p:nvPr/>
            </p:nvSpPr>
            <p:spPr>
              <a:xfrm>
                <a:off x="6679976" y="2161791"/>
                <a:ext cx="125856" cy="73849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994" extrusionOk="0">
                    <a:moveTo>
                      <a:pt x="1400" y="0"/>
                    </a:moveTo>
                    <a:lnTo>
                      <a:pt x="238" y="644"/>
                    </a:lnTo>
                    <a:lnTo>
                      <a:pt x="1" y="700"/>
                    </a:lnTo>
                    <a:lnTo>
                      <a:pt x="183" y="994"/>
                    </a:lnTo>
                    <a:lnTo>
                      <a:pt x="294" y="938"/>
                    </a:lnTo>
                    <a:lnTo>
                      <a:pt x="1582" y="350"/>
                    </a:lnTo>
                    <a:cubicBezTo>
                      <a:pt x="1638" y="238"/>
                      <a:pt x="1638" y="182"/>
                      <a:pt x="1694" y="56"/>
                    </a:cubicBezTo>
                    <a:cubicBezTo>
                      <a:pt x="1638" y="56"/>
                      <a:pt x="1512" y="56"/>
                      <a:pt x="14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4" name="Google Shape;3594;p53"/>
            <p:cNvSpPr/>
            <p:nvPr/>
          </p:nvSpPr>
          <p:spPr>
            <a:xfrm>
              <a:off x="5955819" y="1138865"/>
              <a:ext cx="1516397" cy="583359"/>
            </a:xfrm>
            <a:custGeom>
              <a:avLst/>
              <a:gdLst/>
              <a:ahLst/>
              <a:cxnLst/>
              <a:rect l="l" t="t" r="r" b="b"/>
              <a:pathLst>
                <a:path w="21635" h="8323" extrusionOk="0">
                  <a:moveTo>
                    <a:pt x="10370" y="0"/>
                  </a:moveTo>
                  <a:cubicBezTo>
                    <a:pt x="9397" y="0"/>
                    <a:pt x="8349" y="76"/>
                    <a:pt x="7221" y="245"/>
                  </a:cubicBezTo>
                  <a:cubicBezTo>
                    <a:pt x="5009" y="577"/>
                    <a:pt x="3400" y="675"/>
                    <a:pt x="2270" y="675"/>
                  </a:cubicBezTo>
                  <a:cubicBezTo>
                    <a:pt x="633" y="675"/>
                    <a:pt x="1" y="469"/>
                    <a:pt x="1" y="469"/>
                  </a:cubicBezTo>
                  <a:lnTo>
                    <a:pt x="1" y="469"/>
                  </a:lnTo>
                  <a:cubicBezTo>
                    <a:pt x="3049" y="3972"/>
                    <a:pt x="8056" y="8322"/>
                    <a:pt x="13945" y="8322"/>
                  </a:cubicBezTo>
                  <a:cubicBezTo>
                    <a:pt x="16383" y="8322"/>
                    <a:pt x="18971" y="7577"/>
                    <a:pt x="21635" y="5717"/>
                  </a:cubicBezTo>
                  <a:cubicBezTo>
                    <a:pt x="21635" y="5717"/>
                    <a:pt x="18821" y="0"/>
                    <a:pt x="10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53"/>
            <p:cNvSpPr/>
            <p:nvPr/>
          </p:nvSpPr>
          <p:spPr>
            <a:xfrm>
              <a:off x="5988201" y="1139355"/>
              <a:ext cx="1475184" cy="404139"/>
            </a:xfrm>
            <a:custGeom>
              <a:avLst/>
              <a:gdLst/>
              <a:ahLst/>
              <a:cxnLst/>
              <a:rect l="l" t="t" r="r" b="b"/>
              <a:pathLst>
                <a:path w="21047" h="5766" extrusionOk="0">
                  <a:moveTo>
                    <a:pt x="9852" y="0"/>
                  </a:moveTo>
                  <a:cubicBezTo>
                    <a:pt x="8928" y="0"/>
                    <a:pt x="7879" y="56"/>
                    <a:pt x="6759" y="238"/>
                  </a:cubicBezTo>
                  <a:lnTo>
                    <a:pt x="6535" y="238"/>
                  </a:lnTo>
                  <a:cubicBezTo>
                    <a:pt x="6410" y="294"/>
                    <a:pt x="6242" y="294"/>
                    <a:pt x="6130" y="294"/>
                  </a:cubicBezTo>
                  <a:cubicBezTo>
                    <a:pt x="6298" y="868"/>
                    <a:pt x="6410" y="1400"/>
                    <a:pt x="6535" y="1861"/>
                  </a:cubicBezTo>
                  <a:cubicBezTo>
                    <a:pt x="7585" y="1805"/>
                    <a:pt x="8579" y="1637"/>
                    <a:pt x="9628" y="1568"/>
                  </a:cubicBezTo>
                  <a:cubicBezTo>
                    <a:pt x="10034" y="1568"/>
                    <a:pt x="10440" y="1512"/>
                    <a:pt x="10789" y="1512"/>
                  </a:cubicBezTo>
                  <a:lnTo>
                    <a:pt x="10845" y="1512"/>
                  </a:lnTo>
                  <a:cubicBezTo>
                    <a:pt x="10678" y="1050"/>
                    <a:pt x="10496" y="462"/>
                    <a:pt x="10202" y="0"/>
                  </a:cubicBezTo>
                  <a:close/>
                  <a:moveTo>
                    <a:pt x="5836" y="350"/>
                  </a:moveTo>
                  <a:cubicBezTo>
                    <a:pt x="4087" y="588"/>
                    <a:pt x="2743" y="644"/>
                    <a:pt x="1750" y="644"/>
                  </a:cubicBezTo>
                  <a:cubicBezTo>
                    <a:pt x="938" y="644"/>
                    <a:pt x="350" y="588"/>
                    <a:pt x="1" y="518"/>
                  </a:cubicBezTo>
                  <a:lnTo>
                    <a:pt x="1" y="518"/>
                  </a:lnTo>
                  <a:cubicBezTo>
                    <a:pt x="294" y="756"/>
                    <a:pt x="756" y="994"/>
                    <a:pt x="1344" y="1344"/>
                  </a:cubicBezTo>
                  <a:cubicBezTo>
                    <a:pt x="2449" y="1693"/>
                    <a:pt x="3611" y="1861"/>
                    <a:pt x="4786" y="1917"/>
                  </a:cubicBezTo>
                  <a:lnTo>
                    <a:pt x="5136" y="1917"/>
                  </a:lnTo>
                  <a:cubicBezTo>
                    <a:pt x="5486" y="1917"/>
                    <a:pt x="5892" y="1917"/>
                    <a:pt x="6242" y="1861"/>
                  </a:cubicBezTo>
                  <a:cubicBezTo>
                    <a:pt x="6186" y="1400"/>
                    <a:pt x="6004" y="868"/>
                    <a:pt x="5836" y="350"/>
                  </a:cubicBezTo>
                  <a:close/>
                  <a:moveTo>
                    <a:pt x="10552" y="0"/>
                  </a:moveTo>
                  <a:cubicBezTo>
                    <a:pt x="10789" y="518"/>
                    <a:pt x="10957" y="1050"/>
                    <a:pt x="11139" y="1568"/>
                  </a:cubicBezTo>
                  <a:cubicBezTo>
                    <a:pt x="12651" y="1568"/>
                    <a:pt x="14106" y="1805"/>
                    <a:pt x="15505" y="2267"/>
                  </a:cubicBezTo>
                  <a:cubicBezTo>
                    <a:pt x="15393" y="1749"/>
                    <a:pt x="15225" y="1288"/>
                    <a:pt x="14931" y="756"/>
                  </a:cubicBezTo>
                  <a:cubicBezTo>
                    <a:pt x="13700" y="350"/>
                    <a:pt x="12245" y="56"/>
                    <a:pt x="10552" y="0"/>
                  </a:cubicBezTo>
                  <a:close/>
                  <a:moveTo>
                    <a:pt x="15337" y="938"/>
                  </a:moveTo>
                  <a:lnTo>
                    <a:pt x="15337" y="938"/>
                  </a:lnTo>
                  <a:cubicBezTo>
                    <a:pt x="15575" y="1400"/>
                    <a:pt x="15743" y="1917"/>
                    <a:pt x="15855" y="2393"/>
                  </a:cubicBezTo>
                  <a:cubicBezTo>
                    <a:pt x="16681" y="2743"/>
                    <a:pt x="17492" y="3149"/>
                    <a:pt x="18192" y="3667"/>
                  </a:cubicBezTo>
                  <a:cubicBezTo>
                    <a:pt x="19004" y="4254"/>
                    <a:pt x="19647" y="4954"/>
                    <a:pt x="20235" y="5766"/>
                  </a:cubicBezTo>
                  <a:cubicBezTo>
                    <a:pt x="20529" y="5654"/>
                    <a:pt x="20823" y="5598"/>
                    <a:pt x="21047" y="5542"/>
                  </a:cubicBezTo>
                  <a:cubicBezTo>
                    <a:pt x="20641" y="4842"/>
                    <a:pt x="19004" y="2267"/>
                    <a:pt x="15337" y="938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53"/>
            <p:cNvSpPr/>
            <p:nvPr/>
          </p:nvSpPr>
          <p:spPr>
            <a:xfrm>
              <a:off x="7427027" y="1560108"/>
              <a:ext cx="7920" cy="7920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57" y="0"/>
                    <a:pt x="1" y="56"/>
                    <a:pt x="1" y="56"/>
                  </a:cubicBezTo>
                  <a:lnTo>
                    <a:pt x="1" y="112"/>
                  </a:lnTo>
                  <a:cubicBezTo>
                    <a:pt x="57" y="56"/>
                    <a:pt x="113" y="56"/>
                    <a:pt x="113" y="0"/>
                  </a:cubicBezTo>
                  <a:close/>
                </a:path>
              </a:pathLst>
            </a:custGeom>
            <a:solidFill>
              <a:srgbClr val="2A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53"/>
            <p:cNvSpPr/>
            <p:nvPr/>
          </p:nvSpPr>
          <p:spPr>
            <a:xfrm>
              <a:off x="7427027" y="1560108"/>
              <a:ext cx="7920" cy="399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113" y="0"/>
                  </a:moveTo>
                  <a:cubicBezTo>
                    <a:pt x="57" y="0"/>
                    <a:pt x="1" y="56"/>
                    <a:pt x="1" y="56"/>
                  </a:cubicBezTo>
                  <a:lnTo>
                    <a:pt x="1" y="56"/>
                  </a:lnTo>
                  <a:cubicBezTo>
                    <a:pt x="1" y="56"/>
                    <a:pt x="57" y="0"/>
                    <a:pt x="113" y="0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53"/>
            <p:cNvSpPr/>
            <p:nvPr/>
          </p:nvSpPr>
          <p:spPr>
            <a:xfrm>
              <a:off x="7406420" y="1527727"/>
              <a:ext cx="65815" cy="36377"/>
            </a:xfrm>
            <a:custGeom>
              <a:avLst/>
              <a:gdLst/>
              <a:ahLst/>
              <a:cxnLst/>
              <a:rect l="l" t="t" r="r" b="b"/>
              <a:pathLst>
                <a:path w="939" h="519" extrusionOk="0">
                  <a:moveTo>
                    <a:pt x="813" y="1"/>
                  </a:moveTo>
                  <a:cubicBezTo>
                    <a:pt x="589" y="57"/>
                    <a:pt x="295" y="113"/>
                    <a:pt x="1" y="225"/>
                  </a:cubicBezTo>
                  <a:cubicBezTo>
                    <a:pt x="113" y="294"/>
                    <a:pt x="169" y="406"/>
                    <a:pt x="295" y="518"/>
                  </a:cubicBezTo>
                  <a:cubicBezTo>
                    <a:pt x="295" y="518"/>
                    <a:pt x="351" y="462"/>
                    <a:pt x="407" y="462"/>
                  </a:cubicBezTo>
                  <a:cubicBezTo>
                    <a:pt x="589" y="350"/>
                    <a:pt x="757" y="225"/>
                    <a:pt x="939" y="169"/>
                  </a:cubicBezTo>
                  <a:cubicBezTo>
                    <a:pt x="939" y="169"/>
                    <a:pt x="869" y="57"/>
                    <a:pt x="813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99" name="Google Shape;3599;p53"/>
            <p:cNvGrpSpPr/>
            <p:nvPr/>
          </p:nvGrpSpPr>
          <p:grpSpPr>
            <a:xfrm>
              <a:off x="7149126" y="2757674"/>
              <a:ext cx="1091735" cy="1033834"/>
              <a:chOff x="6662293" y="2937362"/>
              <a:chExt cx="1157235" cy="1095860"/>
            </a:xfrm>
          </p:grpSpPr>
          <p:sp>
            <p:nvSpPr>
              <p:cNvPr id="3600" name="Google Shape;3600;p53"/>
              <p:cNvSpPr/>
              <p:nvPr/>
            </p:nvSpPr>
            <p:spPr>
              <a:xfrm>
                <a:off x="7805932" y="3257577"/>
                <a:ext cx="74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53"/>
              <p:cNvSpPr/>
              <p:nvPr/>
            </p:nvSpPr>
            <p:spPr>
              <a:xfrm>
                <a:off x="7411866" y="3916653"/>
                <a:ext cx="91606" cy="5624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757" extrusionOk="0">
                    <a:moveTo>
                      <a:pt x="827" y="1"/>
                    </a:moveTo>
                    <a:cubicBezTo>
                      <a:pt x="757" y="1"/>
                      <a:pt x="645" y="57"/>
                      <a:pt x="533" y="57"/>
                    </a:cubicBezTo>
                    <a:cubicBezTo>
                      <a:pt x="239" y="169"/>
                      <a:pt x="1" y="407"/>
                      <a:pt x="127" y="575"/>
                    </a:cubicBezTo>
                    <a:cubicBezTo>
                      <a:pt x="127" y="701"/>
                      <a:pt x="239" y="757"/>
                      <a:pt x="407" y="757"/>
                    </a:cubicBezTo>
                    <a:cubicBezTo>
                      <a:pt x="533" y="757"/>
                      <a:pt x="645" y="757"/>
                      <a:pt x="757" y="701"/>
                    </a:cubicBezTo>
                    <a:cubicBezTo>
                      <a:pt x="1050" y="575"/>
                      <a:pt x="1232" y="351"/>
                      <a:pt x="1176" y="169"/>
                    </a:cubicBezTo>
                    <a:cubicBezTo>
                      <a:pt x="1176" y="57"/>
                      <a:pt x="994" y="1"/>
                      <a:pt x="8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53"/>
              <p:cNvSpPr/>
              <p:nvPr/>
            </p:nvSpPr>
            <p:spPr>
              <a:xfrm>
                <a:off x="7693671" y="3313670"/>
                <a:ext cx="47846" cy="3543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77" extrusionOk="0">
                    <a:moveTo>
                      <a:pt x="294" y="1"/>
                    </a:moveTo>
                    <a:lnTo>
                      <a:pt x="238" y="71"/>
                    </a:lnTo>
                    <a:cubicBezTo>
                      <a:pt x="0" y="127"/>
                      <a:pt x="112" y="477"/>
                      <a:pt x="294" y="477"/>
                    </a:cubicBezTo>
                    <a:lnTo>
                      <a:pt x="406" y="477"/>
                    </a:lnTo>
                    <a:cubicBezTo>
                      <a:pt x="644" y="351"/>
                      <a:pt x="532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53"/>
              <p:cNvSpPr/>
              <p:nvPr/>
            </p:nvSpPr>
            <p:spPr>
              <a:xfrm>
                <a:off x="7711279" y="3656767"/>
                <a:ext cx="42720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63" extrusionOk="0">
                    <a:moveTo>
                      <a:pt x="295" y="1"/>
                    </a:moveTo>
                    <a:cubicBezTo>
                      <a:pt x="1" y="57"/>
                      <a:pt x="57" y="462"/>
                      <a:pt x="295" y="462"/>
                    </a:cubicBezTo>
                    <a:cubicBezTo>
                      <a:pt x="575" y="406"/>
                      <a:pt x="575" y="1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53"/>
              <p:cNvSpPr/>
              <p:nvPr/>
            </p:nvSpPr>
            <p:spPr>
              <a:xfrm>
                <a:off x="7317287" y="3890724"/>
                <a:ext cx="42720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06" extrusionOk="0">
                    <a:moveTo>
                      <a:pt x="280" y="0"/>
                    </a:moveTo>
                    <a:cubicBezTo>
                      <a:pt x="1" y="0"/>
                      <a:pt x="56" y="406"/>
                      <a:pt x="280" y="406"/>
                    </a:cubicBezTo>
                    <a:lnTo>
                      <a:pt x="350" y="406"/>
                    </a:lnTo>
                    <a:cubicBezTo>
                      <a:pt x="574" y="406"/>
                      <a:pt x="574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5" name="Google Shape;3605;p53"/>
              <p:cNvSpPr/>
              <p:nvPr/>
            </p:nvSpPr>
            <p:spPr>
              <a:xfrm>
                <a:off x="7611500" y="3231573"/>
                <a:ext cx="4235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83" extrusionOk="0">
                    <a:moveTo>
                      <a:pt x="57" y="0"/>
                    </a:moveTo>
                    <a:cubicBezTo>
                      <a:pt x="1" y="0"/>
                      <a:pt x="1" y="126"/>
                      <a:pt x="57" y="182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6" name="Google Shape;3606;p53"/>
              <p:cNvSpPr/>
              <p:nvPr/>
            </p:nvSpPr>
            <p:spPr>
              <a:xfrm>
                <a:off x="7615660" y="3227413"/>
                <a:ext cx="21917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57" y="0"/>
                    </a:moveTo>
                    <a:cubicBezTo>
                      <a:pt x="57" y="0"/>
                      <a:pt x="57" y="56"/>
                      <a:pt x="1" y="56"/>
                    </a:cubicBezTo>
                    <a:lnTo>
                      <a:pt x="1" y="238"/>
                    </a:lnTo>
                    <a:cubicBezTo>
                      <a:pt x="1" y="294"/>
                      <a:pt x="57" y="294"/>
                      <a:pt x="113" y="294"/>
                    </a:cubicBezTo>
                    <a:lnTo>
                      <a:pt x="183" y="294"/>
                    </a:lnTo>
                    <a:cubicBezTo>
                      <a:pt x="294" y="238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53"/>
              <p:cNvSpPr/>
              <p:nvPr/>
            </p:nvSpPr>
            <p:spPr>
              <a:xfrm>
                <a:off x="7745604" y="3240934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3" y="0"/>
                    </a:moveTo>
                    <a:cubicBezTo>
                      <a:pt x="1" y="56"/>
                      <a:pt x="57" y="280"/>
                      <a:pt x="183" y="280"/>
                    </a:cubicBezTo>
                    <a:lnTo>
                      <a:pt x="239" y="280"/>
                    </a:lnTo>
                    <a:cubicBezTo>
                      <a:pt x="407" y="224"/>
                      <a:pt x="351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53"/>
              <p:cNvSpPr/>
              <p:nvPr/>
            </p:nvSpPr>
            <p:spPr>
              <a:xfrm>
                <a:off x="7619821" y="3604760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82" y="1"/>
                    </a:moveTo>
                    <a:cubicBezTo>
                      <a:pt x="1" y="1"/>
                      <a:pt x="1" y="281"/>
                      <a:pt x="182" y="281"/>
                    </a:cubicBezTo>
                    <a:lnTo>
                      <a:pt x="238" y="281"/>
                    </a:lnTo>
                    <a:cubicBezTo>
                      <a:pt x="406" y="225"/>
                      <a:pt x="350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53"/>
              <p:cNvSpPr/>
              <p:nvPr/>
            </p:nvSpPr>
            <p:spPr>
              <a:xfrm>
                <a:off x="7295444" y="3027780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1" y="1"/>
                      <a:pt x="1" y="295"/>
                      <a:pt x="169" y="295"/>
                    </a:cubicBezTo>
                    <a:cubicBezTo>
                      <a:pt x="406" y="295"/>
                      <a:pt x="350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53"/>
              <p:cNvSpPr/>
              <p:nvPr/>
            </p:nvSpPr>
            <p:spPr>
              <a:xfrm>
                <a:off x="7675989" y="3513302"/>
                <a:ext cx="47846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7" extrusionOk="0">
                    <a:moveTo>
                      <a:pt x="238" y="1"/>
                    </a:moveTo>
                    <a:cubicBezTo>
                      <a:pt x="0" y="113"/>
                      <a:pt x="126" y="406"/>
                      <a:pt x="294" y="406"/>
                    </a:cubicBezTo>
                    <a:lnTo>
                      <a:pt x="420" y="406"/>
                    </a:lnTo>
                    <a:cubicBezTo>
                      <a:pt x="644" y="350"/>
                      <a:pt x="532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53"/>
              <p:cNvSpPr/>
              <p:nvPr/>
            </p:nvSpPr>
            <p:spPr>
              <a:xfrm>
                <a:off x="7503399" y="3015299"/>
                <a:ext cx="42720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63" extrusionOk="0">
                    <a:moveTo>
                      <a:pt x="294" y="1"/>
                    </a:moveTo>
                    <a:cubicBezTo>
                      <a:pt x="0" y="57"/>
                      <a:pt x="0" y="463"/>
                      <a:pt x="294" y="463"/>
                    </a:cubicBezTo>
                    <a:cubicBezTo>
                      <a:pt x="574" y="407"/>
                      <a:pt x="51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53"/>
              <p:cNvSpPr/>
              <p:nvPr/>
            </p:nvSpPr>
            <p:spPr>
              <a:xfrm>
                <a:off x="7615660" y="3413523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3" y="0"/>
                    </a:moveTo>
                    <a:cubicBezTo>
                      <a:pt x="1" y="56"/>
                      <a:pt x="57" y="294"/>
                      <a:pt x="238" y="294"/>
                    </a:cubicBezTo>
                    <a:lnTo>
                      <a:pt x="294" y="294"/>
                    </a:lnTo>
                    <a:cubicBezTo>
                      <a:pt x="406" y="238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53"/>
              <p:cNvSpPr/>
              <p:nvPr/>
            </p:nvSpPr>
            <p:spPr>
              <a:xfrm>
                <a:off x="7481556" y="3812713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2" y="1"/>
                    </a:moveTo>
                    <a:cubicBezTo>
                      <a:pt x="0" y="57"/>
                      <a:pt x="56" y="280"/>
                      <a:pt x="168" y="280"/>
                    </a:cubicBezTo>
                    <a:lnTo>
                      <a:pt x="238" y="280"/>
                    </a:lnTo>
                    <a:cubicBezTo>
                      <a:pt x="406" y="225"/>
                      <a:pt x="350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53"/>
              <p:cNvSpPr/>
              <p:nvPr/>
            </p:nvSpPr>
            <p:spPr>
              <a:xfrm>
                <a:off x="6662293" y="3387520"/>
                <a:ext cx="3543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95" extrusionOk="0">
                    <a:moveTo>
                      <a:pt x="183" y="0"/>
                    </a:moveTo>
                    <a:cubicBezTo>
                      <a:pt x="1" y="56"/>
                      <a:pt x="127" y="294"/>
                      <a:pt x="239" y="294"/>
                    </a:cubicBezTo>
                    <a:lnTo>
                      <a:pt x="295" y="294"/>
                    </a:lnTo>
                    <a:cubicBezTo>
                      <a:pt x="476" y="238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53"/>
              <p:cNvSpPr/>
              <p:nvPr/>
            </p:nvSpPr>
            <p:spPr>
              <a:xfrm>
                <a:off x="7753925" y="3417684"/>
                <a:ext cx="3127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5" extrusionOk="0">
                    <a:moveTo>
                      <a:pt x="183" y="0"/>
                    </a:moveTo>
                    <a:cubicBezTo>
                      <a:pt x="1" y="126"/>
                      <a:pt x="71" y="294"/>
                      <a:pt x="183" y="294"/>
                    </a:cubicBezTo>
                    <a:lnTo>
                      <a:pt x="239" y="294"/>
                    </a:lnTo>
                    <a:cubicBezTo>
                      <a:pt x="420" y="238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53"/>
              <p:cNvSpPr/>
              <p:nvPr/>
            </p:nvSpPr>
            <p:spPr>
              <a:xfrm>
                <a:off x="7771608" y="3547627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182" y="0"/>
                      <a:pt x="182" y="0"/>
                      <a:pt x="182" y="70"/>
                    </a:cubicBezTo>
                    <a:cubicBezTo>
                      <a:pt x="1" y="126"/>
                      <a:pt x="57" y="294"/>
                      <a:pt x="182" y="294"/>
                    </a:cubicBezTo>
                    <a:lnTo>
                      <a:pt x="238" y="294"/>
                    </a:lnTo>
                    <a:cubicBezTo>
                      <a:pt x="406" y="238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53"/>
              <p:cNvSpPr/>
              <p:nvPr/>
            </p:nvSpPr>
            <p:spPr>
              <a:xfrm>
                <a:off x="7597978" y="3738938"/>
                <a:ext cx="31278" cy="2184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4" extrusionOk="0">
                    <a:moveTo>
                      <a:pt x="183" y="0"/>
                    </a:moveTo>
                    <a:cubicBezTo>
                      <a:pt x="1" y="0"/>
                      <a:pt x="71" y="294"/>
                      <a:pt x="183" y="294"/>
                    </a:cubicBezTo>
                    <a:lnTo>
                      <a:pt x="239" y="294"/>
                    </a:lnTo>
                    <a:cubicBezTo>
                      <a:pt x="421" y="294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8" name="Google Shape;3618;p53"/>
              <p:cNvSpPr/>
              <p:nvPr/>
            </p:nvSpPr>
            <p:spPr>
              <a:xfrm>
                <a:off x="7095811" y="3994663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83" y="0"/>
                    </a:moveTo>
                    <a:cubicBezTo>
                      <a:pt x="1" y="56"/>
                      <a:pt x="57" y="280"/>
                      <a:pt x="239" y="280"/>
                    </a:cubicBezTo>
                    <a:lnTo>
                      <a:pt x="295" y="280"/>
                    </a:lnTo>
                    <a:cubicBezTo>
                      <a:pt x="407" y="224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53"/>
              <p:cNvSpPr/>
              <p:nvPr/>
            </p:nvSpPr>
            <p:spPr>
              <a:xfrm>
                <a:off x="7615660" y="3089148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13" y="0"/>
                    </a:moveTo>
                    <a:cubicBezTo>
                      <a:pt x="1" y="56"/>
                      <a:pt x="57" y="294"/>
                      <a:pt x="183" y="294"/>
                    </a:cubicBezTo>
                    <a:lnTo>
                      <a:pt x="238" y="294"/>
                    </a:lnTo>
                    <a:cubicBezTo>
                      <a:pt x="406" y="224"/>
                      <a:pt x="350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53"/>
              <p:cNvSpPr/>
              <p:nvPr/>
            </p:nvSpPr>
            <p:spPr>
              <a:xfrm>
                <a:off x="7429549" y="2937362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0"/>
                    </a:moveTo>
                    <a:cubicBezTo>
                      <a:pt x="1" y="0"/>
                      <a:pt x="57" y="294"/>
                      <a:pt x="239" y="294"/>
                    </a:cubicBezTo>
                    <a:cubicBezTo>
                      <a:pt x="407" y="238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53"/>
              <p:cNvSpPr/>
              <p:nvPr/>
            </p:nvSpPr>
            <p:spPr>
              <a:xfrm>
                <a:off x="7681189" y="3145242"/>
                <a:ext cx="46806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63" extrusionOk="0">
                    <a:moveTo>
                      <a:pt x="350" y="1"/>
                    </a:moveTo>
                    <a:cubicBezTo>
                      <a:pt x="280" y="1"/>
                      <a:pt x="280" y="1"/>
                      <a:pt x="224" y="57"/>
                    </a:cubicBezTo>
                    <a:cubicBezTo>
                      <a:pt x="0" y="113"/>
                      <a:pt x="112" y="463"/>
                      <a:pt x="350" y="463"/>
                    </a:cubicBezTo>
                    <a:lnTo>
                      <a:pt x="406" y="463"/>
                    </a:lnTo>
                    <a:cubicBezTo>
                      <a:pt x="630" y="351"/>
                      <a:pt x="51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53"/>
              <p:cNvSpPr/>
              <p:nvPr/>
            </p:nvSpPr>
            <p:spPr>
              <a:xfrm>
                <a:off x="6827602" y="3738938"/>
                <a:ext cx="47920" cy="34324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2" extrusionOk="0">
                    <a:moveTo>
                      <a:pt x="350" y="0"/>
                    </a:moveTo>
                    <a:cubicBezTo>
                      <a:pt x="295" y="0"/>
                      <a:pt x="295" y="0"/>
                      <a:pt x="225" y="56"/>
                    </a:cubicBezTo>
                    <a:cubicBezTo>
                      <a:pt x="1" y="112"/>
                      <a:pt x="113" y="462"/>
                      <a:pt x="295" y="462"/>
                    </a:cubicBezTo>
                    <a:lnTo>
                      <a:pt x="406" y="462"/>
                    </a:lnTo>
                    <a:cubicBezTo>
                      <a:pt x="644" y="350"/>
                      <a:pt x="518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53"/>
              <p:cNvSpPr/>
              <p:nvPr/>
            </p:nvSpPr>
            <p:spPr>
              <a:xfrm>
                <a:off x="6948185" y="3833516"/>
                <a:ext cx="3127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5" extrusionOk="0">
                    <a:moveTo>
                      <a:pt x="127" y="0"/>
                    </a:moveTo>
                    <a:cubicBezTo>
                      <a:pt x="1" y="70"/>
                      <a:pt x="71" y="294"/>
                      <a:pt x="183" y="294"/>
                    </a:cubicBezTo>
                    <a:cubicBezTo>
                      <a:pt x="239" y="294"/>
                      <a:pt x="239" y="294"/>
                      <a:pt x="239" y="238"/>
                    </a:cubicBezTo>
                    <a:cubicBezTo>
                      <a:pt x="421" y="182"/>
                      <a:pt x="351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53"/>
              <p:cNvSpPr/>
              <p:nvPr/>
            </p:nvSpPr>
            <p:spPr>
              <a:xfrm>
                <a:off x="7043878" y="3868881"/>
                <a:ext cx="30238" cy="839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13" extrusionOk="0">
                    <a:moveTo>
                      <a:pt x="112" y="0"/>
                    </a:moveTo>
                    <a:cubicBezTo>
                      <a:pt x="56" y="0"/>
                      <a:pt x="56" y="56"/>
                      <a:pt x="0" y="112"/>
                    </a:cubicBezTo>
                    <a:lnTo>
                      <a:pt x="406" y="112"/>
                    </a:lnTo>
                    <a:cubicBezTo>
                      <a:pt x="406" y="56"/>
                      <a:pt x="294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53"/>
              <p:cNvSpPr/>
              <p:nvPr/>
            </p:nvSpPr>
            <p:spPr>
              <a:xfrm>
                <a:off x="7039717" y="3877202"/>
                <a:ext cx="3855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95" extrusionOk="0">
                    <a:moveTo>
                      <a:pt x="56" y="0"/>
                    </a:moveTo>
                    <a:cubicBezTo>
                      <a:pt x="0" y="112"/>
                      <a:pt x="112" y="294"/>
                      <a:pt x="294" y="294"/>
                    </a:cubicBezTo>
                    <a:lnTo>
                      <a:pt x="350" y="294"/>
                    </a:lnTo>
                    <a:cubicBezTo>
                      <a:pt x="462" y="238"/>
                      <a:pt x="518" y="112"/>
                      <a:pt x="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53"/>
              <p:cNvSpPr/>
              <p:nvPr/>
            </p:nvSpPr>
            <p:spPr>
              <a:xfrm>
                <a:off x="7234150" y="4002984"/>
                <a:ext cx="47846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7" extrusionOk="0">
                    <a:moveTo>
                      <a:pt x="238" y="0"/>
                    </a:moveTo>
                    <a:cubicBezTo>
                      <a:pt x="0" y="112"/>
                      <a:pt x="126" y="406"/>
                      <a:pt x="294" y="406"/>
                    </a:cubicBezTo>
                    <a:lnTo>
                      <a:pt x="420" y="406"/>
                    </a:lnTo>
                    <a:cubicBezTo>
                      <a:pt x="644" y="350"/>
                      <a:pt x="532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53"/>
              <p:cNvSpPr/>
              <p:nvPr/>
            </p:nvSpPr>
            <p:spPr>
              <a:xfrm>
                <a:off x="6853606" y="3868881"/>
                <a:ext cx="34399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168" y="0"/>
                    </a:moveTo>
                    <a:cubicBezTo>
                      <a:pt x="112" y="0"/>
                      <a:pt x="112" y="0"/>
                      <a:pt x="56" y="56"/>
                    </a:cubicBezTo>
                    <a:lnTo>
                      <a:pt x="0" y="56"/>
                    </a:lnTo>
                    <a:cubicBezTo>
                      <a:pt x="56" y="168"/>
                      <a:pt x="112" y="350"/>
                      <a:pt x="168" y="462"/>
                    </a:cubicBezTo>
                    <a:lnTo>
                      <a:pt x="224" y="406"/>
                    </a:lnTo>
                    <a:cubicBezTo>
                      <a:pt x="462" y="350"/>
                      <a:pt x="350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53"/>
              <p:cNvSpPr/>
              <p:nvPr/>
            </p:nvSpPr>
            <p:spPr>
              <a:xfrm>
                <a:off x="6757987" y="3630763"/>
                <a:ext cx="30164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81" extrusionOk="0">
                    <a:moveTo>
                      <a:pt x="112" y="1"/>
                    </a:moveTo>
                    <a:cubicBezTo>
                      <a:pt x="0" y="57"/>
                      <a:pt x="56" y="281"/>
                      <a:pt x="182" y="281"/>
                    </a:cubicBezTo>
                    <a:lnTo>
                      <a:pt x="238" y="281"/>
                    </a:lnTo>
                    <a:cubicBezTo>
                      <a:pt x="406" y="225"/>
                      <a:pt x="350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53"/>
              <p:cNvSpPr/>
              <p:nvPr/>
            </p:nvSpPr>
            <p:spPr>
              <a:xfrm>
                <a:off x="7489877" y="3149402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2" y="1"/>
                    </a:moveTo>
                    <a:cubicBezTo>
                      <a:pt x="0" y="57"/>
                      <a:pt x="56" y="295"/>
                      <a:pt x="238" y="295"/>
                    </a:cubicBezTo>
                    <a:cubicBezTo>
                      <a:pt x="238" y="295"/>
                      <a:pt x="238" y="239"/>
                      <a:pt x="294" y="239"/>
                    </a:cubicBezTo>
                    <a:cubicBezTo>
                      <a:pt x="406" y="183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53"/>
              <p:cNvSpPr/>
              <p:nvPr/>
            </p:nvSpPr>
            <p:spPr>
              <a:xfrm>
                <a:off x="6662293" y="3604760"/>
                <a:ext cx="3127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81" extrusionOk="0">
                    <a:moveTo>
                      <a:pt x="183" y="1"/>
                    </a:moveTo>
                    <a:cubicBezTo>
                      <a:pt x="1" y="57"/>
                      <a:pt x="71" y="281"/>
                      <a:pt x="239" y="281"/>
                    </a:cubicBezTo>
                    <a:lnTo>
                      <a:pt x="295" y="281"/>
                    </a:lnTo>
                    <a:cubicBezTo>
                      <a:pt x="421" y="225"/>
                      <a:pt x="351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1" name="Google Shape;3631;p53"/>
              <p:cNvSpPr/>
              <p:nvPr/>
            </p:nvSpPr>
            <p:spPr>
              <a:xfrm>
                <a:off x="7551246" y="3327191"/>
                <a:ext cx="16642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9" extrusionOk="0">
                    <a:moveTo>
                      <a:pt x="112" y="1"/>
                    </a:moveTo>
                    <a:cubicBezTo>
                      <a:pt x="0" y="57"/>
                      <a:pt x="56" y="169"/>
                      <a:pt x="112" y="169"/>
                    </a:cubicBezTo>
                    <a:lnTo>
                      <a:pt x="168" y="169"/>
                    </a:lnTo>
                    <a:cubicBezTo>
                      <a:pt x="224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2" name="Google Shape;3632;p53"/>
              <p:cNvSpPr/>
              <p:nvPr/>
            </p:nvSpPr>
            <p:spPr>
              <a:xfrm>
                <a:off x="7269441" y="3509141"/>
                <a:ext cx="16716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57" y="1"/>
                    </a:moveTo>
                    <a:cubicBezTo>
                      <a:pt x="1" y="57"/>
                      <a:pt x="1" y="169"/>
                      <a:pt x="113" y="169"/>
                    </a:cubicBezTo>
                    <a:cubicBezTo>
                      <a:pt x="225" y="169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53"/>
              <p:cNvSpPr/>
              <p:nvPr/>
            </p:nvSpPr>
            <p:spPr>
              <a:xfrm>
                <a:off x="7091650" y="3712934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39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53"/>
              <p:cNvSpPr/>
              <p:nvPr/>
            </p:nvSpPr>
            <p:spPr>
              <a:xfrm>
                <a:off x="7217508" y="320973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56" y="1"/>
                    </a:moveTo>
                    <a:cubicBezTo>
                      <a:pt x="0" y="70"/>
                      <a:pt x="0" y="182"/>
                      <a:pt x="112" y="182"/>
                    </a:cubicBezTo>
                    <a:cubicBezTo>
                      <a:pt x="224" y="126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53"/>
              <p:cNvSpPr/>
              <p:nvPr/>
            </p:nvSpPr>
            <p:spPr>
              <a:xfrm>
                <a:off x="7213347" y="3821034"/>
                <a:ext cx="16716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56" y="1"/>
                    </a:moveTo>
                    <a:cubicBezTo>
                      <a:pt x="0" y="1"/>
                      <a:pt x="0" y="168"/>
                      <a:pt x="112" y="168"/>
                    </a:cubicBezTo>
                    <a:cubicBezTo>
                      <a:pt x="224" y="11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53"/>
              <p:cNvSpPr/>
              <p:nvPr/>
            </p:nvSpPr>
            <p:spPr>
              <a:xfrm>
                <a:off x="7489877" y="3651566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6" y="1"/>
                    </a:moveTo>
                    <a:cubicBezTo>
                      <a:pt x="0" y="1"/>
                      <a:pt x="56" y="183"/>
                      <a:pt x="182" y="183"/>
                    </a:cubicBezTo>
                    <a:cubicBezTo>
                      <a:pt x="294" y="127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53"/>
              <p:cNvSpPr/>
              <p:nvPr/>
            </p:nvSpPr>
            <p:spPr>
              <a:xfrm>
                <a:off x="7229990" y="3677570"/>
                <a:ext cx="21843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3" extrusionOk="0">
                    <a:moveTo>
                      <a:pt x="126" y="1"/>
                    </a:moveTo>
                    <a:cubicBezTo>
                      <a:pt x="0" y="70"/>
                      <a:pt x="56" y="182"/>
                      <a:pt x="126" y="182"/>
                    </a:cubicBezTo>
                    <a:lnTo>
                      <a:pt x="182" y="182"/>
                    </a:lnTo>
                    <a:cubicBezTo>
                      <a:pt x="294" y="182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53"/>
              <p:cNvSpPr/>
              <p:nvPr/>
            </p:nvSpPr>
            <p:spPr>
              <a:xfrm>
                <a:off x="7338090" y="3699412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70" y="0"/>
                    </a:moveTo>
                    <a:cubicBezTo>
                      <a:pt x="0" y="56"/>
                      <a:pt x="0" y="182"/>
                      <a:pt x="126" y="182"/>
                    </a:cubicBezTo>
                    <a:cubicBezTo>
                      <a:pt x="238" y="18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53"/>
              <p:cNvSpPr/>
              <p:nvPr/>
            </p:nvSpPr>
            <p:spPr>
              <a:xfrm>
                <a:off x="7403545" y="3526824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1" y="0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95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53"/>
              <p:cNvSpPr/>
              <p:nvPr/>
            </p:nvSpPr>
            <p:spPr>
              <a:xfrm>
                <a:off x="7395298" y="3313670"/>
                <a:ext cx="16642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9" extrusionOk="0">
                    <a:moveTo>
                      <a:pt x="112" y="1"/>
                    </a:moveTo>
                    <a:cubicBezTo>
                      <a:pt x="112" y="1"/>
                      <a:pt x="112" y="71"/>
                      <a:pt x="56" y="71"/>
                    </a:cubicBezTo>
                    <a:cubicBezTo>
                      <a:pt x="0" y="71"/>
                      <a:pt x="0" y="239"/>
                      <a:pt x="112" y="239"/>
                    </a:cubicBezTo>
                    <a:lnTo>
                      <a:pt x="168" y="239"/>
                    </a:lnTo>
                    <a:cubicBezTo>
                      <a:pt x="224" y="18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53"/>
              <p:cNvSpPr/>
              <p:nvPr/>
            </p:nvSpPr>
            <p:spPr>
              <a:xfrm>
                <a:off x="7447231" y="3405202"/>
                <a:ext cx="2087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81" y="112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53"/>
              <p:cNvSpPr/>
              <p:nvPr/>
            </p:nvSpPr>
            <p:spPr>
              <a:xfrm>
                <a:off x="7143658" y="3049623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57" y="1"/>
                    </a:moveTo>
                    <a:cubicBezTo>
                      <a:pt x="1" y="1"/>
                      <a:pt x="1" y="182"/>
                      <a:pt x="113" y="182"/>
                    </a:cubicBezTo>
                    <a:cubicBezTo>
                      <a:pt x="239" y="126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53"/>
              <p:cNvSpPr/>
              <p:nvPr/>
            </p:nvSpPr>
            <p:spPr>
              <a:xfrm>
                <a:off x="7801772" y="3349034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56" y="1"/>
                    </a:moveTo>
                    <a:cubicBezTo>
                      <a:pt x="0" y="57"/>
                      <a:pt x="56" y="169"/>
                      <a:pt x="126" y="169"/>
                    </a:cubicBezTo>
                    <a:lnTo>
                      <a:pt x="182" y="169"/>
                    </a:lnTo>
                    <a:cubicBezTo>
                      <a:pt x="238" y="169"/>
                      <a:pt x="238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4" name="Google Shape;3644;p53"/>
              <p:cNvSpPr/>
              <p:nvPr/>
            </p:nvSpPr>
            <p:spPr>
              <a:xfrm>
                <a:off x="7589657" y="3851198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3" y="0"/>
                    </a:moveTo>
                    <a:cubicBezTo>
                      <a:pt x="1" y="56"/>
                      <a:pt x="57" y="182"/>
                      <a:pt x="113" y="182"/>
                    </a:cubicBezTo>
                    <a:lnTo>
                      <a:pt x="183" y="182"/>
                    </a:lnTo>
                    <a:cubicBezTo>
                      <a:pt x="295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5" name="Google Shape;3645;p53"/>
              <p:cNvSpPr/>
              <p:nvPr/>
            </p:nvSpPr>
            <p:spPr>
              <a:xfrm>
                <a:off x="7421228" y="302362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57" y="1"/>
                    </a:moveTo>
                    <a:cubicBezTo>
                      <a:pt x="1" y="57"/>
                      <a:pt x="1" y="183"/>
                      <a:pt x="113" y="183"/>
                    </a:cubicBezTo>
                    <a:cubicBezTo>
                      <a:pt x="225" y="183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53"/>
              <p:cNvSpPr/>
              <p:nvPr/>
            </p:nvSpPr>
            <p:spPr>
              <a:xfrm>
                <a:off x="7351612" y="3179566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56" y="1"/>
                    </a:moveTo>
                    <a:cubicBezTo>
                      <a:pt x="0" y="57"/>
                      <a:pt x="0" y="183"/>
                      <a:pt x="112" y="183"/>
                    </a:cubicBezTo>
                    <a:cubicBezTo>
                      <a:pt x="238" y="127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53"/>
              <p:cNvSpPr/>
              <p:nvPr/>
            </p:nvSpPr>
            <p:spPr>
              <a:xfrm>
                <a:off x="7143658" y="3301188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3" y="1"/>
                    </a:moveTo>
                    <a:cubicBezTo>
                      <a:pt x="1" y="57"/>
                      <a:pt x="57" y="169"/>
                      <a:pt x="113" y="169"/>
                    </a:cubicBezTo>
                    <a:lnTo>
                      <a:pt x="169" y="169"/>
                    </a:lnTo>
                    <a:cubicBezTo>
                      <a:pt x="239" y="11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53"/>
              <p:cNvSpPr/>
              <p:nvPr/>
            </p:nvSpPr>
            <p:spPr>
              <a:xfrm>
                <a:off x="7234150" y="3365677"/>
                <a:ext cx="21843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39" extrusionOk="0">
                    <a:moveTo>
                      <a:pt x="182" y="1"/>
                    </a:moveTo>
                    <a:cubicBezTo>
                      <a:pt x="126" y="1"/>
                      <a:pt x="126" y="1"/>
                      <a:pt x="126" y="70"/>
                    </a:cubicBezTo>
                    <a:cubicBezTo>
                      <a:pt x="0" y="70"/>
                      <a:pt x="70" y="238"/>
                      <a:pt x="182" y="238"/>
                    </a:cubicBezTo>
                    <a:lnTo>
                      <a:pt x="182" y="182"/>
                    </a:lnTo>
                    <a:cubicBezTo>
                      <a:pt x="294" y="182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53"/>
              <p:cNvSpPr/>
              <p:nvPr/>
            </p:nvSpPr>
            <p:spPr>
              <a:xfrm>
                <a:off x="7135336" y="3431205"/>
                <a:ext cx="16716" cy="12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8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25" y="168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53"/>
              <p:cNvSpPr/>
              <p:nvPr/>
            </p:nvSpPr>
            <p:spPr>
              <a:xfrm>
                <a:off x="6931542" y="3131794"/>
                <a:ext cx="21917" cy="1352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2" extrusionOk="0">
                    <a:moveTo>
                      <a:pt x="113" y="0"/>
                    </a:moveTo>
                    <a:cubicBezTo>
                      <a:pt x="1" y="70"/>
                      <a:pt x="57" y="182"/>
                      <a:pt x="113" y="182"/>
                    </a:cubicBezTo>
                    <a:lnTo>
                      <a:pt x="169" y="182"/>
                    </a:lnTo>
                    <a:cubicBezTo>
                      <a:pt x="295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53"/>
              <p:cNvSpPr/>
              <p:nvPr/>
            </p:nvSpPr>
            <p:spPr>
              <a:xfrm>
                <a:off x="7109333" y="3561148"/>
                <a:ext cx="2087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0"/>
                    </a:moveTo>
                    <a:cubicBezTo>
                      <a:pt x="1" y="56"/>
                      <a:pt x="57" y="238"/>
                      <a:pt x="169" y="238"/>
                    </a:cubicBezTo>
                    <a:lnTo>
                      <a:pt x="169" y="168"/>
                    </a:lnTo>
                    <a:cubicBezTo>
                      <a:pt x="281" y="168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53"/>
              <p:cNvSpPr/>
              <p:nvPr/>
            </p:nvSpPr>
            <p:spPr>
              <a:xfrm>
                <a:off x="7009553" y="3214931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2" y="0"/>
                    </a:moveTo>
                    <a:cubicBezTo>
                      <a:pt x="0" y="56"/>
                      <a:pt x="56" y="168"/>
                      <a:pt x="112" y="168"/>
                    </a:cubicBezTo>
                    <a:lnTo>
                      <a:pt x="168" y="168"/>
                    </a:lnTo>
                    <a:cubicBezTo>
                      <a:pt x="294" y="112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53"/>
              <p:cNvSpPr/>
              <p:nvPr/>
            </p:nvSpPr>
            <p:spPr>
              <a:xfrm>
                <a:off x="7039717" y="3053784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68" y="1"/>
                    </a:moveTo>
                    <a:cubicBezTo>
                      <a:pt x="112" y="1"/>
                      <a:pt x="112" y="1"/>
                      <a:pt x="112" y="70"/>
                    </a:cubicBezTo>
                    <a:cubicBezTo>
                      <a:pt x="0" y="70"/>
                      <a:pt x="56" y="238"/>
                      <a:pt x="168" y="238"/>
                    </a:cubicBezTo>
                    <a:lnTo>
                      <a:pt x="168" y="182"/>
                    </a:lnTo>
                    <a:cubicBezTo>
                      <a:pt x="294" y="182"/>
                      <a:pt x="238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53"/>
              <p:cNvSpPr/>
              <p:nvPr/>
            </p:nvSpPr>
            <p:spPr>
              <a:xfrm>
                <a:off x="6918095" y="3582991"/>
                <a:ext cx="21843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26" y="0"/>
                    </a:moveTo>
                    <a:cubicBezTo>
                      <a:pt x="0" y="56"/>
                      <a:pt x="56" y="168"/>
                      <a:pt x="126" y="168"/>
                    </a:cubicBezTo>
                    <a:lnTo>
                      <a:pt x="182" y="168"/>
                    </a:ln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53"/>
              <p:cNvSpPr/>
              <p:nvPr/>
            </p:nvSpPr>
            <p:spPr>
              <a:xfrm>
                <a:off x="6835923" y="3257577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113" y="0"/>
                    </a:moveTo>
                    <a:cubicBezTo>
                      <a:pt x="1" y="56"/>
                      <a:pt x="57" y="182"/>
                      <a:pt x="113" y="182"/>
                    </a:cubicBezTo>
                    <a:lnTo>
                      <a:pt x="183" y="182"/>
                    </a:lnTo>
                    <a:cubicBezTo>
                      <a:pt x="238" y="182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53"/>
              <p:cNvSpPr/>
              <p:nvPr/>
            </p:nvSpPr>
            <p:spPr>
              <a:xfrm>
                <a:off x="6801599" y="3535145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69" y="168"/>
                    </a:cubicBezTo>
                    <a:cubicBezTo>
                      <a:pt x="295" y="112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7" name="Google Shape;3657;p53"/>
              <p:cNvSpPr/>
              <p:nvPr/>
            </p:nvSpPr>
            <p:spPr>
              <a:xfrm>
                <a:off x="7338090" y="2937362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70" y="0"/>
                    </a:moveTo>
                    <a:cubicBezTo>
                      <a:pt x="0" y="56"/>
                      <a:pt x="0" y="168"/>
                      <a:pt x="126" y="168"/>
                    </a:cubicBezTo>
                    <a:cubicBezTo>
                      <a:pt x="238" y="11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8" name="Google Shape;3658;p53"/>
              <p:cNvSpPr/>
              <p:nvPr/>
            </p:nvSpPr>
            <p:spPr>
              <a:xfrm>
                <a:off x="7031396" y="3365677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112" y="1"/>
                    </a:moveTo>
                    <a:cubicBezTo>
                      <a:pt x="0" y="70"/>
                      <a:pt x="56" y="182"/>
                      <a:pt x="112" y="182"/>
                    </a:cubicBezTo>
                    <a:lnTo>
                      <a:pt x="168" y="182"/>
                    </a:lnTo>
                    <a:cubicBezTo>
                      <a:pt x="280" y="182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9" name="Google Shape;3659;p53"/>
              <p:cNvSpPr/>
              <p:nvPr/>
            </p:nvSpPr>
            <p:spPr>
              <a:xfrm>
                <a:off x="6879609" y="338752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112" y="0"/>
                    </a:moveTo>
                    <a:cubicBezTo>
                      <a:pt x="0" y="0"/>
                      <a:pt x="56" y="182"/>
                      <a:pt x="112" y="182"/>
                    </a:cubicBezTo>
                    <a:lnTo>
                      <a:pt x="168" y="182"/>
                    </a:lnTo>
                    <a:cubicBezTo>
                      <a:pt x="224" y="126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0" name="Google Shape;3660;p53"/>
              <p:cNvSpPr/>
              <p:nvPr/>
            </p:nvSpPr>
            <p:spPr>
              <a:xfrm>
                <a:off x="7000192" y="3478977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71" y="1"/>
                    </a:moveTo>
                    <a:cubicBezTo>
                      <a:pt x="1" y="57"/>
                      <a:pt x="71" y="169"/>
                      <a:pt x="126" y="169"/>
                    </a:cubicBezTo>
                    <a:lnTo>
                      <a:pt x="182" y="169"/>
                    </a:lnTo>
                    <a:cubicBezTo>
                      <a:pt x="238" y="113"/>
                      <a:pt x="238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1" name="Google Shape;3661;p53"/>
              <p:cNvSpPr/>
              <p:nvPr/>
            </p:nvSpPr>
            <p:spPr>
              <a:xfrm>
                <a:off x="6757987" y="3448813"/>
                <a:ext cx="21843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12" y="1"/>
                    </a:moveTo>
                    <a:cubicBezTo>
                      <a:pt x="0" y="57"/>
                      <a:pt x="56" y="169"/>
                      <a:pt x="112" y="169"/>
                    </a:cubicBezTo>
                    <a:lnTo>
                      <a:pt x="182" y="169"/>
                    </a:lnTo>
                    <a:cubicBezTo>
                      <a:pt x="294" y="169"/>
                      <a:pt x="23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2" name="Google Shape;3662;p53"/>
              <p:cNvSpPr/>
              <p:nvPr/>
            </p:nvSpPr>
            <p:spPr>
              <a:xfrm>
                <a:off x="7551246" y="3504981"/>
                <a:ext cx="16642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25" extrusionOk="0">
                    <a:moveTo>
                      <a:pt x="112" y="1"/>
                    </a:moveTo>
                    <a:cubicBezTo>
                      <a:pt x="112" y="1"/>
                      <a:pt x="112" y="57"/>
                      <a:pt x="56" y="57"/>
                    </a:cubicBezTo>
                    <a:cubicBezTo>
                      <a:pt x="0" y="57"/>
                      <a:pt x="0" y="225"/>
                      <a:pt x="112" y="225"/>
                    </a:cubicBezTo>
                    <a:lnTo>
                      <a:pt x="168" y="225"/>
                    </a:lnTo>
                    <a:cubicBezTo>
                      <a:pt x="224" y="169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3" name="Google Shape;3663;p53"/>
              <p:cNvSpPr/>
              <p:nvPr/>
            </p:nvSpPr>
            <p:spPr>
              <a:xfrm>
                <a:off x="6693498" y="3517463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112" y="1"/>
                    </a:moveTo>
                    <a:cubicBezTo>
                      <a:pt x="1" y="57"/>
                      <a:pt x="56" y="182"/>
                      <a:pt x="168" y="182"/>
                    </a:cubicBezTo>
                    <a:cubicBezTo>
                      <a:pt x="280" y="182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4" name="Google Shape;3664;p53"/>
              <p:cNvSpPr/>
              <p:nvPr/>
            </p:nvSpPr>
            <p:spPr>
              <a:xfrm>
                <a:off x="6948185" y="3725416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7" y="0"/>
                    </a:moveTo>
                    <a:cubicBezTo>
                      <a:pt x="1" y="56"/>
                      <a:pt x="71" y="182"/>
                      <a:pt x="127" y="182"/>
                    </a:cubicBezTo>
                    <a:lnTo>
                      <a:pt x="183" y="182"/>
                    </a:lnTo>
                    <a:cubicBezTo>
                      <a:pt x="295" y="126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5" name="Google Shape;3665;p53"/>
              <p:cNvSpPr/>
              <p:nvPr/>
            </p:nvSpPr>
            <p:spPr>
              <a:xfrm>
                <a:off x="6957546" y="3942656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3" y="1"/>
                    </a:moveTo>
                    <a:cubicBezTo>
                      <a:pt x="1" y="57"/>
                      <a:pt x="57" y="281"/>
                      <a:pt x="169" y="281"/>
                    </a:cubicBezTo>
                    <a:lnTo>
                      <a:pt x="225" y="281"/>
                    </a:lnTo>
                    <a:cubicBezTo>
                      <a:pt x="407" y="225"/>
                      <a:pt x="351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6" name="Google Shape;3666;p53"/>
              <p:cNvSpPr/>
              <p:nvPr/>
            </p:nvSpPr>
            <p:spPr>
              <a:xfrm>
                <a:off x="7165501" y="3933295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8" y="1"/>
                    </a:moveTo>
                    <a:cubicBezTo>
                      <a:pt x="0" y="57"/>
                      <a:pt x="56" y="295"/>
                      <a:pt x="224" y="295"/>
                    </a:cubicBezTo>
                    <a:cubicBezTo>
                      <a:pt x="224" y="295"/>
                      <a:pt x="224" y="239"/>
                      <a:pt x="294" y="239"/>
                    </a:cubicBezTo>
                    <a:cubicBezTo>
                      <a:pt x="406" y="183"/>
                      <a:pt x="350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67" name="Google Shape;3667;p53"/>
            <p:cNvSpPr/>
            <p:nvPr/>
          </p:nvSpPr>
          <p:spPr>
            <a:xfrm>
              <a:off x="7806639" y="1636297"/>
              <a:ext cx="1544784" cy="1343065"/>
            </a:xfrm>
            <a:custGeom>
              <a:avLst/>
              <a:gdLst/>
              <a:ahLst/>
              <a:cxnLst/>
              <a:rect l="l" t="t" r="r" b="b"/>
              <a:pathLst>
                <a:path w="22040" h="19162" extrusionOk="0">
                  <a:moveTo>
                    <a:pt x="10896" y="1"/>
                  </a:moveTo>
                  <a:cubicBezTo>
                    <a:pt x="8906" y="1"/>
                    <a:pt x="6905" y="614"/>
                    <a:pt x="5192" y="1894"/>
                  </a:cubicBezTo>
                  <a:cubicBezTo>
                    <a:pt x="882" y="5042"/>
                    <a:pt x="0" y="11158"/>
                    <a:pt x="3205" y="15468"/>
                  </a:cubicBezTo>
                  <a:cubicBezTo>
                    <a:pt x="5033" y="17956"/>
                    <a:pt x="7647" y="19161"/>
                    <a:pt x="10355" y="19161"/>
                  </a:cubicBezTo>
                  <a:cubicBezTo>
                    <a:pt x="12413" y="19161"/>
                    <a:pt x="14525" y="18465"/>
                    <a:pt x="16386" y="17105"/>
                  </a:cubicBezTo>
                  <a:cubicBezTo>
                    <a:pt x="20696" y="13956"/>
                    <a:pt x="22040" y="8415"/>
                    <a:pt x="18835" y="4049"/>
                  </a:cubicBezTo>
                  <a:cubicBezTo>
                    <a:pt x="16905" y="1410"/>
                    <a:pt x="13913" y="1"/>
                    <a:pt x="10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53"/>
            <p:cNvSpPr/>
            <p:nvPr/>
          </p:nvSpPr>
          <p:spPr>
            <a:xfrm>
              <a:off x="7896846" y="1674846"/>
              <a:ext cx="1328065" cy="1119127"/>
            </a:xfrm>
            <a:custGeom>
              <a:avLst/>
              <a:gdLst/>
              <a:ahLst/>
              <a:cxnLst/>
              <a:rect l="l" t="t" r="r" b="b"/>
              <a:pathLst>
                <a:path w="18948" h="15967" extrusionOk="0">
                  <a:moveTo>
                    <a:pt x="14162" y="1512"/>
                  </a:moveTo>
                  <a:cubicBezTo>
                    <a:pt x="14288" y="1512"/>
                    <a:pt x="14400" y="1694"/>
                    <a:pt x="14288" y="1806"/>
                  </a:cubicBezTo>
                  <a:lnTo>
                    <a:pt x="14162" y="1806"/>
                  </a:lnTo>
                  <a:cubicBezTo>
                    <a:pt x="14050" y="1806"/>
                    <a:pt x="13938" y="1624"/>
                    <a:pt x="14050" y="1512"/>
                  </a:cubicBezTo>
                  <a:close/>
                  <a:moveTo>
                    <a:pt x="15449" y="6466"/>
                  </a:moveTo>
                  <a:cubicBezTo>
                    <a:pt x="15631" y="6466"/>
                    <a:pt x="15743" y="6647"/>
                    <a:pt x="15561" y="6759"/>
                  </a:cubicBezTo>
                  <a:cubicBezTo>
                    <a:pt x="15561" y="6815"/>
                    <a:pt x="15505" y="6815"/>
                    <a:pt x="15449" y="6815"/>
                  </a:cubicBezTo>
                  <a:cubicBezTo>
                    <a:pt x="15337" y="6815"/>
                    <a:pt x="15211" y="6591"/>
                    <a:pt x="15393" y="6466"/>
                  </a:cubicBezTo>
                  <a:close/>
                  <a:moveTo>
                    <a:pt x="14694" y="8159"/>
                  </a:moveTo>
                  <a:cubicBezTo>
                    <a:pt x="14806" y="8159"/>
                    <a:pt x="14862" y="8341"/>
                    <a:pt x="14750" y="8397"/>
                  </a:cubicBezTo>
                  <a:lnTo>
                    <a:pt x="14694" y="8397"/>
                  </a:lnTo>
                  <a:cubicBezTo>
                    <a:pt x="14638" y="8397"/>
                    <a:pt x="14582" y="8271"/>
                    <a:pt x="14638" y="8215"/>
                  </a:cubicBezTo>
                  <a:cubicBezTo>
                    <a:pt x="14694" y="8215"/>
                    <a:pt x="14694" y="8159"/>
                    <a:pt x="14694" y="8159"/>
                  </a:cubicBezTo>
                  <a:close/>
                  <a:moveTo>
                    <a:pt x="14400" y="10608"/>
                  </a:moveTo>
                  <a:cubicBezTo>
                    <a:pt x="14456" y="10608"/>
                    <a:pt x="14582" y="10720"/>
                    <a:pt x="14456" y="10845"/>
                  </a:cubicBezTo>
                  <a:lnTo>
                    <a:pt x="14400" y="10845"/>
                  </a:lnTo>
                  <a:cubicBezTo>
                    <a:pt x="14288" y="10845"/>
                    <a:pt x="14232" y="10720"/>
                    <a:pt x="14344" y="10664"/>
                  </a:cubicBezTo>
                  <a:cubicBezTo>
                    <a:pt x="14344" y="10608"/>
                    <a:pt x="14344" y="10608"/>
                    <a:pt x="14400" y="10608"/>
                  </a:cubicBezTo>
                  <a:close/>
                  <a:moveTo>
                    <a:pt x="1638" y="11769"/>
                  </a:moveTo>
                  <a:cubicBezTo>
                    <a:pt x="1694" y="11769"/>
                    <a:pt x="1806" y="11895"/>
                    <a:pt x="1694" y="11951"/>
                  </a:cubicBezTo>
                  <a:lnTo>
                    <a:pt x="1638" y="12007"/>
                  </a:lnTo>
                  <a:cubicBezTo>
                    <a:pt x="1512" y="12007"/>
                    <a:pt x="1456" y="11839"/>
                    <a:pt x="1568" y="11769"/>
                  </a:cubicBezTo>
                  <a:close/>
                  <a:moveTo>
                    <a:pt x="12189" y="12007"/>
                  </a:moveTo>
                  <a:cubicBezTo>
                    <a:pt x="12301" y="12007"/>
                    <a:pt x="12357" y="12119"/>
                    <a:pt x="12301" y="12189"/>
                  </a:cubicBezTo>
                  <a:lnTo>
                    <a:pt x="12245" y="12245"/>
                  </a:lnTo>
                  <a:cubicBezTo>
                    <a:pt x="12133" y="12245"/>
                    <a:pt x="12063" y="12063"/>
                    <a:pt x="12133" y="12007"/>
                  </a:cubicBezTo>
                  <a:close/>
                  <a:moveTo>
                    <a:pt x="10496" y="12119"/>
                  </a:moveTo>
                  <a:cubicBezTo>
                    <a:pt x="10608" y="12119"/>
                    <a:pt x="10664" y="12245"/>
                    <a:pt x="10552" y="12301"/>
                  </a:cubicBezTo>
                  <a:lnTo>
                    <a:pt x="10496" y="12301"/>
                  </a:lnTo>
                  <a:cubicBezTo>
                    <a:pt x="10440" y="12301"/>
                    <a:pt x="10384" y="12189"/>
                    <a:pt x="10440" y="12119"/>
                  </a:cubicBezTo>
                  <a:close/>
                  <a:moveTo>
                    <a:pt x="8509" y="13168"/>
                  </a:moveTo>
                  <a:cubicBezTo>
                    <a:pt x="8565" y="13168"/>
                    <a:pt x="8634" y="13294"/>
                    <a:pt x="8565" y="13350"/>
                  </a:cubicBezTo>
                  <a:cubicBezTo>
                    <a:pt x="8509" y="13350"/>
                    <a:pt x="8509" y="13406"/>
                    <a:pt x="8509" y="13406"/>
                  </a:cubicBezTo>
                  <a:cubicBezTo>
                    <a:pt x="8397" y="13406"/>
                    <a:pt x="8341" y="13238"/>
                    <a:pt x="8397" y="13168"/>
                  </a:cubicBezTo>
                  <a:close/>
                  <a:moveTo>
                    <a:pt x="1568" y="13168"/>
                  </a:moveTo>
                  <a:cubicBezTo>
                    <a:pt x="1750" y="13168"/>
                    <a:pt x="1806" y="13406"/>
                    <a:pt x="1694" y="13518"/>
                  </a:cubicBezTo>
                  <a:lnTo>
                    <a:pt x="1568" y="13518"/>
                  </a:lnTo>
                  <a:cubicBezTo>
                    <a:pt x="1456" y="13518"/>
                    <a:pt x="1344" y="13350"/>
                    <a:pt x="1456" y="13238"/>
                  </a:cubicBezTo>
                  <a:cubicBezTo>
                    <a:pt x="1512" y="13168"/>
                    <a:pt x="1568" y="13168"/>
                    <a:pt x="1568" y="13168"/>
                  </a:cubicBezTo>
                  <a:close/>
                  <a:moveTo>
                    <a:pt x="3149" y="13238"/>
                  </a:moveTo>
                  <a:cubicBezTo>
                    <a:pt x="3261" y="13238"/>
                    <a:pt x="3387" y="13406"/>
                    <a:pt x="3205" y="13518"/>
                  </a:cubicBezTo>
                  <a:cubicBezTo>
                    <a:pt x="3205" y="13588"/>
                    <a:pt x="3149" y="13588"/>
                    <a:pt x="3149" y="13588"/>
                  </a:cubicBezTo>
                  <a:cubicBezTo>
                    <a:pt x="2967" y="13588"/>
                    <a:pt x="2855" y="13350"/>
                    <a:pt x="3037" y="13238"/>
                  </a:cubicBezTo>
                  <a:close/>
                  <a:moveTo>
                    <a:pt x="6354" y="13938"/>
                  </a:moveTo>
                  <a:cubicBezTo>
                    <a:pt x="6466" y="13938"/>
                    <a:pt x="6535" y="14050"/>
                    <a:pt x="6410" y="14106"/>
                  </a:cubicBezTo>
                  <a:cubicBezTo>
                    <a:pt x="6410" y="14162"/>
                    <a:pt x="6410" y="14162"/>
                    <a:pt x="6354" y="14162"/>
                  </a:cubicBezTo>
                  <a:cubicBezTo>
                    <a:pt x="6298" y="14162"/>
                    <a:pt x="6242" y="14050"/>
                    <a:pt x="6298" y="13994"/>
                  </a:cubicBezTo>
                  <a:cubicBezTo>
                    <a:pt x="6298" y="13938"/>
                    <a:pt x="6354" y="13938"/>
                    <a:pt x="6354" y="13938"/>
                  </a:cubicBezTo>
                  <a:close/>
                  <a:moveTo>
                    <a:pt x="10789" y="14344"/>
                  </a:moveTo>
                  <a:cubicBezTo>
                    <a:pt x="10845" y="14344"/>
                    <a:pt x="10901" y="14456"/>
                    <a:pt x="10845" y="14512"/>
                  </a:cubicBezTo>
                  <a:lnTo>
                    <a:pt x="10789" y="14512"/>
                  </a:lnTo>
                  <a:cubicBezTo>
                    <a:pt x="10664" y="14512"/>
                    <a:pt x="10608" y="14400"/>
                    <a:pt x="10664" y="14344"/>
                  </a:cubicBezTo>
                  <a:close/>
                  <a:moveTo>
                    <a:pt x="4786" y="14568"/>
                  </a:moveTo>
                  <a:cubicBezTo>
                    <a:pt x="5010" y="14568"/>
                    <a:pt x="5192" y="14862"/>
                    <a:pt x="4954" y="15043"/>
                  </a:cubicBezTo>
                  <a:cubicBezTo>
                    <a:pt x="4898" y="15099"/>
                    <a:pt x="4842" y="15099"/>
                    <a:pt x="4786" y="15099"/>
                  </a:cubicBezTo>
                  <a:cubicBezTo>
                    <a:pt x="4604" y="15099"/>
                    <a:pt x="4436" y="14806"/>
                    <a:pt x="4660" y="14638"/>
                  </a:cubicBezTo>
                  <a:cubicBezTo>
                    <a:pt x="4716" y="14568"/>
                    <a:pt x="4716" y="14568"/>
                    <a:pt x="4786" y="14568"/>
                  </a:cubicBezTo>
                  <a:close/>
                  <a:moveTo>
                    <a:pt x="6885" y="15561"/>
                  </a:moveTo>
                  <a:cubicBezTo>
                    <a:pt x="6997" y="15561"/>
                    <a:pt x="7109" y="15743"/>
                    <a:pt x="6997" y="15855"/>
                  </a:cubicBezTo>
                  <a:cubicBezTo>
                    <a:pt x="6941" y="15855"/>
                    <a:pt x="6885" y="15911"/>
                    <a:pt x="6885" y="15911"/>
                  </a:cubicBezTo>
                  <a:cubicBezTo>
                    <a:pt x="6703" y="15911"/>
                    <a:pt x="6647" y="15687"/>
                    <a:pt x="6759" y="15561"/>
                  </a:cubicBezTo>
                  <a:close/>
                  <a:moveTo>
                    <a:pt x="12707" y="1"/>
                  </a:moveTo>
                  <a:lnTo>
                    <a:pt x="12707" y="1"/>
                  </a:lnTo>
                  <a:cubicBezTo>
                    <a:pt x="12888" y="113"/>
                    <a:pt x="13000" y="294"/>
                    <a:pt x="13112" y="462"/>
                  </a:cubicBezTo>
                  <a:cubicBezTo>
                    <a:pt x="13882" y="1456"/>
                    <a:pt x="14288" y="2561"/>
                    <a:pt x="14456" y="3723"/>
                  </a:cubicBezTo>
                  <a:lnTo>
                    <a:pt x="14512" y="3667"/>
                  </a:lnTo>
                  <a:lnTo>
                    <a:pt x="14582" y="3667"/>
                  </a:lnTo>
                  <a:cubicBezTo>
                    <a:pt x="14750" y="3667"/>
                    <a:pt x="14862" y="3849"/>
                    <a:pt x="14694" y="3961"/>
                  </a:cubicBezTo>
                  <a:lnTo>
                    <a:pt x="14638" y="4017"/>
                  </a:lnTo>
                  <a:cubicBezTo>
                    <a:pt x="14582" y="4017"/>
                    <a:pt x="14512" y="3961"/>
                    <a:pt x="14512" y="3961"/>
                  </a:cubicBezTo>
                  <a:lnTo>
                    <a:pt x="14512" y="3961"/>
                  </a:lnTo>
                  <a:cubicBezTo>
                    <a:pt x="14806" y="6647"/>
                    <a:pt x="13588" y="9320"/>
                    <a:pt x="11139" y="11139"/>
                  </a:cubicBezTo>
                  <a:cubicBezTo>
                    <a:pt x="9614" y="12245"/>
                    <a:pt x="7865" y="12819"/>
                    <a:pt x="6186" y="12819"/>
                  </a:cubicBezTo>
                  <a:cubicBezTo>
                    <a:pt x="3961" y="12819"/>
                    <a:pt x="1862" y="11839"/>
                    <a:pt x="350" y="9796"/>
                  </a:cubicBezTo>
                  <a:cubicBezTo>
                    <a:pt x="239" y="9614"/>
                    <a:pt x="113" y="9502"/>
                    <a:pt x="1" y="9320"/>
                  </a:cubicBezTo>
                  <a:lnTo>
                    <a:pt x="1" y="9320"/>
                  </a:lnTo>
                  <a:cubicBezTo>
                    <a:pt x="57" y="11251"/>
                    <a:pt x="644" y="13168"/>
                    <a:pt x="1862" y="14862"/>
                  </a:cubicBezTo>
                  <a:cubicBezTo>
                    <a:pt x="1862" y="14918"/>
                    <a:pt x="1862" y="14918"/>
                    <a:pt x="1918" y="14918"/>
                  </a:cubicBezTo>
                  <a:cubicBezTo>
                    <a:pt x="1862" y="14806"/>
                    <a:pt x="1750" y="14694"/>
                    <a:pt x="1694" y="14568"/>
                  </a:cubicBezTo>
                  <a:lnTo>
                    <a:pt x="1694" y="14568"/>
                  </a:lnTo>
                  <a:cubicBezTo>
                    <a:pt x="2100" y="14806"/>
                    <a:pt x="2449" y="14987"/>
                    <a:pt x="2855" y="15155"/>
                  </a:cubicBezTo>
                  <a:cubicBezTo>
                    <a:pt x="2799" y="15043"/>
                    <a:pt x="2855" y="14987"/>
                    <a:pt x="2911" y="14918"/>
                  </a:cubicBezTo>
                  <a:cubicBezTo>
                    <a:pt x="2911" y="14918"/>
                    <a:pt x="2967" y="14862"/>
                    <a:pt x="3037" y="14862"/>
                  </a:cubicBezTo>
                  <a:cubicBezTo>
                    <a:pt x="3149" y="14862"/>
                    <a:pt x="3261" y="15099"/>
                    <a:pt x="3093" y="15211"/>
                  </a:cubicBezTo>
                  <a:cubicBezTo>
                    <a:pt x="4436" y="15743"/>
                    <a:pt x="5766" y="15967"/>
                    <a:pt x="6997" y="15967"/>
                  </a:cubicBezTo>
                  <a:cubicBezTo>
                    <a:pt x="7459" y="15967"/>
                    <a:pt x="7865" y="15967"/>
                    <a:pt x="8285" y="15911"/>
                  </a:cubicBezTo>
                  <a:cubicBezTo>
                    <a:pt x="8285" y="15855"/>
                    <a:pt x="8341" y="15799"/>
                    <a:pt x="8341" y="15743"/>
                  </a:cubicBezTo>
                  <a:cubicBezTo>
                    <a:pt x="8397" y="15743"/>
                    <a:pt x="8453" y="15687"/>
                    <a:pt x="8509" y="15687"/>
                  </a:cubicBezTo>
                  <a:cubicBezTo>
                    <a:pt x="8565" y="15687"/>
                    <a:pt x="8690" y="15743"/>
                    <a:pt x="8746" y="15799"/>
                  </a:cubicBezTo>
                  <a:cubicBezTo>
                    <a:pt x="15337" y="14638"/>
                    <a:pt x="18948" y="6466"/>
                    <a:pt x="13462" y="225"/>
                  </a:cubicBezTo>
                  <a:cubicBezTo>
                    <a:pt x="13182" y="169"/>
                    <a:pt x="12944" y="57"/>
                    <a:pt x="12707" y="1"/>
                  </a:cubicBezTo>
                  <a:close/>
                </a:path>
              </a:pathLst>
            </a:custGeom>
            <a:solidFill>
              <a:srgbClr val="FF8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53"/>
            <p:cNvSpPr/>
            <p:nvPr/>
          </p:nvSpPr>
          <p:spPr>
            <a:xfrm>
              <a:off x="8015510" y="1690547"/>
              <a:ext cx="1233934" cy="1291759"/>
            </a:xfrm>
            <a:custGeom>
              <a:avLst/>
              <a:gdLst/>
              <a:ahLst/>
              <a:cxnLst/>
              <a:rect l="l" t="t" r="r" b="b"/>
              <a:pathLst>
                <a:path w="17605" h="18430" extrusionOk="0">
                  <a:moveTo>
                    <a:pt x="13868" y="1876"/>
                  </a:moveTo>
                  <a:cubicBezTo>
                    <a:pt x="14050" y="1876"/>
                    <a:pt x="14218" y="2169"/>
                    <a:pt x="14050" y="2337"/>
                  </a:cubicBezTo>
                  <a:lnTo>
                    <a:pt x="13868" y="2337"/>
                  </a:lnTo>
                  <a:cubicBezTo>
                    <a:pt x="13644" y="2337"/>
                    <a:pt x="13518" y="2044"/>
                    <a:pt x="13700" y="1876"/>
                  </a:cubicBezTo>
                  <a:close/>
                  <a:moveTo>
                    <a:pt x="15044" y="3093"/>
                  </a:moveTo>
                  <a:cubicBezTo>
                    <a:pt x="15212" y="3093"/>
                    <a:pt x="15268" y="3275"/>
                    <a:pt x="15156" y="3387"/>
                  </a:cubicBezTo>
                  <a:cubicBezTo>
                    <a:pt x="15100" y="3387"/>
                    <a:pt x="15100" y="3443"/>
                    <a:pt x="15044" y="3443"/>
                  </a:cubicBezTo>
                  <a:cubicBezTo>
                    <a:pt x="14918" y="3443"/>
                    <a:pt x="14806" y="3219"/>
                    <a:pt x="14918" y="3093"/>
                  </a:cubicBezTo>
                  <a:close/>
                  <a:moveTo>
                    <a:pt x="16261" y="4548"/>
                  </a:moveTo>
                  <a:cubicBezTo>
                    <a:pt x="16317" y="4548"/>
                    <a:pt x="16443" y="4674"/>
                    <a:pt x="16317" y="4730"/>
                  </a:cubicBezTo>
                  <a:lnTo>
                    <a:pt x="16261" y="4786"/>
                  </a:lnTo>
                  <a:cubicBezTo>
                    <a:pt x="16149" y="4786"/>
                    <a:pt x="16093" y="4618"/>
                    <a:pt x="16205" y="4548"/>
                  </a:cubicBezTo>
                  <a:close/>
                  <a:moveTo>
                    <a:pt x="14694" y="4380"/>
                  </a:moveTo>
                  <a:cubicBezTo>
                    <a:pt x="14918" y="4380"/>
                    <a:pt x="15100" y="4730"/>
                    <a:pt x="14862" y="4842"/>
                  </a:cubicBezTo>
                  <a:cubicBezTo>
                    <a:pt x="14806" y="4898"/>
                    <a:pt x="14750" y="4898"/>
                    <a:pt x="14750" y="4898"/>
                  </a:cubicBezTo>
                  <a:cubicBezTo>
                    <a:pt x="14512" y="4898"/>
                    <a:pt x="14344" y="4618"/>
                    <a:pt x="14568" y="4436"/>
                  </a:cubicBezTo>
                  <a:cubicBezTo>
                    <a:pt x="14638" y="4436"/>
                    <a:pt x="14694" y="4380"/>
                    <a:pt x="14694" y="4380"/>
                  </a:cubicBezTo>
                  <a:close/>
                  <a:moveTo>
                    <a:pt x="15911" y="5780"/>
                  </a:moveTo>
                  <a:cubicBezTo>
                    <a:pt x="16037" y="5780"/>
                    <a:pt x="16149" y="6018"/>
                    <a:pt x="16037" y="6074"/>
                  </a:cubicBezTo>
                  <a:cubicBezTo>
                    <a:pt x="15967" y="6130"/>
                    <a:pt x="15967" y="6130"/>
                    <a:pt x="15911" y="6130"/>
                  </a:cubicBezTo>
                  <a:cubicBezTo>
                    <a:pt x="15799" y="6130"/>
                    <a:pt x="15687" y="5892"/>
                    <a:pt x="15799" y="5836"/>
                  </a:cubicBezTo>
                  <a:cubicBezTo>
                    <a:pt x="15855" y="5780"/>
                    <a:pt x="15855" y="5780"/>
                    <a:pt x="15911" y="5780"/>
                  </a:cubicBezTo>
                  <a:close/>
                  <a:moveTo>
                    <a:pt x="15212" y="7529"/>
                  </a:moveTo>
                  <a:cubicBezTo>
                    <a:pt x="15449" y="7529"/>
                    <a:pt x="15617" y="7823"/>
                    <a:pt x="15393" y="7991"/>
                  </a:cubicBezTo>
                  <a:lnTo>
                    <a:pt x="15212" y="7991"/>
                  </a:lnTo>
                  <a:cubicBezTo>
                    <a:pt x="15044" y="7991"/>
                    <a:pt x="14862" y="7697"/>
                    <a:pt x="15100" y="7529"/>
                  </a:cubicBezTo>
                  <a:close/>
                  <a:moveTo>
                    <a:pt x="16667" y="7697"/>
                  </a:moveTo>
                  <a:cubicBezTo>
                    <a:pt x="16849" y="7697"/>
                    <a:pt x="16961" y="7935"/>
                    <a:pt x="16793" y="8047"/>
                  </a:cubicBezTo>
                  <a:lnTo>
                    <a:pt x="16737" y="8047"/>
                  </a:lnTo>
                  <a:cubicBezTo>
                    <a:pt x="16555" y="8047"/>
                    <a:pt x="16443" y="7879"/>
                    <a:pt x="16611" y="7767"/>
                  </a:cubicBezTo>
                  <a:cubicBezTo>
                    <a:pt x="16611" y="7697"/>
                    <a:pt x="16667" y="7697"/>
                    <a:pt x="16667" y="7697"/>
                  </a:cubicBezTo>
                  <a:close/>
                  <a:moveTo>
                    <a:pt x="14568" y="9166"/>
                  </a:moveTo>
                  <a:cubicBezTo>
                    <a:pt x="14750" y="9166"/>
                    <a:pt x="14806" y="9390"/>
                    <a:pt x="14638" y="9516"/>
                  </a:cubicBezTo>
                  <a:lnTo>
                    <a:pt x="14568" y="9516"/>
                  </a:lnTo>
                  <a:cubicBezTo>
                    <a:pt x="14400" y="9516"/>
                    <a:pt x="14344" y="9222"/>
                    <a:pt x="14512" y="9166"/>
                  </a:cubicBezTo>
                  <a:close/>
                  <a:moveTo>
                    <a:pt x="16317" y="9572"/>
                  </a:moveTo>
                  <a:cubicBezTo>
                    <a:pt x="16555" y="9572"/>
                    <a:pt x="16667" y="9978"/>
                    <a:pt x="16443" y="10090"/>
                  </a:cubicBezTo>
                  <a:lnTo>
                    <a:pt x="16317" y="10090"/>
                  </a:lnTo>
                  <a:cubicBezTo>
                    <a:pt x="16093" y="10090"/>
                    <a:pt x="15967" y="9684"/>
                    <a:pt x="16261" y="9628"/>
                  </a:cubicBezTo>
                  <a:lnTo>
                    <a:pt x="16317" y="9572"/>
                  </a:lnTo>
                  <a:close/>
                  <a:moveTo>
                    <a:pt x="14806" y="11321"/>
                  </a:moveTo>
                  <a:cubicBezTo>
                    <a:pt x="14988" y="11321"/>
                    <a:pt x="15044" y="11615"/>
                    <a:pt x="14862" y="11671"/>
                  </a:cubicBezTo>
                  <a:lnTo>
                    <a:pt x="14806" y="11671"/>
                  </a:lnTo>
                  <a:cubicBezTo>
                    <a:pt x="14638" y="11671"/>
                    <a:pt x="14568" y="11377"/>
                    <a:pt x="14750" y="11321"/>
                  </a:cubicBezTo>
                  <a:close/>
                  <a:moveTo>
                    <a:pt x="13238" y="12888"/>
                  </a:moveTo>
                  <a:cubicBezTo>
                    <a:pt x="13406" y="12888"/>
                    <a:pt x="13518" y="13070"/>
                    <a:pt x="13350" y="13182"/>
                  </a:cubicBezTo>
                  <a:cubicBezTo>
                    <a:pt x="13350" y="13238"/>
                    <a:pt x="13294" y="13238"/>
                    <a:pt x="13294" y="13238"/>
                  </a:cubicBezTo>
                  <a:cubicBezTo>
                    <a:pt x="13113" y="13238"/>
                    <a:pt x="13001" y="13014"/>
                    <a:pt x="13169" y="12944"/>
                  </a:cubicBezTo>
                  <a:cubicBezTo>
                    <a:pt x="13169" y="12888"/>
                    <a:pt x="13238" y="12888"/>
                    <a:pt x="13238" y="12888"/>
                  </a:cubicBezTo>
                  <a:close/>
                  <a:moveTo>
                    <a:pt x="15044" y="13070"/>
                  </a:moveTo>
                  <a:cubicBezTo>
                    <a:pt x="15100" y="13070"/>
                    <a:pt x="15156" y="13182"/>
                    <a:pt x="15100" y="13294"/>
                  </a:cubicBezTo>
                  <a:lnTo>
                    <a:pt x="15044" y="13294"/>
                  </a:lnTo>
                  <a:cubicBezTo>
                    <a:pt x="14918" y="13294"/>
                    <a:pt x="14862" y="13182"/>
                    <a:pt x="14988" y="13126"/>
                  </a:cubicBezTo>
                  <a:cubicBezTo>
                    <a:pt x="14988" y="13070"/>
                    <a:pt x="14988" y="13070"/>
                    <a:pt x="15044" y="13070"/>
                  </a:cubicBezTo>
                  <a:close/>
                  <a:moveTo>
                    <a:pt x="11195" y="14694"/>
                  </a:moveTo>
                  <a:cubicBezTo>
                    <a:pt x="11489" y="14694"/>
                    <a:pt x="11601" y="15113"/>
                    <a:pt x="11307" y="15169"/>
                  </a:cubicBezTo>
                  <a:cubicBezTo>
                    <a:pt x="11251" y="15225"/>
                    <a:pt x="11251" y="15225"/>
                    <a:pt x="11195" y="15225"/>
                  </a:cubicBezTo>
                  <a:cubicBezTo>
                    <a:pt x="10958" y="15225"/>
                    <a:pt x="10846" y="14819"/>
                    <a:pt x="11139" y="14694"/>
                  </a:cubicBezTo>
                  <a:close/>
                  <a:moveTo>
                    <a:pt x="13462" y="14582"/>
                  </a:moveTo>
                  <a:cubicBezTo>
                    <a:pt x="13588" y="14582"/>
                    <a:pt x="13700" y="14638"/>
                    <a:pt x="13756" y="14694"/>
                  </a:cubicBezTo>
                  <a:cubicBezTo>
                    <a:pt x="13868" y="14875"/>
                    <a:pt x="13700" y="15169"/>
                    <a:pt x="13406" y="15393"/>
                  </a:cubicBezTo>
                  <a:cubicBezTo>
                    <a:pt x="13238" y="15519"/>
                    <a:pt x="13057" y="15631"/>
                    <a:pt x="12889" y="15631"/>
                  </a:cubicBezTo>
                  <a:cubicBezTo>
                    <a:pt x="12763" y="15631"/>
                    <a:pt x="12707" y="15575"/>
                    <a:pt x="12651" y="15519"/>
                  </a:cubicBezTo>
                  <a:cubicBezTo>
                    <a:pt x="12539" y="15337"/>
                    <a:pt x="12651" y="14987"/>
                    <a:pt x="12945" y="14763"/>
                  </a:cubicBezTo>
                  <a:cubicBezTo>
                    <a:pt x="13113" y="14638"/>
                    <a:pt x="13350" y="14582"/>
                    <a:pt x="13462" y="14582"/>
                  </a:cubicBezTo>
                  <a:close/>
                  <a:moveTo>
                    <a:pt x="8915" y="15981"/>
                  </a:moveTo>
                  <a:cubicBezTo>
                    <a:pt x="9040" y="15981"/>
                    <a:pt x="9152" y="16219"/>
                    <a:pt x="9040" y="16275"/>
                  </a:cubicBezTo>
                  <a:cubicBezTo>
                    <a:pt x="8971" y="16331"/>
                    <a:pt x="8971" y="16331"/>
                    <a:pt x="8915" y="16331"/>
                  </a:cubicBezTo>
                  <a:cubicBezTo>
                    <a:pt x="8803" y="16331"/>
                    <a:pt x="8691" y="16093"/>
                    <a:pt x="8803" y="16037"/>
                  </a:cubicBezTo>
                  <a:cubicBezTo>
                    <a:pt x="8859" y="15981"/>
                    <a:pt x="8859" y="15981"/>
                    <a:pt x="8915" y="15981"/>
                  </a:cubicBezTo>
                  <a:close/>
                  <a:moveTo>
                    <a:pt x="3793" y="16275"/>
                  </a:moveTo>
                  <a:cubicBezTo>
                    <a:pt x="4017" y="16275"/>
                    <a:pt x="4199" y="16625"/>
                    <a:pt x="3961" y="16737"/>
                  </a:cubicBezTo>
                  <a:cubicBezTo>
                    <a:pt x="3905" y="16793"/>
                    <a:pt x="3849" y="16793"/>
                    <a:pt x="3849" y="16793"/>
                  </a:cubicBezTo>
                  <a:cubicBezTo>
                    <a:pt x="3611" y="16793"/>
                    <a:pt x="3443" y="16513"/>
                    <a:pt x="3667" y="16331"/>
                  </a:cubicBezTo>
                  <a:cubicBezTo>
                    <a:pt x="3723" y="16331"/>
                    <a:pt x="3793" y="16275"/>
                    <a:pt x="3793" y="16275"/>
                  </a:cubicBezTo>
                  <a:close/>
                  <a:moveTo>
                    <a:pt x="10370" y="16793"/>
                  </a:moveTo>
                  <a:cubicBezTo>
                    <a:pt x="10608" y="16793"/>
                    <a:pt x="10790" y="17086"/>
                    <a:pt x="10552" y="17268"/>
                  </a:cubicBezTo>
                  <a:lnTo>
                    <a:pt x="10440" y="17268"/>
                  </a:lnTo>
                  <a:cubicBezTo>
                    <a:pt x="10202" y="17268"/>
                    <a:pt x="10020" y="16974"/>
                    <a:pt x="10258" y="16793"/>
                  </a:cubicBezTo>
                  <a:close/>
                  <a:moveTo>
                    <a:pt x="5710" y="16974"/>
                  </a:moveTo>
                  <a:cubicBezTo>
                    <a:pt x="5892" y="16974"/>
                    <a:pt x="6004" y="17212"/>
                    <a:pt x="5822" y="17324"/>
                  </a:cubicBezTo>
                  <a:lnTo>
                    <a:pt x="5710" y="17324"/>
                  </a:lnTo>
                  <a:cubicBezTo>
                    <a:pt x="5598" y="17324"/>
                    <a:pt x="5472" y="17142"/>
                    <a:pt x="5654" y="17030"/>
                  </a:cubicBezTo>
                  <a:cubicBezTo>
                    <a:pt x="5654" y="16974"/>
                    <a:pt x="5710" y="16974"/>
                    <a:pt x="5710" y="16974"/>
                  </a:cubicBezTo>
                  <a:close/>
                  <a:moveTo>
                    <a:pt x="8103" y="17212"/>
                  </a:moveTo>
                  <a:cubicBezTo>
                    <a:pt x="8271" y="17212"/>
                    <a:pt x="8341" y="17436"/>
                    <a:pt x="8215" y="17562"/>
                  </a:cubicBezTo>
                  <a:lnTo>
                    <a:pt x="8103" y="17562"/>
                  </a:lnTo>
                  <a:cubicBezTo>
                    <a:pt x="7991" y="17562"/>
                    <a:pt x="7865" y="17380"/>
                    <a:pt x="7991" y="17268"/>
                  </a:cubicBezTo>
                  <a:cubicBezTo>
                    <a:pt x="8047" y="17212"/>
                    <a:pt x="8103" y="17212"/>
                    <a:pt x="8103" y="17212"/>
                  </a:cubicBezTo>
                  <a:close/>
                  <a:moveTo>
                    <a:pt x="11769" y="1"/>
                  </a:moveTo>
                  <a:cubicBezTo>
                    <a:pt x="17255" y="6242"/>
                    <a:pt x="13644" y="14414"/>
                    <a:pt x="7053" y="15575"/>
                  </a:cubicBezTo>
                  <a:cubicBezTo>
                    <a:pt x="7109" y="15687"/>
                    <a:pt x="7109" y="15869"/>
                    <a:pt x="6997" y="15925"/>
                  </a:cubicBezTo>
                  <a:cubicBezTo>
                    <a:pt x="6941" y="15981"/>
                    <a:pt x="6872" y="15981"/>
                    <a:pt x="6816" y="15981"/>
                  </a:cubicBezTo>
                  <a:cubicBezTo>
                    <a:pt x="6648" y="15981"/>
                    <a:pt x="6522" y="15813"/>
                    <a:pt x="6592" y="15687"/>
                  </a:cubicBezTo>
                  <a:lnTo>
                    <a:pt x="6592" y="15687"/>
                  </a:lnTo>
                  <a:cubicBezTo>
                    <a:pt x="6172" y="15743"/>
                    <a:pt x="5766" y="15743"/>
                    <a:pt x="5304" y="15743"/>
                  </a:cubicBezTo>
                  <a:cubicBezTo>
                    <a:pt x="4073" y="15743"/>
                    <a:pt x="2743" y="15519"/>
                    <a:pt x="1400" y="14987"/>
                  </a:cubicBezTo>
                  <a:lnTo>
                    <a:pt x="1344" y="14987"/>
                  </a:lnTo>
                  <a:cubicBezTo>
                    <a:pt x="1274" y="14987"/>
                    <a:pt x="1218" y="14987"/>
                    <a:pt x="1162" y="14931"/>
                  </a:cubicBezTo>
                  <a:cubicBezTo>
                    <a:pt x="756" y="14763"/>
                    <a:pt x="407" y="14582"/>
                    <a:pt x="1" y="14344"/>
                  </a:cubicBezTo>
                  <a:lnTo>
                    <a:pt x="1" y="14344"/>
                  </a:lnTo>
                  <a:cubicBezTo>
                    <a:pt x="57" y="14470"/>
                    <a:pt x="169" y="14582"/>
                    <a:pt x="225" y="14694"/>
                  </a:cubicBezTo>
                  <a:cubicBezTo>
                    <a:pt x="225" y="14763"/>
                    <a:pt x="225" y="14763"/>
                    <a:pt x="295" y="14763"/>
                  </a:cubicBezTo>
                  <a:lnTo>
                    <a:pt x="295" y="14819"/>
                  </a:lnTo>
                  <a:cubicBezTo>
                    <a:pt x="2100" y="17212"/>
                    <a:pt x="4717" y="18430"/>
                    <a:pt x="7347" y="18430"/>
                  </a:cubicBezTo>
                  <a:cubicBezTo>
                    <a:pt x="9446" y="18430"/>
                    <a:pt x="11545" y="17730"/>
                    <a:pt x="13406" y="16331"/>
                  </a:cubicBezTo>
                  <a:cubicBezTo>
                    <a:pt x="16093" y="14344"/>
                    <a:pt x="17604" y="11489"/>
                    <a:pt x="17604" y="8578"/>
                  </a:cubicBezTo>
                  <a:cubicBezTo>
                    <a:pt x="17604" y="6941"/>
                    <a:pt x="17143" y="5318"/>
                    <a:pt x="16205" y="3737"/>
                  </a:cubicBezTo>
                  <a:cubicBezTo>
                    <a:pt x="16093" y="3625"/>
                    <a:pt x="15967" y="3443"/>
                    <a:pt x="15855" y="3275"/>
                  </a:cubicBezTo>
                  <a:cubicBezTo>
                    <a:pt x="15799" y="3275"/>
                    <a:pt x="15799" y="3275"/>
                    <a:pt x="15799" y="3219"/>
                  </a:cubicBezTo>
                  <a:lnTo>
                    <a:pt x="15799" y="3149"/>
                  </a:lnTo>
                  <a:cubicBezTo>
                    <a:pt x="14694" y="1750"/>
                    <a:pt x="13294" y="644"/>
                    <a:pt x="11769" y="1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70" name="Google Shape;3670;p53"/>
            <p:cNvGrpSpPr/>
            <p:nvPr/>
          </p:nvGrpSpPr>
          <p:grpSpPr>
            <a:xfrm>
              <a:off x="7933153" y="1666015"/>
              <a:ext cx="1271168" cy="1255530"/>
              <a:chOff x="7494038" y="1780208"/>
              <a:chExt cx="1347432" cy="1330857"/>
            </a:xfrm>
          </p:grpSpPr>
          <p:sp>
            <p:nvSpPr>
              <p:cNvPr id="3671" name="Google Shape;3671;p53"/>
              <p:cNvSpPr/>
              <p:nvPr/>
            </p:nvSpPr>
            <p:spPr>
              <a:xfrm>
                <a:off x="7593817" y="2893677"/>
                <a:ext cx="423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7" y="57"/>
                    </a:moveTo>
                    <a:lnTo>
                      <a:pt x="57" y="57"/>
                    </a:lnTo>
                    <a:lnTo>
                      <a:pt x="57" y="57"/>
                    </a:lnTo>
                    <a:close/>
                    <a:moveTo>
                      <a:pt x="57" y="57"/>
                    </a:moveTo>
                    <a:lnTo>
                      <a:pt x="57" y="57"/>
                    </a:lnTo>
                    <a:lnTo>
                      <a:pt x="57" y="57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53"/>
              <p:cNvSpPr/>
              <p:nvPr/>
            </p:nvSpPr>
            <p:spPr>
              <a:xfrm>
                <a:off x="8755139" y="204016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3" name="Google Shape;3673;p53"/>
              <p:cNvSpPr/>
              <p:nvPr/>
            </p:nvSpPr>
            <p:spPr>
              <a:xfrm>
                <a:off x="8755139" y="204016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4" name="Google Shape;3674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0" name="Google Shape;3680;p53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1" name="Google Shape;3681;p53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53"/>
              <p:cNvSpPr/>
              <p:nvPr/>
            </p:nvSpPr>
            <p:spPr>
              <a:xfrm>
                <a:off x="8746818" y="2036008"/>
                <a:ext cx="839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57" extrusionOk="0">
                    <a:moveTo>
                      <a:pt x="112" y="56"/>
                    </a:moveTo>
                    <a:lnTo>
                      <a:pt x="112" y="56"/>
                    </a:lnTo>
                    <a:lnTo>
                      <a:pt x="112" y="56"/>
                    </a:lnTo>
                    <a:close/>
                    <a:moveTo>
                      <a:pt x="56" y="56"/>
                    </a:moveTo>
                    <a:lnTo>
                      <a:pt x="56" y="56"/>
                    </a:lnTo>
                    <a:lnTo>
                      <a:pt x="56" y="56"/>
                    </a:lnTo>
                    <a:close/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53"/>
              <p:cNvSpPr/>
              <p:nvPr/>
            </p:nvSpPr>
            <p:spPr>
              <a:xfrm>
                <a:off x="8755139" y="2040169"/>
                <a:ext cx="74" cy="5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0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7" name="Google Shape;3687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8" name="Google Shape;3688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53"/>
              <p:cNvSpPr/>
              <p:nvPr/>
            </p:nvSpPr>
            <p:spPr>
              <a:xfrm>
                <a:off x="8755139" y="2045295"/>
                <a:ext cx="74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53"/>
              <p:cNvSpPr/>
              <p:nvPr/>
            </p:nvSpPr>
            <p:spPr>
              <a:xfrm>
                <a:off x="8755139" y="2045295"/>
                <a:ext cx="423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0" y="1"/>
                    </a:moveTo>
                    <a:lnTo>
                      <a:pt x="0" y="57"/>
                    </a:lnTo>
                    <a:lnTo>
                      <a:pt x="56" y="57"/>
                    </a:lnTo>
                    <a:cubicBezTo>
                      <a:pt x="0" y="57"/>
                      <a:pt x="0" y="57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53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53"/>
              <p:cNvSpPr/>
              <p:nvPr/>
            </p:nvSpPr>
            <p:spPr>
              <a:xfrm>
                <a:off x="8512859" y="2889516"/>
                <a:ext cx="98887" cy="78084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051" extrusionOk="0">
                    <a:moveTo>
                      <a:pt x="924" y="1"/>
                    </a:moveTo>
                    <a:cubicBezTo>
                      <a:pt x="812" y="1"/>
                      <a:pt x="575" y="57"/>
                      <a:pt x="407" y="182"/>
                    </a:cubicBezTo>
                    <a:cubicBezTo>
                      <a:pt x="113" y="406"/>
                      <a:pt x="1" y="756"/>
                      <a:pt x="113" y="938"/>
                    </a:cubicBezTo>
                    <a:cubicBezTo>
                      <a:pt x="169" y="994"/>
                      <a:pt x="225" y="1050"/>
                      <a:pt x="351" y="1050"/>
                    </a:cubicBezTo>
                    <a:cubicBezTo>
                      <a:pt x="519" y="1050"/>
                      <a:pt x="700" y="938"/>
                      <a:pt x="868" y="812"/>
                    </a:cubicBezTo>
                    <a:cubicBezTo>
                      <a:pt x="1162" y="588"/>
                      <a:pt x="1330" y="294"/>
                      <a:pt x="1218" y="113"/>
                    </a:cubicBezTo>
                    <a:cubicBezTo>
                      <a:pt x="1162" y="57"/>
                      <a:pt x="1050" y="1"/>
                      <a:pt x="9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53"/>
              <p:cNvSpPr/>
              <p:nvPr/>
            </p:nvSpPr>
            <p:spPr>
              <a:xfrm>
                <a:off x="8646964" y="2131627"/>
                <a:ext cx="56241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9" extrusionOk="0">
                    <a:moveTo>
                      <a:pt x="351" y="0"/>
                    </a:moveTo>
                    <a:cubicBezTo>
                      <a:pt x="351" y="0"/>
                      <a:pt x="295" y="56"/>
                      <a:pt x="225" y="56"/>
                    </a:cubicBezTo>
                    <a:cubicBezTo>
                      <a:pt x="1" y="238"/>
                      <a:pt x="169" y="518"/>
                      <a:pt x="407" y="518"/>
                    </a:cubicBezTo>
                    <a:cubicBezTo>
                      <a:pt x="407" y="518"/>
                      <a:pt x="463" y="518"/>
                      <a:pt x="519" y="462"/>
                    </a:cubicBezTo>
                    <a:cubicBezTo>
                      <a:pt x="757" y="350"/>
                      <a:pt x="575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4" name="Google Shape;3694;p53"/>
              <p:cNvSpPr/>
              <p:nvPr/>
            </p:nvSpPr>
            <p:spPr>
              <a:xfrm>
                <a:off x="8767620" y="2517295"/>
                <a:ext cx="52007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19" extrusionOk="0">
                    <a:moveTo>
                      <a:pt x="350" y="1"/>
                    </a:moveTo>
                    <a:lnTo>
                      <a:pt x="294" y="57"/>
                    </a:lnTo>
                    <a:cubicBezTo>
                      <a:pt x="0" y="113"/>
                      <a:pt x="126" y="519"/>
                      <a:pt x="350" y="519"/>
                    </a:cubicBezTo>
                    <a:lnTo>
                      <a:pt x="476" y="519"/>
                    </a:lnTo>
                    <a:cubicBezTo>
                      <a:pt x="700" y="407"/>
                      <a:pt x="58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5" name="Google Shape;3695;p53"/>
              <p:cNvSpPr/>
              <p:nvPr/>
            </p:nvSpPr>
            <p:spPr>
              <a:xfrm>
                <a:off x="8387076" y="2897837"/>
                <a:ext cx="5624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3" extrusionOk="0">
                    <a:moveTo>
                      <a:pt x="294" y="1"/>
                    </a:moveTo>
                    <a:cubicBezTo>
                      <a:pt x="1" y="126"/>
                      <a:pt x="113" y="532"/>
                      <a:pt x="350" y="532"/>
                    </a:cubicBezTo>
                    <a:cubicBezTo>
                      <a:pt x="406" y="532"/>
                      <a:pt x="406" y="532"/>
                      <a:pt x="462" y="476"/>
                    </a:cubicBezTo>
                    <a:cubicBezTo>
                      <a:pt x="756" y="420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53"/>
              <p:cNvSpPr/>
              <p:nvPr/>
            </p:nvSpPr>
            <p:spPr>
              <a:xfrm>
                <a:off x="8525341" y="2066098"/>
                <a:ext cx="8395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39" extrusionOk="0">
                    <a:moveTo>
                      <a:pt x="57" y="1"/>
                    </a:moveTo>
                    <a:lnTo>
                      <a:pt x="57" y="1"/>
                    </a:lnTo>
                    <a:cubicBezTo>
                      <a:pt x="1" y="71"/>
                      <a:pt x="57" y="183"/>
                      <a:pt x="113" y="239"/>
                    </a:cubicBezTo>
                    <a:cubicBezTo>
                      <a:pt x="113" y="183"/>
                      <a:pt x="113" y="7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53"/>
              <p:cNvSpPr/>
              <p:nvPr/>
            </p:nvSpPr>
            <p:spPr>
              <a:xfrm>
                <a:off x="8529502" y="2061937"/>
                <a:ext cx="30238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57" y="127"/>
                      <a:pt x="57" y="239"/>
                      <a:pt x="57" y="295"/>
                    </a:cubicBezTo>
                    <a:cubicBezTo>
                      <a:pt x="57" y="295"/>
                      <a:pt x="127" y="351"/>
                      <a:pt x="183" y="351"/>
                    </a:cubicBezTo>
                    <a:lnTo>
                      <a:pt x="239" y="295"/>
                    </a:lnTo>
                    <a:cubicBezTo>
                      <a:pt x="407" y="183"/>
                      <a:pt x="295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53"/>
              <p:cNvSpPr/>
              <p:nvPr/>
            </p:nvSpPr>
            <p:spPr>
              <a:xfrm>
                <a:off x="8681288" y="2036008"/>
                <a:ext cx="3439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13" y="0"/>
                    </a:moveTo>
                    <a:cubicBezTo>
                      <a:pt x="1" y="126"/>
                      <a:pt x="113" y="350"/>
                      <a:pt x="239" y="350"/>
                    </a:cubicBezTo>
                    <a:cubicBezTo>
                      <a:pt x="295" y="350"/>
                      <a:pt x="295" y="294"/>
                      <a:pt x="351" y="294"/>
                    </a:cubicBezTo>
                    <a:cubicBezTo>
                      <a:pt x="463" y="182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53"/>
              <p:cNvSpPr/>
              <p:nvPr/>
            </p:nvSpPr>
            <p:spPr>
              <a:xfrm>
                <a:off x="8646964" y="2487205"/>
                <a:ext cx="3439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69" y="0"/>
                    </a:moveTo>
                    <a:cubicBezTo>
                      <a:pt x="1" y="56"/>
                      <a:pt x="57" y="350"/>
                      <a:pt x="225" y="350"/>
                    </a:cubicBezTo>
                    <a:lnTo>
                      <a:pt x="295" y="350"/>
                    </a:lnTo>
                    <a:cubicBezTo>
                      <a:pt x="463" y="224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53"/>
              <p:cNvSpPr/>
              <p:nvPr/>
            </p:nvSpPr>
            <p:spPr>
              <a:xfrm>
                <a:off x="8105346" y="1923673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68" y="1"/>
                    </a:moveTo>
                    <a:cubicBezTo>
                      <a:pt x="0" y="113"/>
                      <a:pt x="56" y="351"/>
                      <a:pt x="238" y="351"/>
                    </a:cubicBezTo>
                    <a:lnTo>
                      <a:pt x="294" y="351"/>
                    </a:lnTo>
                    <a:cubicBezTo>
                      <a:pt x="462" y="295"/>
                      <a:pt x="40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1" name="Google Shape;3701;p53"/>
              <p:cNvSpPr/>
              <p:nvPr/>
            </p:nvSpPr>
            <p:spPr>
              <a:xfrm>
                <a:off x="8685449" y="2365509"/>
                <a:ext cx="56241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463" extrusionOk="0">
                    <a:moveTo>
                      <a:pt x="239" y="1"/>
                    </a:moveTo>
                    <a:cubicBezTo>
                      <a:pt x="1" y="169"/>
                      <a:pt x="183" y="463"/>
                      <a:pt x="351" y="463"/>
                    </a:cubicBezTo>
                    <a:lnTo>
                      <a:pt x="532" y="463"/>
                    </a:lnTo>
                    <a:cubicBezTo>
                      <a:pt x="756" y="295"/>
                      <a:pt x="588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2" name="Google Shape;3702;p53"/>
              <p:cNvSpPr/>
              <p:nvPr/>
            </p:nvSpPr>
            <p:spPr>
              <a:xfrm>
                <a:off x="8339229" y="1845737"/>
                <a:ext cx="56241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9" extrusionOk="0">
                    <a:moveTo>
                      <a:pt x="351" y="0"/>
                    </a:moveTo>
                    <a:lnTo>
                      <a:pt x="295" y="56"/>
                    </a:lnTo>
                    <a:cubicBezTo>
                      <a:pt x="1" y="168"/>
                      <a:pt x="113" y="518"/>
                      <a:pt x="351" y="518"/>
                    </a:cubicBezTo>
                    <a:lnTo>
                      <a:pt x="463" y="518"/>
                    </a:lnTo>
                    <a:cubicBezTo>
                      <a:pt x="757" y="406"/>
                      <a:pt x="645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53"/>
              <p:cNvSpPr/>
              <p:nvPr/>
            </p:nvSpPr>
            <p:spPr>
              <a:xfrm>
                <a:off x="8585669" y="2269891"/>
                <a:ext cx="395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51" extrusionOk="0">
                    <a:moveTo>
                      <a:pt x="182" y="1"/>
                    </a:moveTo>
                    <a:cubicBezTo>
                      <a:pt x="0" y="126"/>
                      <a:pt x="126" y="350"/>
                      <a:pt x="238" y="350"/>
                    </a:cubicBezTo>
                    <a:cubicBezTo>
                      <a:pt x="294" y="350"/>
                      <a:pt x="350" y="350"/>
                      <a:pt x="350" y="294"/>
                    </a:cubicBezTo>
                    <a:cubicBezTo>
                      <a:pt x="532" y="182"/>
                      <a:pt x="42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53"/>
              <p:cNvSpPr/>
              <p:nvPr/>
            </p:nvSpPr>
            <p:spPr>
              <a:xfrm>
                <a:off x="8547184" y="2763734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38" y="0"/>
                    </a:moveTo>
                    <a:cubicBezTo>
                      <a:pt x="238" y="0"/>
                      <a:pt x="169" y="0"/>
                      <a:pt x="169" y="56"/>
                    </a:cubicBezTo>
                    <a:cubicBezTo>
                      <a:pt x="1" y="126"/>
                      <a:pt x="113" y="350"/>
                      <a:pt x="294" y="350"/>
                    </a:cubicBezTo>
                    <a:cubicBezTo>
                      <a:pt x="294" y="350"/>
                      <a:pt x="350" y="350"/>
                      <a:pt x="350" y="294"/>
                    </a:cubicBezTo>
                    <a:cubicBezTo>
                      <a:pt x="518" y="182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53"/>
              <p:cNvSpPr/>
              <p:nvPr/>
            </p:nvSpPr>
            <p:spPr>
              <a:xfrm>
                <a:off x="7494038" y="2521456"/>
                <a:ext cx="3543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126" y="1"/>
                    </a:moveTo>
                    <a:cubicBezTo>
                      <a:pt x="0" y="113"/>
                      <a:pt x="70" y="351"/>
                      <a:pt x="238" y="351"/>
                    </a:cubicBezTo>
                    <a:cubicBezTo>
                      <a:pt x="238" y="351"/>
                      <a:pt x="294" y="351"/>
                      <a:pt x="350" y="295"/>
                    </a:cubicBezTo>
                    <a:cubicBezTo>
                      <a:pt x="476" y="169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53"/>
              <p:cNvSpPr/>
              <p:nvPr/>
            </p:nvSpPr>
            <p:spPr>
              <a:xfrm>
                <a:off x="8746818" y="2235566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4" y="1"/>
                    </a:moveTo>
                    <a:cubicBezTo>
                      <a:pt x="168" y="1"/>
                      <a:pt x="168" y="1"/>
                      <a:pt x="112" y="57"/>
                    </a:cubicBezTo>
                    <a:cubicBezTo>
                      <a:pt x="0" y="113"/>
                      <a:pt x="112" y="351"/>
                      <a:pt x="224" y="351"/>
                    </a:cubicBezTo>
                    <a:cubicBezTo>
                      <a:pt x="280" y="351"/>
                      <a:pt x="280" y="351"/>
                      <a:pt x="350" y="295"/>
                    </a:cubicBezTo>
                    <a:cubicBezTo>
                      <a:pt x="462" y="239"/>
                      <a:pt x="350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53"/>
              <p:cNvSpPr/>
              <p:nvPr/>
            </p:nvSpPr>
            <p:spPr>
              <a:xfrm>
                <a:off x="8802911" y="2377991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25" y="1"/>
                    </a:moveTo>
                    <a:cubicBezTo>
                      <a:pt x="225" y="1"/>
                      <a:pt x="169" y="1"/>
                      <a:pt x="169" y="71"/>
                    </a:cubicBezTo>
                    <a:cubicBezTo>
                      <a:pt x="1" y="183"/>
                      <a:pt x="113" y="351"/>
                      <a:pt x="295" y="351"/>
                    </a:cubicBezTo>
                    <a:lnTo>
                      <a:pt x="351" y="351"/>
                    </a:lnTo>
                    <a:cubicBezTo>
                      <a:pt x="519" y="239"/>
                      <a:pt x="407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8" name="Google Shape;3708;p53"/>
              <p:cNvSpPr/>
              <p:nvPr/>
            </p:nvSpPr>
            <p:spPr>
              <a:xfrm>
                <a:off x="8663606" y="2647312"/>
                <a:ext cx="3543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0" extrusionOk="0">
                    <a:moveTo>
                      <a:pt x="183" y="0"/>
                    </a:moveTo>
                    <a:cubicBezTo>
                      <a:pt x="1" y="56"/>
                      <a:pt x="71" y="350"/>
                      <a:pt x="239" y="350"/>
                    </a:cubicBezTo>
                    <a:lnTo>
                      <a:pt x="295" y="350"/>
                    </a:lnTo>
                    <a:cubicBezTo>
                      <a:pt x="477" y="294"/>
                      <a:pt x="42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9" name="Google Shape;3709;p53"/>
              <p:cNvSpPr/>
              <p:nvPr/>
            </p:nvSpPr>
            <p:spPr>
              <a:xfrm>
                <a:off x="8165674" y="3084988"/>
                <a:ext cx="35364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51" extrusionOk="0">
                    <a:moveTo>
                      <a:pt x="238" y="0"/>
                    </a:moveTo>
                    <a:cubicBezTo>
                      <a:pt x="238" y="0"/>
                      <a:pt x="182" y="0"/>
                      <a:pt x="126" y="56"/>
                    </a:cubicBezTo>
                    <a:cubicBezTo>
                      <a:pt x="0" y="168"/>
                      <a:pt x="126" y="350"/>
                      <a:pt x="238" y="350"/>
                    </a:cubicBezTo>
                    <a:lnTo>
                      <a:pt x="350" y="350"/>
                    </a:lnTo>
                    <a:cubicBezTo>
                      <a:pt x="476" y="22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53"/>
              <p:cNvSpPr/>
              <p:nvPr/>
            </p:nvSpPr>
            <p:spPr>
              <a:xfrm>
                <a:off x="8491016" y="1901830"/>
                <a:ext cx="3439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113" y="1"/>
                    </a:moveTo>
                    <a:cubicBezTo>
                      <a:pt x="1" y="113"/>
                      <a:pt x="113" y="295"/>
                      <a:pt x="225" y="295"/>
                    </a:cubicBezTo>
                    <a:lnTo>
                      <a:pt x="351" y="295"/>
                    </a:lnTo>
                    <a:cubicBezTo>
                      <a:pt x="463" y="183"/>
                      <a:pt x="351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53"/>
              <p:cNvSpPr/>
              <p:nvPr/>
            </p:nvSpPr>
            <p:spPr>
              <a:xfrm>
                <a:off x="8231129" y="1780208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25" y="1"/>
                    </a:moveTo>
                    <a:cubicBezTo>
                      <a:pt x="1" y="71"/>
                      <a:pt x="113" y="351"/>
                      <a:pt x="294" y="351"/>
                    </a:cubicBezTo>
                    <a:lnTo>
                      <a:pt x="350" y="295"/>
                    </a:lnTo>
                    <a:cubicBezTo>
                      <a:pt x="518" y="239"/>
                      <a:pt x="406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53"/>
              <p:cNvSpPr/>
              <p:nvPr/>
            </p:nvSpPr>
            <p:spPr>
              <a:xfrm>
                <a:off x="8585669" y="1945516"/>
                <a:ext cx="52081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63" extrusionOk="0">
                    <a:moveTo>
                      <a:pt x="182" y="1"/>
                    </a:moveTo>
                    <a:cubicBezTo>
                      <a:pt x="0" y="169"/>
                      <a:pt x="126" y="462"/>
                      <a:pt x="350" y="462"/>
                    </a:cubicBezTo>
                    <a:lnTo>
                      <a:pt x="532" y="462"/>
                    </a:lnTo>
                    <a:cubicBezTo>
                      <a:pt x="700" y="294"/>
                      <a:pt x="532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53"/>
              <p:cNvSpPr/>
              <p:nvPr/>
            </p:nvSpPr>
            <p:spPr>
              <a:xfrm>
                <a:off x="7785130" y="2871834"/>
                <a:ext cx="5624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3" extrusionOk="0">
                    <a:moveTo>
                      <a:pt x="350" y="1"/>
                    </a:moveTo>
                    <a:cubicBezTo>
                      <a:pt x="280" y="1"/>
                      <a:pt x="280" y="1"/>
                      <a:pt x="224" y="71"/>
                    </a:cubicBezTo>
                    <a:cubicBezTo>
                      <a:pt x="0" y="239"/>
                      <a:pt x="168" y="532"/>
                      <a:pt x="350" y="532"/>
                    </a:cubicBezTo>
                    <a:cubicBezTo>
                      <a:pt x="406" y="532"/>
                      <a:pt x="462" y="532"/>
                      <a:pt x="518" y="476"/>
                    </a:cubicBezTo>
                    <a:cubicBezTo>
                      <a:pt x="756" y="295"/>
                      <a:pt x="57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53"/>
              <p:cNvSpPr/>
              <p:nvPr/>
            </p:nvSpPr>
            <p:spPr>
              <a:xfrm>
                <a:off x="7949398" y="2945684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12" y="0"/>
                    </a:moveTo>
                    <a:cubicBezTo>
                      <a:pt x="0" y="126"/>
                      <a:pt x="56" y="350"/>
                      <a:pt x="238" y="350"/>
                    </a:cubicBezTo>
                    <a:cubicBezTo>
                      <a:pt x="238" y="350"/>
                      <a:pt x="294" y="294"/>
                      <a:pt x="350" y="294"/>
                    </a:cubicBezTo>
                    <a:cubicBezTo>
                      <a:pt x="462" y="182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5" name="Google Shape;3715;p53"/>
              <p:cNvSpPr/>
              <p:nvPr/>
            </p:nvSpPr>
            <p:spPr>
              <a:xfrm>
                <a:off x="8071021" y="2955045"/>
                <a:ext cx="34399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25" extrusionOk="0">
                    <a:moveTo>
                      <a:pt x="225" y="0"/>
                    </a:moveTo>
                    <a:cubicBezTo>
                      <a:pt x="169" y="0"/>
                      <a:pt x="113" y="56"/>
                      <a:pt x="57" y="56"/>
                    </a:cubicBezTo>
                    <a:cubicBezTo>
                      <a:pt x="57" y="112"/>
                      <a:pt x="1" y="168"/>
                      <a:pt x="1" y="224"/>
                    </a:cubicBezTo>
                    <a:cubicBezTo>
                      <a:pt x="113" y="168"/>
                      <a:pt x="281" y="168"/>
                      <a:pt x="462" y="112"/>
                    </a:cubicBezTo>
                    <a:cubicBezTo>
                      <a:pt x="406" y="56"/>
                      <a:pt x="281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6" name="Google Shape;3716;p53"/>
              <p:cNvSpPr/>
              <p:nvPr/>
            </p:nvSpPr>
            <p:spPr>
              <a:xfrm>
                <a:off x="8065820" y="2963366"/>
                <a:ext cx="43760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06" extrusionOk="0">
                    <a:moveTo>
                      <a:pt x="532" y="0"/>
                    </a:moveTo>
                    <a:cubicBezTo>
                      <a:pt x="351" y="56"/>
                      <a:pt x="183" y="56"/>
                      <a:pt x="71" y="112"/>
                    </a:cubicBezTo>
                    <a:cubicBezTo>
                      <a:pt x="1" y="238"/>
                      <a:pt x="127" y="406"/>
                      <a:pt x="295" y="406"/>
                    </a:cubicBezTo>
                    <a:cubicBezTo>
                      <a:pt x="351" y="406"/>
                      <a:pt x="420" y="406"/>
                      <a:pt x="476" y="350"/>
                    </a:cubicBezTo>
                    <a:cubicBezTo>
                      <a:pt x="588" y="294"/>
                      <a:pt x="588" y="112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53"/>
              <p:cNvSpPr/>
              <p:nvPr/>
            </p:nvSpPr>
            <p:spPr>
              <a:xfrm>
                <a:off x="8325782" y="3053784"/>
                <a:ext cx="57207" cy="3543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77" extrusionOk="0">
                    <a:moveTo>
                      <a:pt x="238" y="1"/>
                    </a:moveTo>
                    <a:cubicBezTo>
                      <a:pt x="0" y="182"/>
                      <a:pt x="182" y="476"/>
                      <a:pt x="420" y="476"/>
                    </a:cubicBezTo>
                    <a:lnTo>
                      <a:pt x="532" y="476"/>
                    </a:lnTo>
                    <a:cubicBezTo>
                      <a:pt x="770" y="294"/>
                      <a:pt x="58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53"/>
              <p:cNvSpPr/>
              <p:nvPr/>
            </p:nvSpPr>
            <p:spPr>
              <a:xfrm>
                <a:off x="7837137" y="3015299"/>
                <a:ext cx="56167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6" h="519" extrusionOk="0">
                    <a:moveTo>
                      <a:pt x="350" y="1"/>
                    </a:moveTo>
                    <a:cubicBezTo>
                      <a:pt x="350" y="1"/>
                      <a:pt x="280" y="57"/>
                      <a:pt x="224" y="57"/>
                    </a:cubicBezTo>
                    <a:cubicBezTo>
                      <a:pt x="0" y="239"/>
                      <a:pt x="168" y="519"/>
                      <a:pt x="406" y="519"/>
                    </a:cubicBezTo>
                    <a:cubicBezTo>
                      <a:pt x="406" y="519"/>
                      <a:pt x="462" y="519"/>
                      <a:pt x="518" y="463"/>
                    </a:cubicBezTo>
                    <a:cubicBezTo>
                      <a:pt x="756" y="351"/>
                      <a:pt x="57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53"/>
              <p:cNvSpPr/>
              <p:nvPr/>
            </p:nvSpPr>
            <p:spPr>
              <a:xfrm>
                <a:off x="7663507" y="2893677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8" y="1"/>
                    </a:moveTo>
                    <a:cubicBezTo>
                      <a:pt x="168" y="1"/>
                      <a:pt x="112" y="57"/>
                      <a:pt x="112" y="57"/>
                    </a:cubicBezTo>
                    <a:cubicBezTo>
                      <a:pt x="56" y="126"/>
                      <a:pt x="0" y="182"/>
                      <a:pt x="56" y="294"/>
                    </a:cubicBezTo>
                    <a:cubicBezTo>
                      <a:pt x="112" y="294"/>
                      <a:pt x="238" y="350"/>
                      <a:pt x="294" y="350"/>
                    </a:cubicBezTo>
                    <a:cubicBezTo>
                      <a:pt x="462" y="238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53"/>
              <p:cNvSpPr/>
              <p:nvPr/>
            </p:nvSpPr>
            <p:spPr>
              <a:xfrm>
                <a:off x="7667668" y="2915520"/>
                <a:ext cx="17757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7" extrusionOk="0">
                    <a:moveTo>
                      <a:pt x="0" y="0"/>
                    </a:moveTo>
                    <a:cubicBezTo>
                      <a:pt x="56" y="56"/>
                      <a:pt x="112" y="56"/>
                      <a:pt x="182" y="56"/>
                    </a:cubicBezTo>
                    <a:lnTo>
                      <a:pt x="238" y="56"/>
                    </a:lnTo>
                    <a:cubicBezTo>
                      <a:pt x="182" y="56"/>
                      <a:pt x="56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53"/>
              <p:cNvSpPr/>
              <p:nvPr/>
            </p:nvSpPr>
            <p:spPr>
              <a:xfrm>
                <a:off x="7667668" y="2773095"/>
                <a:ext cx="39525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1" extrusionOk="0">
                    <a:moveTo>
                      <a:pt x="182" y="0"/>
                    </a:moveTo>
                    <a:cubicBezTo>
                      <a:pt x="0" y="112"/>
                      <a:pt x="112" y="350"/>
                      <a:pt x="294" y="350"/>
                    </a:cubicBezTo>
                    <a:cubicBezTo>
                      <a:pt x="294" y="350"/>
                      <a:pt x="350" y="350"/>
                      <a:pt x="350" y="280"/>
                    </a:cubicBezTo>
                    <a:cubicBezTo>
                      <a:pt x="532" y="168"/>
                      <a:pt x="406" y="0"/>
                      <a:pt x="2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2" name="Google Shape;3722;p53"/>
              <p:cNvSpPr/>
              <p:nvPr/>
            </p:nvSpPr>
            <p:spPr>
              <a:xfrm>
                <a:off x="8365233" y="2001684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39" y="0"/>
                    </a:moveTo>
                    <a:cubicBezTo>
                      <a:pt x="239" y="0"/>
                      <a:pt x="169" y="0"/>
                      <a:pt x="169" y="56"/>
                    </a:cubicBezTo>
                    <a:cubicBezTo>
                      <a:pt x="1" y="168"/>
                      <a:pt x="113" y="350"/>
                      <a:pt x="239" y="350"/>
                    </a:cubicBezTo>
                    <a:lnTo>
                      <a:pt x="351" y="350"/>
                    </a:lnTo>
                    <a:cubicBezTo>
                      <a:pt x="519" y="238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3" name="Google Shape;3723;p53"/>
              <p:cNvSpPr/>
              <p:nvPr/>
            </p:nvSpPr>
            <p:spPr>
              <a:xfrm>
                <a:off x="7555332" y="2767894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5" y="0"/>
                    </a:moveTo>
                    <a:cubicBezTo>
                      <a:pt x="225" y="0"/>
                      <a:pt x="169" y="0"/>
                      <a:pt x="113" y="70"/>
                    </a:cubicBezTo>
                    <a:cubicBezTo>
                      <a:pt x="1" y="182"/>
                      <a:pt x="113" y="350"/>
                      <a:pt x="225" y="350"/>
                    </a:cubicBezTo>
                    <a:lnTo>
                      <a:pt x="351" y="350"/>
                    </a:lnTo>
                    <a:cubicBezTo>
                      <a:pt x="463" y="238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53"/>
              <p:cNvSpPr/>
              <p:nvPr/>
            </p:nvSpPr>
            <p:spPr>
              <a:xfrm>
                <a:off x="8486856" y="2191955"/>
                <a:ext cx="2087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8" extrusionOk="0">
                    <a:moveTo>
                      <a:pt x="57" y="0"/>
                    </a:moveTo>
                    <a:cubicBezTo>
                      <a:pt x="1" y="126"/>
                      <a:pt x="57" y="238"/>
                      <a:pt x="113" y="238"/>
                    </a:cubicBezTo>
                    <a:cubicBezTo>
                      <a:pt x="169" y="238"/>
                      <a:pt x="169" y="238"/>
                      <a:pt x="225" y="182"/>
                    </a:cubicBezTo>
                    <a:cubicBezTo>
                      <a:pt x="281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53"/>
              <p:cNvSpPr/>
              <p:nvPr/>
            </p:nvSpPr>
            <p:spPr>
              <a:xfrm>
                <a:off x="8217607" y="2487205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0"/>
                    </a:moveTo>
                    <a:cubicBezTo>
                      <a:pt x="1" y="56"/>
                      <a:pt x="57" y="168"/>
                      <a:pt x="127" y="168"/>
                    </a:cubicBezTo>
                    <a:lnTo>
                      <a:pt x="183" y="168"/>
                    </a:lnTo>
                    <a:cubicBezTo>
                      <a:pt x="295" y="112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53"/>
              <p:cNvSpPr/>
              <p:nvPr/>
            </p:nvSpPr>
            <p:spPr>
              <a:xfrm>
                <a:off x="8075181" y="2767894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57" y="0"/>
                    </a:moveTo>
                    <a:cubicBezTo>
                      <a:pt x="1" y="70"/>
                      <a:pt x="57" y="238"/>
                      <a:pt x="169" y="238"/>
                    </a:cubicBezTo>
                    <a:cubicBezTo>
                      <a:pt x="169" y="238"/>
                      <a:pt x="169" y="182"/>
                      <a:pt x="225" y="182"/>
                    </a:cubicBezTo>
                    <a:cubicBezTo>
                      <a:pt x="294" y="126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53"/>
              <p:cNvSpPr/>
              <p:nvPr/>
            </p:nvSpPr>
            <p:spPr>
              <a:xfrm>
                <a:off x="8065820" y="2157630"/>
                <a:ext cx="26078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69" extrusionOk="0">
                    <a:moveTo>
                      <a:pt x="127" y="0"/>
                    </a:moveTo>
                    <a:cubicBezTo>
                      <a:pt x="1" y="56"/>
                      <a:pt x="71" y="168"/>
                      <a:pt x="183" y="168"/>
                    </a:cubicBezTo>
                    <a:lnTo>
                      <a:pt x="239" y="168"/>
                    </a:lnTo>
                    <a:cubicBezTo>
                      <a:pt x="351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53"/>
              <p:cNvSpPr/>
              <p:nvPr/>
            </p:nvSpPr>
            <p:spPr>
              <a:xfrm>
                <a:off x="8243610" y="2855192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1"/>
                    </a:moveTo>
                    <a:cubicBezTo>
                      <a:pt x="1" y="57"/>
                      <a:pt x="57" y="169"/>
                      <a:pt x="182" y="169"/>
                    </a:cubicBezTo>
                    <a:lnTo>
                      <a:pt x="238" y="169"/>
                    </a:lnTo>
                    <a:cubicBezTo>
                      <a:pt x="294" y="113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9" name="Google Shape;3729;p53"/>
              <p:cNvSpPr/>
              <p:nvPr/>
            </p:nvSpPr>
            <p:spPr>
              <a:xfrm>
                <a:off x="8512859" y="2577623"/>
                <a:ext cx="26078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69" y="1"/>
                    </a:moveTo>
                    <a:cubicBezTo>
                      <a:pt x="113" y="1"/>
                      <a:pt x="113" y="1"/>
                      <a:pt x="113" y="57"/>
                    </a:cubicBezTo>
                    <a:cubicBezTo>
                      <a:pt x="1" y="113"/>
                      <a:pt x="57" y="238"/>
                      <a:pt x="169" y="238"/>
                    </a:cubicBezTo>
                    <a:lnTo>
                      <a:pt x="225" y="238"/>
                    </a:lnTo>
                    <a:cubicBezTo>
                      <a:pt x="351" y="113"/>
                      <a:pt x="225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0" name="Google Shape;3730;p53"/>
              <p:cNvSpPr/>
              <p:nvPr/>
            </p:nvSpPr>
            <p:spPr>
              <a:xfrm>
                <a:off x="8226968" y="2689884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57" y="1"/>
                    </a:moveTo>
                    <a:cubicBezTo>
                      <a:pt x="1" y="71"/>
                      <a:pt x="57" y="183"/>
                      <a:pt x="113" y="183"/>
                    </a:cubicBezTo>
                    <a:lnTo>
                      <a:pt x="169" y="183"/>
                    </a:lnTo>
                    <a:cubicBezTo>
                      <a:pt x="281" y="127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53"/>
              <p:cNvSpPr/>
              <p:nvPr/>
            </p:nvSpPr>
            <p:spPr>
              <a:xfrm>
                <a:off x="8351711" y="2681563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71" y="1"/>
                    </a:moveTo>
                    <a:cubicBezTo>
                      <a:pt x="1" y="57"/>
                      <a:pt x="71" y="239"/>
                      <a:pt x="183" y="239"/>
                    </a:cubicBezTo>
                    <a:lnTo>
                      <a:pt x="239" y="183"/>
                    </a:lnTo>
                    <a:cubicBezTo>
                      <a:pt x="295" y="11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53"/>
              <p:cNvSpPr/>
              <p:nvPr/>
            </p:nvSpPr>
            <p:spPr>
              <a:xfrm>
                <a:off x="8377715" y="2461202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71" y="0"/>
                    </a:moveTo>
                    <a:cubicBezTo>
                      <a:pt x="1" y="56"/>
                      <a:pt x="71" y="224"/>
                      <a:pt x="127" y="224"/>
                    </a:cubicBezTo>
                    <a:cubicBezTo>
                      <a:pt x="183" y="224"/>
                      <a:pt x="183" y="224"/>
                      <a:pt x="183" y="168"/>
                    </a:cubicBezTo>
                    <a:cubicBezTo>
                      <a:pt x="295" y="112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53"/>
              <p:cNvSpPr/>
              <p:nvPr/>
            </p:nvSpPr>
            <p:spPr>
              <a:xfrm>
                <a:off x="8304979" y="2227245"/>
                <a:ext cx="2087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25" extrusionOk="0">
                    <a:moveTo>
                      <a:pt x="56" y="1"/>
                    </a:moveTo>
                    <a:cubicBezTo>
                      <a:pt x="0" y="57"/>
                      <a:pt x="56" y="225"/>
                      <a:pt x="112" y="225"/>
                    </a:cubicBezTo>
                    <a:cubicBezTo>
                      <a:pt x="168" y="225"/>
                      <a:pt x="168" y="169"/>
                      <a:pt x="168" y="169"/>
                    </a:cubicBezTo>
                    <a:cubicBezTo>
                      <a:pt x="280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53"/>
              <p:cNvSpPr/>
              <p:nvPr/>
            </p:nvSpPr>
            <p:spPr>
              <a:xfrm>
                <a:off x="8391237" y="2313577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0"/>
                    </a:moveTo>
                    <a:cubicBezTo>
                      <a:pt x="1" y="56"/>
                      <a:pt x="57" y="168"/>
                      <a:pt x="169" y="168"/>
                    </a:cubicBezTo>
                    <a:lnTo>
                      <a:pt x="238" y="168"/>
                    </a:lnTo>
                    <a:cubicBezTo>
                      <a:pt x="294" y="112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53"/>
              <p:cNvSpPr/>
              <p:nvPr/>
            </p:nvSpPr>
            <p:spPr>
              <a:xfrm>
                <a:off x="7935876" y="1993363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2" y="0"/>
                    </a:moveTo>
                    <a:cubicBezTo>
                      <a:pt x="126" y="0"/>
                      <a:pt x="126" y="56"/>
                      <a:pt x="126" y="56"/>
                    </a:cubicBezTo>
                    <a:cubicBezTo>
                      <a:pt x="1" y="112"/>
                      <a:pt x="70" y="224"/>
                      <a:pt x="182" y="224"/>
                    </a:cubicBezTo>
                    <a:lnTo>
                      <a:pt x="238" y="224"/>
                    </a:lnTo>
                    <a:cubicBezTo>
                      <a:pt x="294" y="168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6" name="Google Shape;3736;p53"/>
              <p:cNvSpPr/>
              <p:nvPr/>
            </p:nvSpPr>
            <p:spPr>
              <a:xfrm>
                <a:off x="8776982" y="2144108"/>
                <a:ext cx="26003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39" extrusionOk="0">
                    <a:moveTo>
                      <a:pt x="112" y="0"/>
                    </a:moveTo>
                    <a:cubicBezTo>
                      <a:pt x="0" y="70"/>
                      <a:pt x="56" y="238"/>
                      <a:pt x="168" y="238"/>
                    </a:cubicBezTo>
                    <a:lnTo>
                      <a:pt x="224" y="182"/>
                    </a:lnTo>
                    <a:cubicBezTo>
                      <a:pt x="350" y="126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7" name="Google Shape;3737;p53"/>
              <p:cNvSpPr/>
              <p:nvPr/>
            </p:nvSpPr>
            <p:spPr>
              <a:xfrm>
                <a:off x="8685449" y="2777255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3" y="0"/>
                    </a:moveTo>
                    <a:cubicBezTo>
                      <a:pt x="127" y="0"/>
                      <a:pt x="127" y="0"/>
                      <a:pt x="127" y="56"/>
                    </a:cubicBezTo>
                    <a:cubicBezTo>
                      <a:pt x="1" y="112"/>
                      <a:pt x="57" y="224"/>
                      <a:pt x="183" y="224"/>
                    </a:cubicBezTo>
                    <a:lnTo>
                      <a:pt x="239" y="224"/>
                    </a:lnTo>
                    <a:cubicBezTo>
                      <a:pt x="295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53"/>
              <p:cNvSpPr/>
              <p:nvPr/>
            </p:nvSpPr>
            <p:spPr>
              <a:xfrm>
                <a:off x="8247771" y="1884222"/>
                <a:ext cx="2191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26" y="0"/>
                    </a:moveTo>
                    <a:cubicBezTo>
                      <a:pt x="126" y="0"/>
                      <a:pt x="70" y="0"/>
                      <a:pt x="70" y="70"/>
                    </a:cubicBezTo>
                    <a:cubicBezTo>
                      <a:pt x="1" y="126"/>
                      <a:pt x="70" y="238"/>
                      <a:pt x="126" y="238"/>
                    </a:cubicBezTo>
                    <a:lnTo>
                      <a:pt x="182" y="238"/>
                    </a:lnTo>
                    <a:cubicBezTo>
                      <a:pt x="294" y="18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53"/>
              <p:cNvSpPr/>
              <p:nvPr/>
            </p:nvSpPr>
            <p:spPr>
              <a:xfrm>
                <a:off x="8213446" y="2083780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57" y="1"/>
                    </a:moveTo>
                    <a:cubicBezTo>
                      <a:pt x="1" y="57"/>
                      <a:pt x="57" y="183"/>
                      <a:pt x="113" y="183"/>
                    </a:cubicBezTo>
                    <a:lnTo>
                      <a:pt x="239" y="183"/>
                    </a:lnTo>
                    <a:cubicBezTo>
                      <a:pt x="295" y="11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53"/>
              <p:cNvSpPr/>
              <p:nvPr/>
            </p:nvSpPr>
            <p:spPr>
              <a:xfrm>
                <a:off x="8013887" y="2283413"/>
                <a:ext cx="21843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70" y="0"/>
                    </a:moveTo>
                    <a:cubicBezTo>
                      <a:pt x="0" y="56"/>
                      <a:pt x="70" y="224"/>
                      <a:pt x="126" y="224"/>
                    </a:cubicBezTo>
                    <a:cubicBezTo>
                      <a:pt x="182" y="224"/>
                      <a:pt x="182" y="168"/>
                      <a:pt x="182" y="168"/>
                    </a:cubicBez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53"/>
              <p:cNvSpPr/>
              <p:nvPr/>
            </p:nvSpPr>
            <p:spPr>
              <a:xfrm>
                <a:off x="8139670" y="2331259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6" y="0"/>
                    </a:moveTo>
                    <a:cubicBezTo>
                      <a:pt x="126" y="0"/>
                      <a:pt x="56" y="0"/>
                      <a:pt x="56" y="56"/>
                    </a:cubicBezTo>
                    <a:cubicBezTo>
                      <a:pt x="0" y="112"/>
                      <a:pt x="56" y="224"/>
                      <a:pt x="126" y="224"/>
                    </a:cubicBezTo>
                    <a:lnTo>
                      <a:pt x="182" y="224"/>
                    </a:ln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53"/>
              <p:cNvSpPr/>
              <p:nvPr/>
            </p:nvSpPr>
            <p:spPr>
              <a:xfrm>
                <a:off x="8039816" y="2435199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27" y="0"/>
                    </a:moveTo>
                    <a:cubicBezTo>
                      <a:pt x="1" y="112"/>
                      <a:pt x="127" y="224"/>
                      <a:pt x="183" y="224"/>
                    </a:cubicBezTo>
                    <a:cubicBezTo>
                      <a:pt x="183" y="224"/>
                      <a:pt x="239" y="224"/>
                      <a:pt x="239" y="168"/>
                    </a:cubicBezTo>
                    <a:cubicBezTo>
                      <a:pt x="351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3" name="Google Shape;3743;p53"/>
              <p:cNvSpPr/>
              <p:nvPr/>
            </p:nvSpPr>
            <p:spPr>
              <a:xfrm>
                <a:off x="7719600" y="2153470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13" y="0"/>
                    </a:moveTo>
                    <a:cubicBezTo>
                      <a:pt x="1" y="56"/>
                      <a:pt x="113" y="224"/>
                      <a:pt x="183" y="224"/>
                    </a:cubicBezTo>
                    <a:lnTo>
                      <a:pt x="239" y="168"/>
                    </a:lnTo>
                    <a:cubicBezTo>
                      <a:pt x="351" y="112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4" name="Google Shape;3744;p53"/>
              <p:cNvSpPr/>
              <p:nvPr/>
            </p:nvSpPr>
            <p:spPr>
              <a:xfrm>
                <a:off x="8053338" y="2591145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57" y="0"/>
                    </a:moveTo>
                    <a:cubicBezTo>
                      <a:pt x="1" y="112"/>
                      <a:pt x="57" y="224"/>
                      <a:pt x="113" y="224"/>
                    </a:cubicBezTo>
                    <a:cubicBezTo>
                      <a:pt x="169" y="224"/>
                      <a:pt x="169" y="224"/>
                      <a:pt x="169" y="168"/>
                    </a:cubicBezTo>
                    <a:cubicBezTo>
                      <a:pt x="295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5" name="Google Shape;3745;p53"/>
              <p:cNvSpPr/>
              <p:nvPr/>
            </p:nvSpPr>
            <p:spPr>
              <a:xfrm>
                <a:off x="7831936" y="2222044"/>
                <a:ext cx="26078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82" y="1"/>
                    </a:moveTo>
                    <a:cubicBezTo>
                      <a:pt x="182" y="1"/>
                      <a:pt x="126" y="1"/>
                      <a:pt x="126" y="71"/>
                    </a:cubicBezTo>
                    <a:cubicBezTo>
                      <a:pt x="0" y="127"/>
                      <a:pt x="126" y="239"/>
                      <a:pt x="182" y="239"/>
                    </a:cubicBezTo>
                    <a:lnTo>
                      <a:pt x="238" y="239"/>
                    </a:lnTo>
                    <a:cubicBezTo>
                      <a:pt x="350" y="127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6" name="Google Shape;3746;p53"/>
              <p:cNvSpPr/>
              <p:nvPr/>
            </p:nvSpPr>
            <p:spPr>
              <a:xfrm>
                <a:off x="7823615" y="2031848"/>
                <a:ext cx="2191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82" y="0"/>
                    </a:moveTo>
                    <a:cubicBezTo>
                      <a:pt x="112" y="0"/>
                      <a:pt x="112" y="0"/>
                      <a:pt x="112" y="56"/>
                    </a:cubicBezTo>
                    <a:cubicBezTo>
                      <a:pt x="0" y="112"/>
                      <a:pt x="56" y="238"/>
                      <a:pt x="182" y="238"/>
                    </a:cubicBezTo>
                    <a:lnTo>
                      <a:pt x="238" y="238"/>
                    </a:lnTo>
                    <a:cubicBezTo>
                      <a:pt x="294" y="182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7" name="Google Shape;3747;p53"/>
              <p:cNvSpPr/>
              <p:nvPr/>
            </p:nvSpPr>
            <p:spPr>
              <a:xfrm>
                <a:off x="7841297" y="2669081"/>
                <a:ext cx="21843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56" y="1"/>
                    </a:moveTo>
                    <a:cubicBezTo>
                      <a:pt x="0" y="113"/>
                      <a:pt x="56" y="225"/>
                      <a:pt x="112" y="225"/>
                    </a:cubicBezTo>
                    <a:cubicBezTo>
                      <a:pt x="168" y="225"/>
                      <a:pt x="168" y="225"/>
                      <a:pt x="168" y="169"/>
                    </a:cubicBezTo>
                    <a:cubicBezTo>
                      <a:pt x="294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53"/>
              <p:cNvSpPr/>
              <p:nvPr/>
            </p:nvSpPr>
            <p:spPr>
              <a:xfrm>
                <a:off x="7649985" y="2326058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70" y="0"/>
                    </a:moveTo>
                    <a:cubicBezTo>
                      <a:pt x="0" y="70"/>
                      <a:pt x="70" y="238"/>
                      <a:pt x="126" y="238"/>
                    </a:cubicBezTo>
                    <a:cubicBezTo>
                      <a:pt x="182" y="238"/>
                      <a:pt x="182" y="182"/>
                      <a:pt x="182" y="182"/>
                    </a:cubicBezTo>
                    <a:cubicBezTo>
                      <a:pt x="294" y="126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53"/>
              <p:cNvSpPr/>
              <p:nvPr/>
            </p:nvSpPr>
            <p:spPr>
              <a:xfrm>
                <a:off x="7693671" y="2647312"/>
                <a:ext cx="21843" cy="1664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4" extrusionOk="0">
                    <a:moveTo>
                      <a:pt x="182" y="0"/>
                    </a:moveTo>
                    <a:cubicBezTo>
                      <a:pt x="112" y="0"/>
                      <a:pt x="112" y="56"/>
                      <a:pt x="56" y="56"/>
                    </a:cubicBezTo>
                    <a:cubicBezTo>
                      <a:pt x="0" y="112"/>
                      <a:pt x="56" y="224"/>
                      <a:pt x="182" y="224"/>
                    </a:cubicBezTo>
                    <a:lnTo>
                      <a:pt x="238" y="224"/>
                    </a:lnTo>
                    <a:cubicBezTo>
                      <a:pt x="294" y="168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0" name="Google Shape;3750;p53"/>
              <p:cNvSpPr/>
              <p:nvPr/>
            </p:nvSpPr>
            <p:spPr>
              <a:xfrm>
                <a:off x="8127189" y="1811413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56" y="0"/>
                    </a:moveTo>
                    <a:cubicBezTo>
                      <a:pt x="0" y="56"/>
                      <a:pt x="56" y="224"/>
                      <a:pt x="112" y="224"/>
                    </a:cubicBezTo>
                    <a:cubicBezTo>
                      <a:pt x="168" y="224"/>
                      <a:pt x="168" y="168"/>
                      <a:pt x="224" y="168"/>
                    </a:cubicBezTo>
                    <a:cubicBezTo>
                      <a:pt x="294" y="112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1" name="Google Shape;3751;p53"/>
              <p:cNvSpPr/>
              <p:nvPr/>
            </p:nvSpPr>
            <p:spPr>
              <a:xfrm>
                <a:off x="7905712" y="2391513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57" y="1"/>
                    </a:moveTo>
                    <a:cubicBezTo>
                      <a:pt x="1" y="57"/>
                      <a:pt x="57" y="239"/>
                      <a:pt x="183" y="239"/>
                    </a:cubicBezTo>
                    <a:cubicBezTo>
                      <a:pt x="183" y="239"/>
                      <a:pt x="183" y="169"/>
                      <a:pt x="239" y="169"/>
                    </a:cubicBezTo>
                    <a:cubicBezTo>
                      <a:pt x="295" y="11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2" name="Google Shape;3752;p53"/>
              <p:cNvSpPr/>
              <p:nvPr/>
            </p:nvSpPr>
            <p:spPr>
              <a:xfrm>
                <a:off x="7737283" y="2456001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lnTo>
                      <a:pt x="57" y="70"/>
                    </a:lnTo>
                    <a:cubicBezTo>
                      <a:pt x="1" y="126"/>
                      <a:pt x="57" y="238"/>
                      <a:pt x="169" y="238"/>
                    </a:cubicBezTo>
                    <a:lnTo>
                      <a:pt x="225" y="238"/>
                    </a:lnTo>
                    <a:cubicBezTo>
                      <a:pt x="295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3" name="Google Shape;3753;p53"/>
              <p:cNvSpPr/>
              <p:nvPr/>
            </p:nvSpPr>
            <p:spPr>
              <a:xfrm>
                <a:off x="7901551" y="2525616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1"/>
                    </a:moveTo>
                    <a:lnTo>
                      <a:pt x="57" y="57"/>
                    </a:lnTo>
                    <a:cubicBezTo>
                      <a:pt x="1" y="113"/>
                      <a:pt x="57" y="239"/>
                      <a:pt x="183" y="239"/>
                    </a:cubicBezTo>
                    <a:lnTo>
                      <a:pt x="239" y="239"/>
                    </a:lnTo>
                    <a:cubicBezTo>
                      <a:pt x="295" y="18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4" name="Google Shape;3754;p53"/>
              <p:cNvSpPr/>
              <p:nvPr/>
            </p:nvSpPr>
            <p:spPr>
              <a:xfrm>
                <a:off x="7615660" y="2565142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83" y="1"/>
                    </a:moveTo>
                    <a:cubicBezTo>
                      <a:pt x="183" y="1"/>
                      <a:pt x="113" y="1"/>
                      <a:pt x="113" y="57"/>
                    </a:cubicBezTo>
                    <a:cubicBezTo>
                      <a:pt x="1" y="113"/>
                      <a:pt x="113" y="225"/>
                      <a:pt x="183" y="225"/>
                    </a:cubicBezTo>
                    <a:lnTo>
                      <a:pt x="238" y="225"/>
                    </a:lnTo>
                    <a:cubicBezTo>
                      <a:pt x="350" y="113"/>
                      <a:pt x="294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5" name="Google Shape;3755;p53"/>
              <p:cNvSpPr/>
              <p:nvPr/>
            </p:nvSpPr>
            <p:spPr>
              <a:xfrm>
                <a:off x="8538863" y="2395673"/>
                <a:ext cx="2087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1"/>
                    </a:moveTo>
                    <a:cubicBezTo>
                      <a:pt x="113" y="1"/>
                      <a:pt x="113" y="57"/>
                      <a:pt x="57" y="57"/>
                    </a:cubicBezTo>
                    <a:cubicBezTo>
                      <a:pt x="1" y="113"/>
                      <a:pt x="57" y="239"/>
                      <a:pt x="113" y="239"/>
                    </a:cubicBezTo>
                    <a:lnTo>
                      <a:pt x="169" y="239"/>
                    </a:lnTo>
                    <a:cubicBezTo>
                      <a:pt x="281" y="183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53"/>
              <p:cNvSpPr/>
              <p:nvPr/>
            </p:nvSpPr>
            <p:spPr>
              <a:xfrm>
                <a:off x="7563653" y="2663955"/>
                <a:ext cx="26078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8" extrusionOk="0">
                    <a:moveTo>
                      <a:pt x="113" y="0"/>
                    </a:moveTo>
                    <a:cubicBezTo>
                      <a:pt x="1" y="70"/>
                      <a:pt x="57" y="238"/>
                      <a:pt x="183" y="238"/>
                    </a:cubicBezTo>
                    <a:lnTo>
                      <a:pt x="239" y="182"/>
                    </a:lnTo>
                    <a:cubicBezTo>
                      <a:pt x="351" y="126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53"/>
              <p:cNvSpPr/>
              <p:nvPr/>
            </p:nvSpPr>
            <p:spPr>
              <a:xfrm>
                <a:off x="7919234" y="2825028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1"/>
                    </a:moveTo>
                    <a:cubicBezTo>
                      <a:pt x="113" y="1"/>
                      <a:pt x="57" y="1"/>
                      <a:pt x="57" y="57"/>
                    </a:cubicBezTo>
                    <a:cubicBezTo>
                      <a:pt x="1" y="113"/>
                      <a:pt x="57" y="225"/>
                      <a:pt x="113" y="225"/>
                    </a:cubicBezTo>
                    <a:cubicBezTo>
                      <a:pt x="169" y="225"/>
                      <a:pt x="169" y="225"/>
                      <a:pt x="169" y="169"/>
                    </a:cubicBezTo>
                    <a:cubicBezTo>
                      <a:pt x="294" y="113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8" name="Google Shape;3758;p53"/>
              <p:cNvSpPr/>
              <p:nvPr/>
            </p:nvSpPr>
            <p:spPr>
              <a:xfrm>
                <a:off x="7987883" y="3067305"/>
                <a:ext cx="39525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1" extrusionOk="0">
                    <a:moveTo>
                      <a:pt x="238" y="0"/>
                    </a:moveTo>
                    <a:cubicBezTo>
                      <a:pt x="238" y="0"/>
                      <a:pt x="182" y="0"/>
                      <a:pt x="182" y="56"/>
                    </a:cubicBezTo>
                    <a:cubicBezTo>
                      <a:pt x="0" y="168"/>
                      <a:pt x="126" y="350"/>
                      <a:pt x="238" y="350"/>
                    </a:cubicBezTo>
                    <a:lnTo>
                      <a:pt x="350" y="350"/>
                    </a:lnTo>
                    <a:cubicBezTo>
                      <a:pt x="532" y="238"/>
                      <a:pt x="42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9" name="Google Shape;3759;p53"/>
              <p:cNvSpPr/>
              <p:nvPr/>
            </p:nvSpPr>
            <p:spPr>
              <a:xfrm>
                <a:off x="8226968" y="2993456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5" y="1"/>
                    </a:moveTo>
                    <a:cubicBezTo>
                      <a:pt x="169" y="1"/>
                      <a:pt x="169" y="1"/>
                      <a:pt x="113" y="57"/>
                    </a:cubicBezTo>
                    <a:cubicBezTo>
                      <a:pt x="1" y="113"/>
                      <a:pt x="113" y="351"/>
                      <a:pt x="225" y="351"/>
                    </a:cubicBezTo>
                    <a:cubicBezTo>
                      <a:pt x="281" y="351"/>
                      <a:pt x="281" y="351"/>
                      <a:pt x="350" y="295"/>
                    </a:cubicBezTo>
                    <a:cubicBezTo>
                      <a:pt x="462" y="239"/>
                      <a:pt x="350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60" name="Google Shape;3760;p53"/>
            <p:cNvGrpSpPr/>
            <p:nvPr/>
          </p:nvGrpSpPr>
          <p:grpSpPr>
            <a:xfrm>
              <a:off x="7945910" y="1727835"/>
              <a:ext cx="384517" cy="539484"/>
              <a:chOff x="7507560" y="1845737"/>
              <a:chExt cx="407587" cy="571851"/>
            </a:xfrm>
          </p:grpSpPr>
          <p:sp>
            <p:nvSpPr>
              <p:cNvPr id="3761" name="Google Shape;3761;p53"/>
              <p:cNvSpPr/>
              <p:nvPr/>
            </p:nvSpPr>
            <p:spPr>
              <a:xfrm>
                <a:off x="7815294" y="1845737"/>
                <a:ext cx="99852" cy="64488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868" extrusionOk="0">
                    <a:moveTo>
                      <a:pt x="1106" y="0"/>
                    </a:moveTo>
                    <a:cubicBezTo>
                      <a:pt x="756" y="168"/>
                      <a:pt x="406" y="406"/>
                      <a:pt x="112" y="644"/>
                    </a:cubicBezTo>
                    <a:cubicBezTo>
                      <a:pt x="56" y="644"/>
                      <a:pt x="0" y="756"/>
                      <a:pt x="56" y="812"/>
                    </a:cubicBezTo>
                    <a:cubicBezTo>
                      <a:pt x="56" y="812"/>
                      <a:pt x="112" y="868"/>
                      <a:pt x="168" y="868"/>
                    </a:cubicBezTo>
                    <a:cubicBezTo>
                      <a:pt x="168" y="868"/>
                      <a:pt x="224" y="868"/>
                      <a:pt x="224" y="812"/>
                    </a:cubicBezTo>
                    <a:cubicBezTo>
                      <a:pt x="518" y="644"/>
                      <a:pt x="868" y="406"/>
                      <a:pt x="1218" y="238"/>
                    </a:cubicBezTo>
                    <a:cubicBezTo>
                      <a:pt x="1274" y="168"/>
                      <a:pt x="1344" y="112"/>
                      <a:pt x="1274" y="56"/>
                    </a:cubicBezTo>
                    <a:cubicBezTo>
                      <a:pt x="1274" y="0"/>
                      <a:pt x="1218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2" name="Google Shape;3762;p53"/>
              <p:cNvSpPr/>
              <p:nvPr/>
            </p:nvSpPr>
            <p:spPr>
              <a:xfrm>
                <a:off x="7689511" y="1931994"/>
                <a:ext cx="90491" cy="82245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1107" extrusionOk="0">
                    <a:moveTo>
                      <a:pt x="1050" y="1"/>
                    </a:moveTo>
                    <a:lnTo>
                      <a:pt x="994" y="57"/>
                    </a:lnTo>
                    <a:cubicBezTo>
                      <a:pt x="644" y="295"/>
                      <a:pt x="350" y="588"/>
                      <a:pt x="56" y="882"/>
                    </a:cubicBezTo>
                    <a:cubicBezTo>
                      <a:pt x="0" y="938"/>
                      <a:pt x="0" y="1050"/>
                      <a:pt x="56" y="1050"/>
                    </a:cubicBezTo>
                    <a:cubicBezTo>
                      <a:pt x="112" y="1106"/>
                      <a:pt x="112" y="1106"/>
                      <a:pt x="168" y="1106"/>
                    </a:cubicBezTo>
                    <a:cubicBezTo>
                      <a:pt x="168" y="1106"/>
                      <a:pt x="238" y="1106"/>
                      <a:pt x="238" y="1050"/>
                    </a:cubicBezTo>
                    <a:cubicBezTo>
                      <a:pt x="518" y="756"/>
                      <a:pt x="812" y="532"/>
                      <a:pt x="1162" y="239"/>
                    </a:cubicBezTo>
                    <a:cubicBezTo>
                      <a:pt x="1218" y="183"/>
                      <a:pt x="1218" y="127"/>
                      <a:pt x="1162" y="57"/>
                    </a:cubicBezTo>
                    <a:cubicBezTo>
                      <a:pt x="1162" y="57"/>
                      <a:pt x="1106" y="1"/>
                      <a:pt x="10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3" name="Google Shape;3763;p53"/>
              <p:cNvSpPr/>
              <p:nvPr/>
            </p:nvSpPr>
            <p:spPr>
              <a:xfrm>
                <a:off x="7507560" y="2083780"/>
                <a:ext cx="134177" cy="333807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493" extrusionOk="0">
                    <a:moveTo>
                      <a:pt x="1638" y="1"/>
                    </a:moveTo>
                    <a:cubicBezTo>
                      <a:pt x="1568" y="1"/>
                      <a:pt x="1568" y="1"/>
                      <a:pt x="1512" y="57"/>
                    </a:cubicBezTo>
                    <a:cubicBezTo>
                      <a:pt x="0" y="2282"/>
                      <a:pt x="0" y="4311"/>
                      <a:pt x="0" y="4381"/>
                    </a:cubicBezTo>
                    <a:cubicBezTo>
                      <a:pt x="0" y="4437"/>
                      <a:pt x="56" y="4493"/>
                      <a:pt x="168" y="4493"/>
                    </a:cubicBezTo>
                    <a:cubicBezTo>
                      <a:pt x="238" y="4493"/>
                      <a:pt x="294" y="4437"/>
                      <a:pt x="294" y="4381"/>
                    </a:cubicBezTo>
                    <a:cubicBezTo>
                      <a:pt x="294" y="4381"/>
                      <a:pt x="294" y="2338"/>
                      <a:pt x="1749" y="183"/>
                    </a:cubicBezTo>
                    <a:cubicBezTo>
                      <a:pt x="1805" y="113"/>
                      <a:pt x="1749" y="57"/>
                      <a:pt x="16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64" name="Google Shape;3764;p53"/>
            <p:cNvGrpSpPr/>
            <p:nvPr/>
          </p:nvGrpSpPr>
          <p:grpSpPr>
            <a:xfrm>
              <a:off x="5955819" y="1139355"/>
              <a:ext cx="1520330" cy="555246"/>
              <a:chOff x="5398072" y="1221951"/>
              <a:chExt cx="1611543" cy="588558"/>
            </a:xfrm>
          </p:grpSpPr>
          <p:sp>
            <p:nvSpPr>
              <p:cNvPr id="3765" name="Google Shape;3765;p53"/>
              <p:cNvSpPr/>
              <p:nvPr/>
            </p:nvSpPr>
            <p:spPr>
              <a:xfrm>
                <a:off x="5445937" y="1273939"/>
                <a:ext cx="1563679" cy="428399"/>
              </a:xfrm>
              <a:custGeom>
                <a:avLst/>
                <a:gdLst/>
                <a:ahLst/>
                <a:cxnLst/>
                <a:rect l="l" t="t" r="r" b="b"/>
                <a:pathLst>
                  <a:path w="21817" h="6172" extrusionOk="0">
                    <a:moveTo>
                      <a:pt x="239" y="0"/>
                    </a:moveTo>
                    <a:lnTo>
                      <a:pt x="1" y="294"/>
                    </a:lnTo>
                    <a:cubicBezTo>
                      <a:pt x="127" y="406"/>
                      <a:pt x="9097" y="6171"/>
                      <a:pt x="17381" y="6171"/>
                    </a:cubicBezTo>
                    <a:cubicBezTo>
                      <a:pt x="18892" y="6171"/>
                      <a:pt x="20417" y="6003"/>
                      <a:pt x="21816" y="5541"/>
                    </a:cubicBezTo>
                    <a:lnTo>
                      <a:pt x="21691" y="5248"/>
                    </a:lnTo>
                    <a:cubicBezTo>
                      <a:pt x="20333" y="5680"/>
                      <a:pt x="18897" y="5863"/>
                      <a:pt x="17437" y="5863"/>
                    </a:cubicBezTo>
                    <a:cubicBezTo>
                      <a:pt x="9256" y="5863"/>
                      <a:pt x="334" y="95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6" name="Google Shape;3766;p53"/>
              <p:cNvSpPr/>
              <p:nvPr/>
            </p:nvSpPr>
            <p:spPr>
              <a:xfrm>
                <a:off x="6195488" y="1234426"/>
                <a:ext cx="116492" cy="399281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6480" extrusionOk="0">
                    <a:moveTo>
                      <a:pt x="239" y="1"/>
                    </a:moveTo>
                    <a:lnTo>
                      <a:pt x="1" y="127"/>
                    </a:lnTo>
                    <a:cubicBezTo>
                      <a:pt x="1862" y="2631"/>
                      <a:pt x="1512" y="6424"/>
                      <a:pt x="1512" y="6480"/>
                    </a:cubicBezTo>
                    <a:lnTo>
                      <a:pt x="1806" y="6480"/>
                    </a:lnTo>
                    <a:cubicBezTo>
                      <a:pt x="1806" y="6354"/>
                      <a:pt x="2100" y="2575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7" name="Google Shape;3767;p53"/>
              <p:cNvSpPr/>
              <p:nvPr/>
            </p:nvSpPr>
            <p:spPr>
              <a:xfrm>
                <a:off x="6554162" y="1290580"/>
                <a:ext cx="108199" cy="399268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6536" extrusionOk="0">
                    <a:moveTo>
                      <a:pt x="239" y="0"/>
                    </a:moveTo>
                    <a:lnTo>
                      <a:pt x="1" y="182"/>
                    </a:lnTo>
                    <a:cubicBezTo>
                      <a:pt x="1876" y="2687"/>
                      <a:pt x="1526" y="6479"/>
                      <a:pt x="1526" y="6535"/>
                    </a:cubicBezTo>
                    <a:lnTo>
                      <a:pt x="1806" y="6535"/>
                    </a:lnTo>
                    <a:cubicBezTo>
                      <a:pt x="1806" y="6353"/>
                      <a:pt x="2156" y="2631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8" name="Google Shape;3768;p53"/>
              <p:cNvSpPr/>
              <p:nvPr/>
            </p:nvSpPr>
            <p:spPr>
              <a:xfrm>
                <a:off x="5900227" y="1564007"/>
                <a:ext cx="173706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2281" extrusionOk="0">
                    <a:moveTo>
                      <a:pt x="3373" y="0"/>
                    </a:moveTo>
                    <a:cubicBezTo>
                      <a:pt x="3373" y="56"/>
                      <a:pt x="1917" y="1343"/>
                      <a:pt x="0" y="2043"/>
                    </a:cubicBezTo>
                    <a:lnTo>
                      <a:pt x="56" y="2281"/>
                    </a:lnTo>
                    <a:cubicBezTo>
                      <a:pt x="2029" y="1637"/>
                      <a:pt x="3499" y="294"/>
                      <a:pt x="3554" y="238"/>
                    </a:cubicBezTo>
                    <a:lnTo>
                      <a:pt x="33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9" name="Google Shape;3769;p53"/>
              <p:cNvSpPr/>
              <p:nvPr/>
            </p:nvSpPr>
            <p:spPr>
              <a:xfrm>
                <a:off x="6294302" y="1667941"/>
                <a:ext cx="160193" cy="142569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2562" extrusionOk="0">
                    <a:moveTo>
                      <a:pt x="2449" y="0"/>
                    </a:moveTo>
                    <a:cubicBezTo>
                      <a:pt x="2449" y="0"/>
                      <a:pt x="1512" y="1288"/>
                      <a:pt x="0" y="2393"/>
                    </a:cubicBezTo>
                    <a:lnTo>
                      <a:pt x="112" y="2561"/>
                    </a:lnTo>
                    <a:cubicBezTo>
                      <a:pt x="1694" y="1456"/>
                      <a:pt x="2673" y="182"/>
                      <a:pt x="2673" y="182"/>
                    </a:cubicBezTo>
                    <a:lnTo>
                      <a:pt x="244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0" name="Google Shape;3770;p53"/>
              <p:cNvSpPr/>
              <p:nvPr/>
            </p:nvSpPr>
            <p:spPr>
              <a:xfrm>
                <a:off x="6672696" y="1681478"/>
                <a:ext cx="124817" cy="121690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100" extrusionOk="0">
                    <a:moveTo>
                      <a:pt x="1694" y="0"/>
                    </a:moveTo>
                    <a:cubicBezTo>
                      <a:pt x="1694" y="0"/>
                      <a:pt x="1050" y="924"/>
                      <a:pt x="1" y="1917"/>
                    </a:cubicBezTo>
                    <a:lnTo>
                      <a:pt x="183" y="2099"/>
                    </a:lnTo>
                    <a:cubicBezTo>
                      <a:pt x="1232" y="1106"/>
                      <a:pt x="1862" y="168"/>
                      <a:pt x="1932" y="168"/>
                    </a:cubicBezTo>
                    <a:lnTo>
                      <a:pt x="16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1" name="Google Shape;3771;p53"/>
              <p:cNvSpPr/>
              <p:nvPr/>
            </p:nvSpPr>
            <p:spPr>
              <a:xfrm>
                <a:off x="5398072" y="1239634"/>
                <a:ext cx="519916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6998" h="406" extrusionOk="0">
                    <a:moveTo>
                      <a:pt x="6997" y="0"/>
                    </a:moveTo>
                    <a:cubicBezTo>
                      <a:pt x="6881" y="20"/>
                      <a:pt x="6765" y="38"/>
                      <a:pt x="6652" y="56"/>
                    </a:cubicBezTo>
                    <a:lnTo>
                      <a:pt x="6652" y="56"/>
                    </a:lnTo>
                    <a:cubicBezTo>
                      <a:pt x="6758" y="55"/>
                      <a:pt x="6893" y="47"/>
                      <a:pt x="6997" y="0"/>
                    </a:cubicBezTo>
                    <a:close/>
                    <a:moveTo>
                      <a:pt x="6652" y="56"/>
                    </a:moveTo>
                    <a:cubicBezTo>
                      <a:pt x="6631" y="56"/>
                      <a:pt x="6610" y="56"/>
                      <a:pt x="6592" y="56"/>
                    </a:cubicBezTo>
                    <a:cubicBezTo>
                      <a:pt x="6580" y="61"/>
                      <a:pt x="6569" y="66"/>
                      <a:pt x="6558" y="70"/>
                    </a:cubicBezTo>
                    <a:lnTo>
                      <a:pt x="6558" y="70"/>
                    </a:lnTo>
                    <a:cubicBezTo>
                      <a:pt x="6589" y="66"/>
                      <a:pt x="6621" y="61"/>
                      <a:pt x="6652" y="56"/>
                    </a:cubicBezTo>
                    <a:close/>
                    <a:moveTo>
                      <a:pt x="6558" y="70"/>
                    </a:moveTo>
                    <a:cubicBezTo>
                      <a:pt x="6318" y="107"/>
                      <a:pt x="6085" y="140"/>
                      <a:pt x="5859" y="169"/>
                    </a:cubicBezTo>
                    <a:lnTo>
                      <a:pt x="5859" y="169"/>
                    </a:lnTo>
                    <a:cubicBezTo>
                      <a:pt x="6002" y="151"/>
                      <a:pt x="6149" y="132"/>
                      <a:pt x="6298" y="112"/>
                    </a:cubicBezTo>
                    <a:cubicBezTo>
                      <a:pt x="6399" y="112"/>
                      <a:pt x="6455" y="112"/>
                      <a:pt x="6558" y="70"/>
                    </a:cubicBezTo>
                    <a:close/>
                    <a:moveTo>
                      <a:pt x="1" y="224"/>
                    </a:moveTo>
                    <a:cubicBezTo>
                      <a:pt x="1" y="224"/>
                      <a:pt x="49" y="240"/>
                      <a:pt x="138" y="255"/>
                    </a:cubicBezTo>
                    <a:lnTo>
                      <a:pt x="138" y="255"/>
                    </a:lnTo>
                    <a:cubicBezTo>
                      <a:pt x="45" y="236"/>
                      <a:pt x="1" y="224"/>
                      <a:pt x="1" y="224"/>
                    </a:cubicBezTo>
                    <a:close/>
                    <a:moveTo>
                      <a:pt x="138" y="255"/>
                    </a:moveTo>
                    <a:cubicBezTo>
                      <a:pt x="400" y="307"/>
                      <a:pt x="1054" y="406"/>
                      <a:pt x="2212" y="406"/>
                    </a:cubicBezTo>
                    <a:cubicBezTo>
                      <a:pt x="1400" y="406"/>
                      <a:pt x="812" y="350"/>
                      <a:pt x="463" y="280"/>
                    </a:cubicBezTo>
                    <a:cubicBezTo>
                      <a:pt x="325" y="280"/>
                      <a:pt x="216" y="268"/>
                      <a:pt x="138" y="255"/>
                    </a:cubicBezTo>
                    <a:close/>
                    <a:moveTo>
                      <a:pt x="5859" y="169"/>
                    </a:moveTo>
                    <a:lnTo>
                      <a:pt x="5859" y="169"/>
                    </a:lnTo>
                    <a:cubicBezTo>
                      <a:pt x="4322" y="359"/>
                      <a:pt x="3121" y="406"/>
                      <a:pt x="2212" y="406"/>
                    </a:cubicBezTo>
                    <a:cubicBezTo>
                      <a:pt x="3108" y="406"/>
                      <a:pt x="4316" y="369"/>
                      <a:pt x="5859" y="1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2" name="Google Shape;3772;p53"/>
              <p:cNvSpPr/>
              <p:nvPr/>
            </p:nvSpPr>
            <p:spPr>
              <a:xfrm>
                <a:off x="5865914" y="1243794"/>
                <a:ext cx="52081" cy="11649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568" extrusionOk="0">
                    <a:moveTo>
                      <a:pt x="295" y="0"/>
                    </a:moveTo>
                    <a:cubicBezTo>
                      <a:pt x="169" y="56"/>
                      <a:pt x="113" y="56"/>
                      <a:pt x="1" y="56"/>
                    </a:cubicBezTo>
                    <a:cubicBezTo>
                      <a:pt x="169" y="574"/>
                      <a:pt x="351" y="1106"/>
                      <a:pt x="407" y="1567"/>
                    </a:cubicBezTo>
                    <a:lnTo>
                      <a:pt x="700" y="1567"/>
                    </a:lnTo>
                    <a:cubicBezTo>
                      <a:pt x="575" y="1106"/>
                      <a:pt x="463" y="574"/>
                      <a:pt x="2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53"/>
              <p:cNvSpPr/>
              <p:nvPr/>
            </p:nvSpPr>
            <p:spPr>
              <a:xfrm>
                <a:off x="5871127" y="1264582"/>
                <a:ext cx="68715" cy="26518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493" extrusionOk="0">
                    <a:moveTo>
                      <a:pt x="239" y="0"/>
                    </a:moveTo>
                    <a:lnTo>
                      <a:pt x="1" y="112"/>
                    </a:lnTo>
                    <a:cubicBezTo>
                      <a:pt x="938" y="2155"/>
                      <a:pt x="813" y="4436"/>
                      <a:pt x="813" y="4436"/>
                    </a:cubicBezTo>
                    <a:lnTo>
                      <a:pt x="1106" y="4492"/>
                    </a:lnTo>
                    <a:cubicBezTo>
                      <a:pt x="1106" y="4366"/>
                      <a:pt x="1232" y="2099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4" name="Google Shape;3774;p53"/>
              <p:cNvSpPr/>
              <p:nvPr/>
            </p:nvSpPr>
            <p:spPr>
              <a:xfrm>
                <a:off x="6190291" y="1221951"/>
                <a:ext cx="69763" cy="11649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68" extrusionOk="0">
                    <a:moveTo>
                      <a:pt x="1" y="0"/>
                    </a:moveTo>
                    <a:cubicBezTo>
                      <a:pt x="295" y="462"/>
                      <a:pt x="477" y="1050"/>
                      <a:pt x="644" y="1512"/>
                    </a:cubicBezTo>
                    <a:cubicBezTo>
                      <a:pt x="756" y="1512"/>
                      <a:pt x="826" y="1568"/>
                      <a:pt x="938" y="1568"/>
                    </a:cubicBezTo>
                    <a:cubicBezTo>
                      <a:pt x="756" y="1050"/>
                      <a:pt x="588" y="518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5" name="Google Shape;3775;p53"/>
            <p:cNvGrpSpPr/>
            <p:nvPr/>
          </p:nvGrpSpPr>
          <p:grpSpPr>
            <a:xfrm>
              <a:off x="5922526" y="3112402"/>
              <a:ext cx="1152496" cy="1127962"/>
              <a:chOff x="5362781" y="3313373"/>
              <a:chExt cx="1221641" cy="1195635"/>
            </a:xfrm>
          </p:grpSpPr>
          <p:sp>
            <p:nvSpPr>
              <p:cNvPr id="3776" name="Google Shape;3776;p53"/>
              <p:cNvSpPr/>
              <p:nvPr/>
            </p:nvSpPr>
            <p:spPr>
              <a:xfrm>
                <a:off x="5362781" y="3677570"/>
                <a:ext cx="589531" cy="296066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3985" extrusionOk="0">
                    <a:moveTo>
                      <a:pt x="294" y="1"/>
                    </a:moveTo>
                    <a:cubicBezTo>
                      <a:pt x="70" y="1"/>
                      <a:pt x="0" y="238"/>
                      <a:pt x="126" y="350"/>
                    </a:cubicBezTo>
                    <a:cubicBezTo>
                      <a:pt x="1726" y="2245"/>
                      <a:pt x="4605" y="3984"/>
                      <a:pt x="6659" y="3984"/>
                    </a:cubicBezTo>
                    <a:cubicBezTo>
                      <a:pt x="7138" y="3984"/>
                      <a:pt x="7572" y="3890"/>
                      <a:pt x="7934" y="3681"/>
                    </a:cubicBezTo>
                    <a:cubicBezTo>
                      <a:pt x="7472" y="1470"/>
                      <a:pt x="3330" y="1"/>
                      <a:pt x="2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7" name="Google Shape;3777;p53"/>
              <p:cNvSpPr/>
              <p:nvPr/>
            </p:nvSpPr>
            <p:spPr>
              <a:xfrm>
                <a:off x="5510928" y="3950160"/>
                <a:ext cx="475711" cy="47786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432" extrusionOk="0">
                    <a:moveTo>
                      <a:pt x="5723" y="0"/>
                    </a:moveTo>
                    <a:cubicBezTo>
                      <a:pt x="3553" y="0"/>
                      <a:pt x="956" y="3365"/>
                      <a:pt x="49" y="6127"/>
                    </a:cubicBezTo>
                    <a:cubicBezTo>
                      <a:pt x="1" y="6284"/>
                      <a:pt x="131" y="6432"/>
                      <a:pt x="276" y="6432"/>
                    </a:cubicBezTo>
                    <a:cubicBezTo>
                      <a:pt x="298" y="6432"/>
                      <a:pt x="321" y="6428"/>
                      <a:pt x="343" y="6421"/>
                    </a:cubicBezTo>
                    <a:cubicBezTo>
                      <a:pt x="3142" y="5203"/>
                      <a:pt x="6402" y="2223"/>
                      <a:pt x="5940" y="12"/>
                    </a:cubicBezTo>
                    <a:cubicBezTo>
                      <a:pt x="5869" y="4"/>
                      <a:pt x="5796" y="0"/>
                      <a:pt x="57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8" name="Google Shape;3778;p53"/>
              <p:cNvSpPr/>
              <p:nvPr/>
            </p:nvSpPr>
            <p:spPr>
              <a:xfrm>
                <a:off x="5882557" y="3950977"/>
                <a:ext cx="395175" cy="558030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7511" extrusionOk="0">
                    <a:moveTo>
                      <a:pt x="938" y="1"/>
                    </a:moveTo>
                    <a:cubicBezTo>
                      <a:pt x="1" y="2044"/>
                      <a:pt x="2450" y="5710"/>
                      <a:pt x="4968" y="7459"/>
                    </a:cubicBezTo>
                    <a:cubicBezTo>
                      <a:pt x="5000" y="7495"/>
                      <a:pt x="5042" y="7510"/>
                      <a:pt x="5086" y="7510"/>
                    </a:cubicBezTo>
                    <a:cubicBezTo>
                      <a:pt x="5196" y="7510"/>
                      <a:pt x="5318" y="7412"/>
                      <a:pt x="5318" y="7291"/>
                    </a:cubicBezTo>
                    <a:cubicBezTo>
                      <a:pt x="5024" y="4255"/>
                      <a:pt x="3149" y="239"/>
                      <a:pt x="9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53"/>
              <p:cNvSpPr/>
              <p:nvPr/>
            </p:nvSpPr>
            <p:spPr>
              <a:xfrm>
                <a:off x="5826463" y="3313373"/>
                <a:ext cx="281801" cy="637674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8583" extrusionOk="0">
                    <a:moveTo>
                      <a:pt x="2634" y="1"/>
                    </a:moveTo>
                    <a:cubicBezTo>
                      <a:pt x="2553" y="1"/>
                      <a:pt x="2475" y="46"/>
                      <a:pt x="2449" y="131"/>
                    </a:cubicBezTo>
                    <a:cubicBezTo>
                      <a:pt x="882" y="2748"/>
                      <a:pt x="0" y="7071"/>
                      <a:pt x="1693" y="8583"/>
                    </a:cubicBezTo>
                    <a:cubicBezTo>
                      <a:pt x="3680" y="7477"/>
                      <a:pt x="3792" y="3041"/>
                      <a:pt x="2855" y="187"/>
                    </a:cubicBezTo>
                    <a:cubicBezTo>
                      <a:pt x="2825" y="60"/>
                      <a:pt x="2727" y="1"/>
                      <a:pt x="26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0" name="Google Shape;3780;p53"/>
              <p:cNvSpPr/>
              <p:nvPr/>
            </p:nvSpPr>
            <p:spPr>
              <a:xfrm>
                <a:off x="5952246" y="3786561"/>
                <a:ext cx="632176" cy="215233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2897" extrusionOk="0">
                    <a:moveTo>
                      <a:pt x="5691" y="1"/>
                    </a:moveTo>
                    <a:cubicBezTo>
                      <a:pt x="3216" y="1"/>
                      <a:pt x="687" y="716"/>
                      <a:pt x="0" y="2214"/>
                    </a:cubicBezTo>
                    <a:cubicBezTo>
                      <a:pt x="518" y="2692"/>
                      <a:pt x="1297" y="2897"/>
                      <a:pt x="2198" y="2897"/>
                    </a:cubicBezTo>
                    <a:cubicBezTo>
                      <a:pt x="4147" y="2897"/>
                      <a:pt x="6666" y="1937"/>
                      <a:pt x="8340" y="702"/>
                    </a:cubicBezTo>
                    <a:cubicBezTo>
                      <a:pt x="8508" y="577"/>
                      <a:pt x="8452" y="353"/>
                      <a:pt x="8284" y="283"/>
                    </a:cubicBezTo>
                    <a:cubicBezTo>
                      <a:pt x="7488" y="96"/>
                      <a:pt x="6593" y="1"/>
                      <a:pt x="5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81" name="Google Shape;3781;p53"/>
            <p:cNvGrpSpPr/>
            <p:nvPr/>
          </p:nvGrpSpPr>
          <p:grpSpPr>
            <a:xfrm>
              <a:off x="5992126" y="3182352"/>
              <a:ext cx="1009302" cy="997524"/>
              <a:chOff x="5436557" y="3387520"/>
              <a:chExt cx="1069856" cy="1057371"/>
            </a:xfrm>
          </p:grpSpPr>
          <p:sp>
            <p:nvSpPr>
              <p:cNvPr id="3782" name="Google Shape;3782;p53"/>
              <p:cNvSpPr/>
              <p:nvPr/>
            </p:nvSpPr>
            <p:spPr>
              <a:xfrm>
                <a:off x="5436557" y="3717095"/>
                <a:ext cx="467910" cy="216273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2911" extrusionOk="0">
                    <a:moveTo>
                      <a:pt x="406" y="238"/>
                    </a:moveTo>
                    <a:lnTo>
                      <a:pt x="406" y="238"/>
                    </a:lnTo>
                    <a:cubicBezTo>
                      <a:pt x="2631" y="462"/>
                      <a:pt x="5248" y="1456"/>
                      <a:pt x="6074" y="2743"/>
                    </a:cubicBezTo>
                    <a:cubicBezTo>
                      <a:pt x="5948" y="2799"/>
                      <a:pt x="5780" y="2799"/>
                      <a:pt x="5654" y="2799"/>
                    </a:cubicBezTo>
                    <a:cubicBezTo>
                      <a:pt x="5024" y="2799"/>
                      <a:pt x="4199" y="2561"/>
                      <a:pt x="3331" y="2155"/>
                    </a:cubicBezTo>
                    <a:cubicBezTo>
                      <a:pt x="2337" y="1693"/>
                      <a:pt x="1288" y="994"/>
                      <a:pt x="406" y="238"/>
                    </a:cubicBezTo>
                    <a:close/>
                    <a:moveTo>
                      <a:pt x="1" y="0"/>
                    </a:moveTo>
                    <a:lnTo>
                      <a:pt x="183" y="168"/>
                    </a:lnTo>
                    <a:cubicBezTo>
                      <a:pt x="1050" y="1050"/>
                      <a:pt x="2156" y="1805"/>
                      <a:pt x="3275" y="2267"/>
                    </a:cubicBezTo>
                    <a:cubicBezTo>
                      <a:pt x="4143" y="2743"/>
                      <a:pt x="5024" y="2911"/>
                      <a:pt x="5654" y="2911"/>
                    </a:cubicBezTo>
                    <a:cubicBezTo>
                      <a:pt x="5836" y="2911"/>
                      <a:pt x="6004" y="2911"/>
                      <a:pt x="6186" y="2855"/>
                    </a:cubicBezTo>
                    <a:lnTo>
                      <a:pt x="6298" y="2855"/>
                    </a:lnTo>
                    <a:lnTo>
                      <a:pt x="6242" y="2799"/>
                    </a:lnTo>
                    <a:cubicBezTo>
                      <a:pt x="5430" y="1288"/>
                      <a:pt x="2505" y="238"/>
                      <a:pt x="238" y="5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3" name="Google Shape;3783;p53"/>
              <p:cNvSpPr/>
              <p:nvPr/>
            </p:nvSpPr>
            <p:spPr>
              <a:xfrm>
                <a:off x="5570662" y="3989462"/>
                <a:ext cx="347329" cy="381653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5137" extrusionOk="0">
                    <a:moveTo>
                      <a:pt x="4493" y="182"/>
                    </a:moveTo>
                    <a:cubicBezTo>
                      <a:pt x="4381" y="882"/>
                      <a:pt x="3849" y="1750"/>
                      <a:pt x="3093" y="2631"/>
                    </a:cubicBezTo>
                    <a:cubicBezTo>
                      <a:pt x="2338" y="3443"/>
                      <a:pt x="1344" y="4198"/>
                      <a:pt x="295" y="4786"/>
                    </a:cubicBezTo>
                    <a:cubicBezTo>
                      <a:pt x="1232" y="2743"/>
                      <a:pt x="2981" y="588"/>
                      <a:pt x="4493" y="182"/>
                    </a:cubicBezTo>
                    <a:close/>
                    <a:moveTo>
                      <a:pt x="4549" y="0"/>
                    </a:moveTo>
                    <a:cubicBezTo>
                      <a:pt x="2869" y="350"/>
                      <a:pt x="994" y="2799"/>
                      <a:pt x="71" y="4898"/>
                    </a:cubicBezTo>
                    <a:lnTo>
                      <a:pt x="1" y="5136"/>
                    </a:lnTo>
                    <a:lnTo>
                      <a:pt x="183" y="5024"/>
                    </a:lnTo>
                    <a:cubicBezTo>
                      <a:pt x="1288" y="4436"/>
                      <a:pt x="2338" y="3625"/>
                      <a:pt x="3219" y="2687"/>
                    </a:cubicBezTo>
                    <a:cubicBezTo>
                      <a:pt x="4031" y="1820"/>
                      <a:pt x="4549" y="882"/>
                      <a:pt x="4619" y="126"/>
                    </a:cubicBezTo>
                    <a:lnTo>
                      <a:pt x="46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4" name="Google Shape;3784;p53"/>
              <p:cNvSpPr/>
              <p:nvPr/>
            </p:nvSpPr>
            <p:spPr>
              <a:xfrm>
                <a:off x="5960567" y="3998824"/>
                <a:ext cx="269319" cy="446067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6004" extrusionOk="0">
                    <a:moveTo>
                      <a:pt x="350" y="224"/>
                    </a:moveTo>
                    <a:lnTo>
                      <a:pt x="350" y="224"/>
                    </a:lnTo>
                    <a:cubicBezTo>
                      <a:pt x="994" y="518"/>
                      <a:pt x="1637" y="1274"/>
                      <a:pt x="2225" y="2267"/>
                    </a:cubicBezTo>
                    <a:cubicBezTo>
                      <a:pt x="2743" y="3261"/>
                      <a:pt x="3149" y="4422"/>
                      <a:pt x="3387" y="5598"/>
                    </a:cubicBezTo>
                    <a:cubicBezTo>
                      <a:pt x="1749" y="4072"/>
                      <a:pt x="238" y="1750"/>
                      <a:pt x="350" y="224"/>
                    </a:cubicBezTo>
                    <a:close/>
                    <a:moveTo>
                      <a:pt x="238" y="0"/>
                    </a:moveTo>
                    <a:lnTo>
                      <a:pt x="238" y="112"/>
                    </a:lnTo>
                    <a:cubicBezTo>
                      <a:pt x="0" y="1750"/>
                      <a:pt x="1749" y="4310"/>
                      <a:pt x="3499" y="5822"/>
                    </a:cubicBezTo>
                    <a:lnTo>
                      <a:pt x="3624" y="6004"/>
                    </a:lnTo>
                    <a:lnTo>
                      <a:pt x="3624" y="5766"/>
                    </a:lnTo>
                    <a:cubicBezTo>
                      <a:pt x="3387" y="4548"/>
                      <a:pt x="2925" y="3261"/>
                      <a:pt x="2337" y="2211"/>
                    </a:cubicBezTo>
                    <a:cubicBezTo>
                      <a:pt x="1749" y="1106"/>
                      <a:pt x="994" y="350"/>
                      <a:pt x="294" y="56"/>
                    </a:cubicBez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5" name="Google Shape;3785;p53"/>
              <p:cNvSpPr/>
              <p:nvPr/>
            </p:nvSpPr>
            <p:spPr>
              <a:xfrm>
                <a:off x="5891918" y="3387520"/>
                <a:ext cx="156019" cy="51159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6886" extrusionOk="0">
                    <a:moveTo>
                      <a:pt x="1624" y="476"/>
                    </a:moveTo>
                    <a:cubicBezTo>
                      <a:pt x="1862" y="1638"/>
                      <a:pt x="1918" y="2855"/>
                      <a:pt x="1806" y="3974"/>
                    </a:cubicBezTo>
                    <a:cubicBezTo>
                      <a:pt x="1694" y="5136"/>
                      <a:pt x="1400" y="6073"/>
                      <a:pt x="924" y="6591"/>
                    </a:cubicBezTo>
                    <a:cubicBezTo>
                      <a:pt x="225" y="5248"/>
                      <a:pt x="700" y="2505"/>
                      <a:pt x="1624" y="476"/>
                    </a:cubicBezTo>
                    <a:close/>
                    <a:moveTo>
                      <a:pt x="1694" y="0"/>
                    </a:moveTo>
                    <a:lnTo>
                      <a:pt x="1568" y="182"/>
                    </a:lnTo>
                    <a:cubicBezTo>
                      <a:pt x="574" y="2281"/>
                      <a:pt x="1" y="5304"/>
                      <a:pt x="868" y="6773"/>
                    </a:cubicBezTo>
                    <a:lnTo>
                      <a:pt x="868" y="6885"/>
                    </a:lnTo>
                    <a:lnTo>
                      <a:pt x="994" y="6773"/>
                    </a:lnTo>
                    <a:cubicBezTo>
                      <a:pt x="1456" y="6241"/>
                      <a:pt x="1806" y="5248"/>
                      <a:pt x="1974" y="3974"/>
                    </a:cubicBezTo>
                    <a:cubicBezTo>
                      <a:pt x="2100" y="2799"/>
                      <a:pt x="1974" y="1456"/>
                      <a:pt x="1694" y="238"/>
                    </a:cubicBezTo>
                    <a:lnTo>
                      <a:pt x="16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6" name="Google Shape;3786;p53"/>
              <p:cNvSpPr/>
              <p:nvPr/>
            </p:nvSpPr>
            <p:spPr>
              <a:xfrm>
                <a:off x="6004179" y="3825195"/>
                <a:ext cx="502234" cy="134177"/>
              </a:xfrm>
              <a:custGeom>
                <a:avLst/>
                <a:gdLst/>
                <a:ahLst/>
                <a:cxnLst/>
                <a:rect l="l" t="t" r="r" b="b"/>
                <a:pathLst>
                  <a:path w="6760" h="1806" extrusionOk="0">
                    <a:moveTo>
                      <a:pt x="5011" y="182"/>
                    </a:moveTo>
                    <a:cubicBezTo>
                      <a:pt x="5430" y="182"/>
                      <a:pt x="5892" y="182"/>
                      <a:pt x="6298" y="238"/>
                    </a:cubicBezTo>
                    <a:cubicBezTo>
                      <a:pt x="5304" y="812"/>
                      <a:pt x="4143" y="1288"/>
                      <a:pt x="3037" y="1512"/>
                    </a:cubicBezTo>
                    <a:cubicBezTo>
                      <a:pt x="2450" y="1638"/>
                      <a:pt x="1988" y="1694"/>
                      <a:pt x="1512" y="1694"/>
                    </a:cubicBezTo>
                    <a:cubicBezTo>
                      <a:pt x="994" y="1694"/>
                      <a:pt x="589" y="1638"/>
                      <a:pt x="239" y="1456"/>
                    </a:cubicBezTo>
                    <a:cubicBezTo>
                      <a:pt x="1106" y="588"/>
                      <a:pt x="3093" y="182"/>
                      <a:pt x="5011" y="182"/>
                    </a:cubicBezTo>
                    <a:close/>
                    <a:moveTo>
                      <a:pt x="4955" y="1"/>
                    </a:moveTo>
                    <a:cubicBezTo>
                      <a:pt x="3037" y="1"/>
                      <a:pt x="938" y="462"/>
                      <a:pt x="57" y="1456"/>
                    </a:cubicBezTo>
                    <a:lnTo>
                      <a:pt x="1" y="1512"/>
                    </a:lnTo>
                    <a:lnTo>
                      <a:pt x="113" y="1582"/>
                    </a:lnTo>
                    <a:cubicBezTo>
                      <a:pt x="463" y="1750"/>
                      <a:pt x="938" y="1806"/>
                      <a:pt x="1512" y="1806"/>
                    </a:cubicBezTo>
                    <a:cubicBezTo>
                      <a:pt x="1988" y="1806"/>
                      <a:pt x="2506" y="1750"/>
                      <a:pt x="3093" y="1638"/>
                    </a:cubicBezTo>
                    <a:cubicBezTo>
                      <a:pt x="4255" y="1400"/>
                      <a:pt x="5486" y="882"/>
                      <a:pt x="6592" y="238"/>
                    </a:cubicBezTo>
                    <a:lnTo>
                      <a:pt x="6760" y="112"/>
                    </a:lnTo>
                    <a:lnTo>
                      <a:pt x="6536" y="112"/>
                    </a:lnTo>
                    <a:cubicBezTo>
                      <a:pt x="6060" y="57"/>
                      <a:pt x="5542" y="1"/>
                      <a:pt x="4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87" name="Google Shape;3787;p53"/>
            <p:cNvGrpSpPr/>
            <p:nvPr/>
          </p:nvGrpSpPr>
          <p:grpSpPr>
            <a:xfrm>
              <a:off x="6372650" y="3619787"/>
              <a:ext cx="167795" cy="167795"/>
              <a:chOff x="5839911" y="3851198"/>
              <a:chExt cx="177862" cy="177862"/>
            </a:xfrm>
          </p:grpSpPr>
          <p:sp>
            <p:nvSpPr>
              <p:cNvPr id="3788" name="Google Shape;3788;p53"/>
              <p:cNvSpPr/>
              <p:nvPr/>
            </p:nvSpPr>
            <p:spPr>
              <a:xfrm>
                <a:off x="5844071" y="3894884"/>
                <a:ext cx="173702" cy="90491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218" extrusionOk="0">
                    <a:moveTo>
                      <a:pt x="57" y="0"/>
                    </a:moveTo>
                    <a:lnTo>
                      <a:pt x="1" y="168"/>
                    </a:lnTo>
                    <a:lnTo>
                      <a:pt x="2268" y="1218"/>
                    </a:lnTo>
                    <a:lnTo>
                      <a:pt x="2338" y="105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9" name="Google Shape;3789;p53"/>
              <p:cNvSpPr/>
              <p:nvPr/>
            </p:nvSpPr>
            <p:spPr>
              <a:xfrm>
                <a:off x="5887757" y="3851198"/>
                <a:ext cx="78084" cy="17786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94" extrusionOk="0">
                    <a:moveTo>
                      <a:pt x="169" y="0"/>
                    </a:moveTo>
                    <a:lnTo>
                      <a:pt x="1" y="56"/>
                    </a:lnTo>
                    <a:lnTo>
                      <a:pt x="924" y="2393"/>
                    </a:lnTo>
                    <a:lnTo>
                      <a:pt x="1050" y="2393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0" name="Google Shape;3790;p53"/>
              <p:cNvSpPr/>
              <p:nvPr/>
            </p:nvSpPr>
            <p:spPr>
              <a:xfrm>
                <a:off x="5839911" y="3903205"/>
                <a:ext cx="177862" cy="73849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994" extrusionOk="0">
                    <a:moveTo>
                      <a:pt x="2324" y="0"/>
                    </a:moveTo>
                    <a:lnTo>
                      <a:pt x="1" y="882"/>
                    </a:lnTo>
                    <a:lnTo>
                      <a:pt x="57" y="994"/>
                    </a:lnTo>
                    <a:lnTo>
                      <a:pt x="2394" y="182"/>
                    </a:lnTo>
                    <a:lnTo>
                      <a:pt x="2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1" name="Google Shape;3791;p53"/>
              <p:cNvSpPr/>
              <p:nvPr/>
            </p:nvSpPr>
            <p:spPr>
              <a:xfrm>
                <a:off x="5887757" y="3855359"/>
                <a:ext cx="86405" cy="173702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2338" extrusionOk="0">
                    <a:moveTo>
                      <a:pt x="980" y="0"/>
                    </a:moveTo>
                    <a:lnTo>
                      <a:pt x="1" y="2281"/>
                    </a:lnTo>
                    <a:lnTo>
                      <a:pt x="113" y="2337"/>
                    </a:lnTo>
                    <a:lnTo>
                      <a:pt x="1162" y="56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92" name="Google Shape;3792;p53"/>
            <p:cNvSpPr/>
            <p:nvPr/>
          </p:nvSpPr>
          <p:spPr>
            <a:xfrm>
              <a:off x="6393256" y="3651328"/>
              <a:ext cx="121746" cy="104574"/>
            </a:xfrm>
            <a:custGeom>
              <a:avLst/>
              <a:gdLst/>
              <a:ahLst/>
              <a:cxnLst/>
              <a:rect l="l" t="t" r="r" b="b"/>
              <a:pathLst>
                <a:path w="1737" h="1492" extrusionOk="0">
                  <a:moveTo>
                    <a:pt x="878" y="0"/>
                  </a:moveTo>
                  <a:cubicBezTo>
                    <a:pt x="839" y="0"/>
                    <a:pt x="798" y="4"/>
                    <a:pt x="756" y="12"/>
                  </a:cubicBezTo>
                  <a:cubicBezTo>
                    <a:pt x="225" y="138"/>
                    <a:pt x="1" y="838"/>
                    <a:pt x="407" y="1244"/>
                  </a:cubicBezTo>
                  <a:cubicBezTo>
                    <a:pt x="519" y="1356"/>
                    <a:pt x="631" y="1411"/>
                    <a:pt x="756" y="1481"/>
                  </a:cubicBezTo>
                  <a:cubicBezTo>
                    <a:pt x="799" y="1488"/>
                    <a:pt x="842" y="1492"/>
                    <a:pt x="884" y="1492"/>
                  </a:cubicBezTo>
                  <a:cubicBezTo>
                    <a:pt x="1188" y="1492"/>
                    <a:pt x="1470" y="1320"/>
                    <a:pt x="1568" y="1062"/>
                  </a:cubicBezTo>
                  <a:cubicBezTo>
                    <a:pt x="1737" y="633"/>
                    <a:pt x="1388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3" name="Google Shape;3793;p53"/>
            <p:cNvGrpSpPr/>
            <p:nvPr/>
          </p:nvGrpSpPr>
          <p:grpSpPr>
            <a:xfrm>
              <a:off x="6357300" y="3607241"/>
              <a:ext cx="198847" cy="193449"/>
              <a:chOff x="5823640" y="3837899"/>
              <a:chExt cx="210777" cy="205056"/>
            </a:xfrm>
          </p:grpSpPr>
          <p:sp>
            <p:nvSpPr>
              <p:cNvPr id="3794" name="Google Shape;3794;p53"/>
              <p:cNvSpPr/>
              <p:nvPr/>
            </p:nvSpPr>
            <p:spPr>
              <a:xfrm>
                <a:off x="5823640" y="3953355"/>
                <a:ext cx="32987" cy="41382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57" extrusionOk="0">
                    <a:moveTo>
                      <a:pt x="153" y="0"/>
                    </a:moveTo>
                    <a:cubicBezTo>
                      <a:pt x="70" y="0"/>
                      <a:pt x="1" y="103"/>
                      <a:pt x="38" y="263"/>
                    </a:cubicBezTo>
                    <a:cubicBezTo>
                      <a:pt x="38" y="319"/>
                      <a:pt x="94" y="375"/>
                      <a:pt x="94" y="375"/>
                    </a:cubicBezTo>
                    <a:cubicBezTo>
                      <a:pt x="164" y="486"/>
                      <a:pt x="276" y="556"/>
                      <a:pt x="332" y="556"/>
                    </a:cubicBezTo>
                    <a:cubicBezTo>
                      <a:pt x="444" y="486"/>
                      <a:pt x="388" y="207"/>
                      <a:pt x="276" y="81"/>
                    </a:cubicBezTo>
                    <a:cubicBezTo>
                      <a:pt x="239" y="25"/>
                      <a:pt x="194" y="0"/>
                      <a:pt x="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5" name="Google Shape;3795;p53"/>
              <p:cNvSpPr/>
              <p:nvPr/>
            </p:nvSpPr>
            <p:spPr>
              <a:xfrm>
                <a:off x="6001504" y="3885820"/>
                <a:ext cx="32913" cy="40862"/>
              </a:xfrm>
              <a:custGeom>
                <a:avLst/>
                <a:gdLst/>
                <a:ahLst/>
                <a:cxnLst/>
                <a:rect l="l" t="t" r="r" b="b"/>
                <a:pathLst>
                  <a:path w="443" h="550" extrusionOk="0">
                    <a:moveTo>
                      <a:pt x="140" y="1"/>
                    </a:moveTo>
                    <a:cubicBezTo>
                      <a:pt x="59" y="1"/>
                      <a:pt x="0" y="79"/>
                      <a:pt x="37" y="234"/>
                    </a:cubicBezTo>
                    <a:cubicBezTo>
                      <a:pt x="37" y="290"/>
                      <a:pt x="93" y="346"/>
                      <a:pt x="93" y="416"/>
                    </a:cubicBezTo>
                    <a:cubicBezTo>
                      <a:pt x="134" y="498"/>
                      <a:pt x="212" y="550"/>
                      <a:pt x="273" y="550"/>
                    </a:cubicBezTo>
                    <a:cubicBezTo>
                      <a:pt x="296" y="550"/>
                      <a:pt x="316" y="543"/>
                      <a:pt x="331" y="528"/>
                    </a:cubicBezTo>
                    <a:cubicBezTo>
                      <a:pt x="443" y="472"/>
                      <a:pt x="443" y="178"/>
                      <a:pt x="275" y="66"/>
                    </a:cubicBezTo>
                    <a:cubicBezTo>
                      <a:pt x="231" y="23"/>
                      <a:pt x="183" y="1"/>
                      <a:pt x="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6" name="Google Shape;3796;p53"/>
              <p:cNvSpPr/>
              <p:nvPr/>
            </p:nvSpPr>
            <p:spPr>
              <a:xfrm>
                <a:off x="5941325" y="4015392"/>
                <a:ext cx="45320" cy="27563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71" extrusionOk="0">
                    <a:moveTo>
                      <a:pt x="402" y="0"/>
                    </a:moveTo>
                    <a:cubicBezTo>
                      <a:pt x="294" y="0"/>
                      <a:pt x="159" y="51"/>
                      <a:pt x="91" y="127"/>
                    </a:cubicBezTo>
                    <a:cubicBezTo>
                      <a:pt x="1" y="263"/>
                      <a:pt x="20" y="371"/>
                      <a:pt x="148" y="371"/>
                    </a:cubicBezTo>
                    <a:cubicBezTo>
                      <a:pt x="179" y="371"/>
                      <a:pt x="216" y="365"/>
                      <a:pt x="259" y="351"/>
                    </a:cubicBezTo>
                    <a:cubicBezTo>
                      <a:pt x="329" y="351"/>
                      <a:pt x="385" y="351"/>
                      <a:pt x="441" y="295"/>
                    </a:cubicBezTo>
                    <a:cubicBezTo>
                      <a:pt x="553" y="239"/>
                      <a:pt x="609" y="127"/>
                      <a:pt x="553" y="71"/>
                    </a:cubicBezTo>
                    <a:cubicBezTo>
                      <a:pt x="531" y="22"/>
                      <a:pt x="472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7" name="Google Shape;3797;p53"/>
              <p:cNvSpPr/>
              <p:nvPr/>
            </p:nvSpPr>
            <p:spPr>
              <a:xfrm>
                <a:off x="5871189" y="3837899"/>
                <a:ext cx="46806" cy="2763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372" extrusionOk="0">
                    <a:moveTo>
                      <a:pt x="470" y="0"/>
                    </a:moveTo>
                    <a:cubicBezTo>
                      <a:pt x="368" y="0"/>
                      <a:pt x="211" y="54"/>
                      <a:pt x="98" y="123"/>
                    </a:cubicBezTo>
                    <a:cubicBezTo>
                      <a:pt x="0" y="221"/>
                      <a:pt x="73" y="372"/>
                      <a:pt x="213" y="372"/>
                    </a:cubicBezTo>
                    <a:cubicBezTo>
                      <a:pt x="234" y="372"/>
                      <a:pt x="256" y="368"/>
                      <a:pt x="280" y="361"/>
                    </a:cubicBezTo>
                    <a:cubicBezTo>
                      <a:pt x="336" y="361"/>
                      <a:pt x="392" y="291"/>
                      <a:pt x="448" y="291"/>
                    </a:cubicBezTo>
                    <a:cubicBezTo>
                      <a:pt x="574" y="235"/>
                      <a:pt x="629" y="123"/>
                      <a:pt x="574" y="67"/>
                    </a:cubicBezTo>
                    <a:cubicBezTo>
                      <a:pt x="574" y="20"/>
                      <a:pt x="532" y="0"/>
                      <a:pt x="4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8" name="Google Shape;3798;p53"/>
              <p:cNvSpPr/>
              <p:nvPr/>
            </p:nvSpPr>
            <p:spPr>
              <a:xfrm>
                <a:off x="5826463" y="3880991"/>
                <a:ext cx="3016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546" extrusionOk="0">
                    <a:moveTo>
                      <a:pt x="297" y="1"/>
                    </a:moveTo>
                    <a:cubicBezTo>
                      <a:pt x="243" y="1"/>
                      <a:pt x="178" y="46"/>
                      <a:pt x="126" y="131"/>
                    </a:cubicBezTo>
                    <a:cubicBezTo>
                      <a:pt x="56" y="187"/>
                      <a:pt x="56" y="243"/>
                      <a:pt x="56" y="299"/>
                    </a:cubicBezTo>
                    <a:cubicBezTo>
                      <a:pt x="0" y="411"/>
                      <a:pt x="56" y="537"/>
                      <a:pt x="126" y="537"/>
                    </a:cubicBezTo>
                    <a:cubicBezTo>
                      <a:pt x="137" y="543"/>
                      <a:pt x="149" y="545"/>
                      <a:pt x="162" y="545"/>
                    </a:cubicBezTo>
                    <a:cubicBezTo>
                      <a:pt x="270" y="545"/>
                      <a:pt x="406" y="338"/>
                      <a:pt x="406" y="187"/>
                    </a:cubicBezTo>
                    <a:cubicBezTo>
                      <a:pt x="406" y="60"/>
                      <a:pt x="358" y="1"/>
                      <a:pt x="2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9" name="Google Shape;3799;p53"/>
              <p:cNvSpPr/>
              <p:nvPr/>
            </p:nvSpPr>
            <p:spPr>
              <a:xfrm>
                <a:off x="6000019" y="3959001"/>
                <a:ext cx="30238" cy="40491"/>
              </a:xfrm>
              <a:custGeom>
                <a:avLst/>
                <a:gdLst/>
                <a:ahLst/>
                <a:cxnLst/>
                <a:rect l="l" t="t" r="r" b="b"/>
                <a:pathLst>
                  <a:path w="407" h="545" extrusionOk="0">
                    <a:moveTo>
                      <a:pt x="295" y="0"/>
                    </a:moveTo>
                    <a:cubicBezTo>
                      <a:pt x="240" y="0"/>
                      <a:pt x="172" y="46"/>
                      <a:pt x="113" y="131"/>
                    </a:cubicBezTo>
                    <a:cubicBezTo>
                      <a:pt x="113" y="187"/>
                      <a:pt x="57" y="243"/>
                      <a:pt x="57" y="299"/>
                    </a:cubicBezTo>
                    <a:cubicBezTo>
                      <a:pt x="1" y="410"/>
                      <a:pt x="57" y="536"/>
                      <a:pt x="113" y="536"/>
                    </a:cubicBezTo>
                    <a:cubicBezTo>
                      <a:pt x="126" y="542"/>
                      <a:pt x="139" y="545"/>
                      <a:pt x="152" y="545"/>
                    </a:cubicBezTo>
                    <a:cubicBezTo>
                      <a:pt x="271" y="545"/>
                      <a:pt x="407" y="337"/>
                      <a:pt x="407" y="187"/>
                    </a:cubicBezTo>
                    <a:cubicBezTo>
                      <a:pt x="407" y="60"/>
                      <a:pt x="359" y="0"/>
                      <a:pt x="2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0" name="Google Shape;3800;p53"/>
              <p:cNvSpPr/>
              <p:nvPr/>
            </p:nvSpPr>
            <p:spPr>
              <a:xfrm>
                <a:off x="5865914" y="4014797"/>
                <a:ext cx="47400" cy="26746"/>
              </a:xfrm>
              <a:custGeom>
                <a:avLst/>
                <a:gdLst/>
                <a:ahLst/>
                <a:cxnLst/>
                <a:rect l="l" t="t" r="r" b="b"/>
                <a:pathLst>
                  <a:path w="638" h="360" extrusionOk="0">
                    <a:moveTo>
                      <a:pt x="282" y="1"/>
                    </a:moveTo>
                    <a:cubicBezTo>
                      <a:pt x="263" y="1"/>
                      <a:pt x="243" y="4"/>
                      <a:pt x="225" y="9"/>
                    </a:cubicBezTo>
                    <a:cubicBezTo>
                      <a:pt x="1" y="9"/>
                      <a:pt x="1" y="135"/>
                      <a:pt x="169" y="247"/>
                    </a:cubicBezTo>
                    <a:cubicBezTo>
                      <a:pt x="225" y="303"/>
                      <a:pt x="295" y="303"/>
                      <a:pt x="351" y="359"/>
                    </a:cubicBezTo>
                    <a:cubicBezTo>
                      <a:pt x="463" y="359"/>
                      <a:pt x="575" y="359"/>
                      <a:pt x="575" y="303"/>
                    </a:cubicBezTo>
                    <a:cubicBezTo>
                      <a:pt x="637" y="203"/>
                      <a:pt x="452" y="1"/>
                      <a:pt x="2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1" name="Google Shape;3801;p53"/>
              <p:cNvSpPr/>
              <p:nvPr/>
            </p:nvSpPr>
            <p:spPr>
              <a:xfrm>
                <a:off x="5943925" y="3838717"/>
                <a:ext cx="47920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74" extrusionOk="0">
                    <a:moveTo>
                      <a:pt x="224" y="0"/>
                    </a:moveTo>
                    <a:cubicBezTo>
                      <a:pt x="56" y="0"/>
                      <a:pt x="0" y="168"/>
                      <a:pt x="168" y="280"/>
                    </a:cubicBezTo>
                    <a:cubicBezTo>
                      <a:pt x="224" y="350"/>
                      <a:pt x="294" y="350"/>
                      <a:pt x="350" y="350"/>
                    </a:cubicBezTo>
                    <a:cubicBezTo>
                      <a:pt x="382" y="366"/>
                      <a:pt x="414" y="373"/>
                      <a:pt x="444" y="373"/>
                    </a:cubicBezTo>
                    <a:cubicBezTo>
                      <a:pt x="517" y="373"/>
                      <a:pt x="574" y="330"/>
                      <a:pt x="574" y="280"/>
                    </a:cubicBezTo>
                    <a:cubicBezTo>
                      <a:pt x="644" y="168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4403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4" name="Google Shape;2484;p44"/>
          <p:cNvPicPr preferRelativeResize="0"/>
          <p:nvPr/>
        </p:nvPicPr>
        <p:blipFill rotWithShape="1">
          <a:blip r:embed="rId3">
            <a:alphaModFix amt="39000"/>
          </a:blip>
          <a:srcRect l="58564" r="1497"/>
          <a:stretch/>
        </p:blipFill>
        <p:spPr>
          <a:xfrm>
            <a:off x="-275470" y="-12596"/>
            <a:ext cx="3652075" cy="5143500"/>
          </a:xfrm>
          <a:prstGeom prst="rect">
            <a:avLst/>
          </a:prstGeom>
          <a:noFill/>
          <a:ln>
            <a:solidFill>
              <a:srgbClr val="EFD1B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392">
            <a:off x="1038710" y="802794"/>
            <a:ext cx="4692679" cy="3727518"/>
          </a:xfrm>
          <a:prstGeom prst="rect">
            <a:avLst/>
          </a:prstGeom>
        </p:spPr>
      </p:pic>
      <p:grpSp>
        <p:nvGrpSpPr>
          <p:cNvPr id="140" name="Google Shape;4878;p40"/>
          <p:cNvGrpSpPr/>
          <p:nvPr/>
        </p:nvGrpSpPr>
        <p:grpSpPr>
          <a:xfrm>
            <a:off x="236332" y="-12596"/>
            <a:ext cx="6280546" cy="5118306"/>
            <a:chOff x="5324850" y="1126950"/>
            <a:chExt cx="2295500" cy="1888500"/>
          </a:xfrm>
          <a:gradFill flip="none" rotWithShape="1">
            <a:gsLst>
              <a:gs pos="43000">
                <a:srgbClr val="2F731F"/>
              </a:gs>
              <a:gs pos="88000">
                <a:srgbClr val="FF8415"/>
              </a:gs>
              <a:gs pos="24000">
                <a:srgbClr val="FF8415"/>
              </a:gs>
              <a:gs pos="71000">
                <a:srgbClr val="2F731F"/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41" name="Google Shape;4879;p40"/>
            <p:cNvSpPr/>
            <p:nvPr/>
          </p:nvSpPr>
          <p:spPr>
            <a:xfrm rot="-5400000">
              <a:off x="7017125" y="1178175"/>
              <a:ext cx="1075" cy="25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43" y="0"/>
                    <a:pt x="43" y="0"/>
                    <a:pt x="0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880;p40"/>
            <p:cNvSpPr/>
            <p:nvPr/>
          </p:nvSpPr>
          <p:spPr>
            <a:xfrm rot="-5400000">
              <a:off x="6191413" y="349863"/>
              <a:ext cx="594675" cy="2148850"/>
            </a:xfrm>
            <a:custGeom>
              <a:avLst/>
              <a:gdLst/>
              <a:ahLst/>
              <a:cxnLst/>
              <a:rect l="l" t="t" r="r" b="b"/>
              <a:pathLst>
                <a:path w="23787" h="85954" extrusionOk="0">
                  <a:moveTo>
                    <a:pt x="19477" y="72752"/>
                  </a:moveTo>
                  <a:lnTo>
                    <a:pt x="19688" y="74864"/>
                  </a:lnTo>
                  <a:cubicBezTo>
                    <a:pt x="19731" y="75540"/>
                    <a:pt x="20069" y="76301"/>
                    <a:pt x="19393" y="76639"/>
                  </a:cubicBezTo>
                  <a:cubicBezTo>
                    <a:pt x="18717" y="76935"/>
                    <a:pt x="17534" y="76977"/>
                    <a:pt x="16731" y="77103"/>
                  </a:cubicBezTo>
                  <a:cubicBezTo>
                    <a:pt x="16266" y="77146"/>
                    <a:pt x="15802" y="77188"/>
                    <a:pt x="15295" y="77230"/>
                  </a:cubicBezTo>
                  <a:cubicBezTo>
                    <a:pt x="16647" y="75709"/>
                    <a:pt x="18041" y="74231"/>
                    <a:pt x="19477" y="72752"/>
                  </a:cubicBezTo>
                  <a:close/>
                  <a:moveTo>
                    <a:pt x="20407" y="61556"/>
                  </a:moveTo>
                  <a:cubicBezTo>
                    <a:pt x="20407" y="62148"/>
                    <a:pt x="20407" y="62866"/>
                    <a:pt x="20745" y="63162"/>
                  </a:cubicBezTo>
                  <a:cubicBezTo>
                    <a:pt x="20533" y="63542"/>
                    <a:pt x="20280" y="64091"/>
                    <a:pt x="20491" y="64471"/>
                  </a:cubicBezTo>
                  <a:cubicBezTo>
                    <a:pt x="20643" y="64699"/>
                    <a:pt x="20795" y="64745"/>
                    <a:pt x="20957" y="64745"/>
                  </a:cubicBezTo>
                  <a:cubicBezTo>
                    <a:pt x="21064" y="64745"/>
                    <a:pt x="21176" y="64725"/>
                    <a:pt x="21294" y="64725"/>
                  </a:cubicBezTo>
                  <a:cubicBezTo>
                    <a:pt x="21125" y="65401"/>
                    <a:pt x="21040" y="66119"/>
                    <a:pt x="21040" y="66837"/>
                  </a:cubicBezTo>
                  <a:cubicBezTo>
                    <a:pt x="21040" y="67021"/>
                    <a:pt x="21201" y="67141"/>
                    <a:pt x="21381" y="67141"/>
                  </a:cubicBezTo>
                  <a:cubicBezTo>
                    <a:pt x="21408" y="67141"/>
                    <a:pt x="21436" y="67138"/>
                    <a:pt x="21463" y="67133"/>
                  </a:cubicBezTo>
                  <a:cubicBezTo>
                    <a:pt x="21636" y="67064"/>
                    <a:pt x="22317" y="66740"/>
                    <a:pt x="22698" y="66740"/>
                  </a:cubicBezTo>
                  <a:cubicBezTo>
                    <a:pt x="22783" y="66740"/>
                    <a:pt x="22853" y="66757"/>
                    <a:pt x="22899" y="66795"/>
                  </a:cubicBezTo>
                  <a:cubicBezTo>
                    <a:pt x="23026" y="67175"/>
                    <a:pt x="23111" y="67598"/>
                    <a:pt x="23153" y="68020"/>
                  </a:cubicBezTo>
                  <a:cubicBezTo>
                    <a:pt x="23153" y="68062"/>
                    <a:pt x="23153" y="68105"/>
                    <a:pt x="23195" y="68147"/>
                  </a:cubicBezTo>
                  <a:cubicBezTo>
                    <a:pt x="17703" y="73555"/>
                    <a:pt x="12549" y="79216"/>
                    <a:pt x="7648" y="85173"/>
                  </a:cubicBezTo>
                  <a:lnTo>
                    <a:pt x="7437" y="83060"/>
                  </a:lnTo>
                  <a:cubicBezTo>
                    <a:pt x="7406" y="82875"/>
                    <a:pt x="7262" y="82757"/>
                    <a:pt x="7104" y="82757"/>
                  </a:cubicBezTo>
                  <a:cubicBezTo>
                    <a:pt x="7046" y="82757"/>
                    <a:pt x="6986" y="82773"/>
                    <a:pt x="6930" y="82807"/>
                  </a:cubicBezTo>
                  <a:cubicBezTo>
                    <a:pt x="6296" y="83145"/>
                    <a:pt x="5704" y="83567"/>
                    <a:pt x="5155" y="84032"/>
                  </a:cubicBezTo>
                  <a:cubicBezTo>
                    <a:pt x="5155" y="83483"/>
                    <a:pt x="5071" y="82934"/>
                    <a:pt x="4944" y="82384"/>
                  </a:cubicBezTo>
                  <a:cubicBezTo>
                    <a:pt x="4902" y="82300"/>
                    <a:pt x="4817" y="82215"/>
                    <a:pt x="4690" y="82215"/>
                  </a:cubicBezTo>
                  <a:cubicBezTo>
                    <a:pt x="4226" y="82215"/>
                    <a:pt x="3761" y="82384"/>
                    <a:pt x="3465" y="82765"/>
                  </a:cubicBezTo>
                  <a:lnTo>
                    <a:pt x="3634" y="82004"/>
                  </a:lnTo>
                  <a:cubicBezTo>
                    <a:pt x="3665" y="81792"/>
                    <a:pt x="3477" y="81623"/>
                    <a:pt x="3291" y="81623"/>
                  </a:cubicBezTo>
                  <a:cubicBezTo>
                    <a:pt x="3217" y="81623"/>
                    <a:pt x="3145" y="81649"/>
                    <a:pt x="3085" y="81709"/>
                  </a:cubicBezTo>
                  <a:cubicBezTo>
                    <a:pt x="2545" y="82290"/>
                    <a:pt x="1843" y="82748"/>
                    <a:pt x="1057" y="83005"/>
                  </a:cubicBezTo>
                  <a:lnTo>
                    <a:pt x="1057" y="83005"/>
                  </a:lnTo>
                  <a:lnTo>
                    <a:pt x="1057" y="82807"/>
                  </a:lnTo>
                  <a:cubicBezTo>
                    <a:pt x="1057" y="82722"/>
                    <a:pt x="1015" y="82596"/>
                    <a:pt x="930" y="82511"/>
                  </a:cubicBezTo>
                  <a:lnTo>
                    <a:pt x="20407" y="61556"/>
                  </a:lnTo>
                  <a:close/>
                  <a:moveTo>
                    <a:pt x="11463" y="0"/>
                  </a:moveTo>
                  <a:cubicBezTo>
                    <a:pt x="11296" y="0"/>
                    <a:pt x="11132" y="117"/>
                    <a:pt x="11154" y="339"/>
                  </a:cubicBezTo>
                  <a:cubicBezTo>
                    <a:pt x="11492" y="10985"/>
                    <a:pt x="13351" y="21463"/>
                    <a:pt x="14703" y="32025"/>
                  </a:cubicBezTo>
                  <a:cubicBezTo>
                    <a:pt x="15337" y="37137"/>
                    <a:pt x="15506" y="42291"/>
                    <a:pt x="16182" y="47403"/>
                  </a:cubicBezTo>
                  <a:cubicBezTo>
                    <a:pt x="16816" y="52346"/>
                    <a:pt x="18548" y="57162"/>
                    <a:pt x="18337" y="62190"/>
                  </a:cubicBezTo>
                  <a:cubicBezTo>
                    <a:pt x="18337" y="62359"/>
                    <a:pt x="18463" y="62486"/>
                    <a:pt x="18590" y="62486"/>
                  </a:cubicBezTo>
                  <a:lnTo>
                    <a:pt x="170" y="82342"/>
                  </a:lnTo>
                  <a:cubicBezTo>
                    <a:pt x="1" y="82553"/>
                    <a:pt x="128" y="82849"/>
                    <a:pt x="381" y="82849"/>
                  </a:cubicBezTo>
                  <a:cubicBezTo>
                    <a:pt x="297" y="83060"/>
                    <a:pt x="339" y="83314"/>
                    <a:pt x="466" y="83525"/>
                  </a:cubicBezTo>
                  <a:cubicBezTo>
                    <a:pt x="501" y="83665"/>
                    <a:pt x="623" y="83747"/>
                    <a:pt x="760" y="83747"/>
                  </a:cubicBezTo>
                  <a:cubicBezTo>
                    <a:pt x="788" y="83747"/>
                    <a:pt x="817" y="83744"/>
                    <a:pt x="846" y="83736"/>
                  </a:cubicBezTo>
                  <a:cubicBezTo>
                    <a:pt x="1564" y="83525"/>
                    <a:pt x="2198" y="83229"/>
                    <a:pt x="2789" y="82765"/>
                  </a:cubicBezTo>
                  <a:lnTo>
                    <a:pt x="2789" y="82765"/>
                  </a:lnTo>
                  <a:cubicBezTo>
                    <a:pt x="2747" y="83060"/>
                    <a:pt x="2663" y="83398"/>
                    <a:pt x="2620" y="83694"/>
                  </a:cubicBezTo>
                  <a:cubicBezTo>
                    <a:pt x="2591" y="83898"/>
                    <a:pt x="2743" y="84042"/>
                    <a:pt x="2910" y="84042"/>
                  </a:cubicBezTo>
                  <a:cubicBezTo>
                    <a:pt x="2984" y="84042"/>
                    <a:pt x="3062" y="84013"/>
                    <a:pt x="3127" y="83948"/>
                  </a:cubicBezTo>
                  <a:cubicBezTo>
                    <a:pt x="3423" y="83652"/>
                    <a:pt x="3719" y="83398"/>
                    <a:pt x="4057" y="83145"/>
                  </a:cubicBezTo>
                  <a:cubicBezTo>
                    <a:pt x="4191" y="82943"/>
                    <a:pt x="4290" y="82848"/>
                    <a:pt x="4347" y="82848"/>
                  </a:cubicBezTo>
                  <a:cubicBezTo>
                    <a:pt x="4397" y="82848"/>
                    <a:pt x="4415" y="82922"/>
                    <a:pt x="4395" y="83060"/>
                  </a:cubicBezTo>
                  <a:cubicBezTo>
                    <a:pt x="4606" y="83314"/>
                    <a:pt x="4479" y="84370"/>
                    <a:pt x="4521" y="84708"/>
                  </a:cubicBezTo>
                  <a:cubicBezTo>
                    <a:pt x="4550" y="84882"/>
                    <a:pt x="4699" y="84996"/>
                    <a:pt x="4844" y="84996"/>
                  </a:cubicBezTo>
                  <a:cubicBezTo>
                    <a:pt x="4910" y="84996"/>
                    <a:pt x="4975" y="84972"/>
                    <a:pt x="5028" y="84919"/>
                  </a:cubicBezTo>
                  <a:cubicBezTo>
                    <a:pt x="5578" y="84412"/>
                    <a:pt x="6169" y="83948"/>
                    <a:pt x="6803" y="83610"/>
                  </a:cubicBezTo>
                  <a:cubicBezTo>
                    <a:pt x="6887" y="84286"/>
                    <a:pt x="6972" y="84962"/>
                    <a:pt x="7014" y="85638"/>
                  </a:cubicBezTo>
                  <a:cubicBezTo>
                    <a:pt x="7042" y="85832"/>
                    <a:pt x="7198" y="85954"/>
                    <a:pt x="7349" y="85954"/>
                  </a:cubicBezTo>
                  <a:cubicBezTo>
                    <a:pt x="7428" y="85954"/>
                    <a:pt x="7506" y="85921"/>
                    <a:pt x="7563" y="85849"/>
                  </a:cubicBezTo>
                  <a:cubicBezTo>
                    <a:pt x="7597" y="85860"/>
                    <a:pt x="7631" y="85865"/>
                    <a:pt x="7664" y="85865"/>
                  </a:cubicBezTo>
                  <a:cubicBezTo>
                    <a:pt x="7755" y="85865"/>
                    <a:pt x="7839" y="85826"/>
                    <a:pt x="7901" y="85764"/>
                  </a:cubicBezTo>
                  <a:cubicBezTo>
                    <a:pt x="10098" y="83103"/>
                    <a:pt x="12337" y="80483"/>
                    <a:pt x="14661" y="77906"/>
                  </a:cubicBezTo>
                  <a:cubicBezTo>
                    <a:pt x="16520" y="77779"/>
                    <a:pt x="18379" y="77484"/>
                    <a:pt x="20238" y="77061"/>
                  </a:cubicBezTo>
                  <a:cubicBezTo>
                    <a:pt x="20364" y="77019"/>
                    <a:pt x="20449" y="76892"/>
                    <a:pt x="20449" y="76766"/>
                  </a:cubicBezTo>
                  <a:cubicBezTo>
                    <a:pt x="20322" y="75329"/>
                    <a:pt x="20153" y="73893"/>
                    <a:pt x="20026" y="72456"/>
                  </a:cubicBezTo>
                  <a:cubicBezTo>
                    <a:pt x="20026" y="72372"/>
                    <a:pt x="19984" y="72329"/>
                    <a:pt x="19900" y="72245"/>
                  </a:cubicBezTo>
                  <a:cubicBezTo>
                    <a:pt x="21167" y="70978"/>
                    <a:pt x="22392" y="69710"/>
                    <a:pt x="23660" y="68485"/>
                  </a:cubicBezTo>
                  <a:cubicBezTo>
                    <a:pt x="23787" y="68358"/>
                    <a:pt x="23787" y="68147"/>
                    <a:pt x="23618" y="68020"/>
                  </a:cubicBezTo>
                  <a:cubicBezTo>
                    <a:pt x="23660" y="67978"/>
                    <a:pt x="23660" y="67893"/>
                    <a:pt x="23660" y="67809"/>
                  </a:cubicBezTo>
                  <a:cubicBezTo>
                    <a:pt x="23400" y="66566"/>
                    <a:pt x="23258" y="66134"/>
                    <a:pt x="22694" y="66134"/>
                  </a:cubicBezTo>
                  <a:cubicBezTo>
                    <a:pt x="22434" y="66134"/>
                    <a:pt x="22083" y="66226"/>
                    <a:pt x="21590" y="66373"/>
                  </a:cubicBezTo>
                  <a:cubicBezTo>
                    <a:pt x="21632" y="65739"/>
                    <a:pt x="21759" y="65105"/>
                    <a:pt x="21928" y="64471"/>
                  </a:cubicBezTo>
                  <a:cubicBezTo>
                    <a:pt x="21970" y="64302"/>
                    <a:pt x="21843" y="64133"/>
                    <a:pt x="21716" y="64133"/>
                  </a:cubicBezTo>
                  <a:cubicBezTo>
                    <a:pt x="21644" y="64133"/>
                    <a:pt x="21292" y="64040"/>
                    <a:pt x="21246" y="64040"/>
                  </a:cubicBezTo>
                  <a:cubicBezTo>
                    <a:pt x="21244" y="64040"/>
                    <a:pt x="21243" y="64040"/>
                    <a:pt x="21242" y="64041"/>
                  </a:cubicBezTo>
                  <a:lnTo>
                    <a:pt x="21242" y="64041"/>
                  </a:lnTo>
                  <a:cubicBezTo>
                    <a:pt x="21047" y="63867"/>
                    <a:pt x="21254" y="63451"/>
                    <a:pt x="21421" y="63077"/>
                  </a:cubicBezTo>
                  <a:cubicBezTo>
                    <a:pt x="21499" y="62882"/>
                    <a:pt x="21396" y="62650"/>
                    <a:pt x="21179" y="62650"/>
                  </a:cubicBezTo>
                  <a:cubicBezTo>
                    <a:pt x="21162" y="62650"/>
                    <a:pt x="21144" y="62652"/>
                    <a:pt x="21125" y="62655"/>
                  </a:cubicBezTo>
                  <a:cubicBezTo>
                    <a:pt x="20956" y="62655"/>
                    <a:pt x="20998" y="61176"/>
                    <a:pt x="20998" y="61007"/>
                  </a:cubicBezTo>
                  <a:cubicBezTo>
                    <a:pt x="20998" y="60965"/>
                    <a:pt x="20956" y="60923"/>
                    <a:pt x="20956" y="60880"/>
                  </a:cubicBezTo>
                  <a:lnTo>
                    <a:pt x="21040" y="60796"/>
                  </a:lnTo>
                  <a:cubicBezTo>
                    <a:pt x="21236" y="60568"/>
                    <a:pt x="21005" y="60290"/>
                    <a:pt x="20773" y="60290"/>
                  </a:cubicBezTo>
                  <a:cubicBezTo>
                    <a:pt x="20703" y="60290"/>
                    <a:pt x="20634" y="60315"/>
                    <a:pt x="20576" y="60373"/>
                  </a:cubicBezTo>
                  <a:lnTo>
                    <a:pt x="18970" y="62063"/>
                  </a:lnTo>
                  <a:cubicBezTo>
                    <a:pt x="19182" y="56951"/>
                    <a:pt x="17407" y="52050"/>
                    <a:pt x="16773" y="46981"/>
                  </a:cubicBezTo>
                  <a:cubicBezTo>
                    <a:pt x="16140" y="41953"/>
                    <a:pt x="15928" y="36968"/>
                    <a:pt x="15295" y="31983"/>
                  </a:cubicBezTo>
                  <a:cubicBezTo>
                    <a:pt x="13985" y="21421"/>
                    <a:pt x="12126" y="10943"/>
                    <a:pt x="11788" y="297"/>
                  </a:cubicBezTo>
                  <a:cubicBezTo>
                    <a:pt x="11768" y="96"/>
                    <a:pt x="11614" y="0"/>
                    <a:pt x="11463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881;p40"/>
            <p:cNvSpPr/>
            <p:nvPr/>
          </p:nvSpPr>
          <p:spPr>
            <a:xfrm rot="-5400000">
              <a:off x="5682875" y="1077975"/>
              <a:ext cx="1579450" cy="2295500"/>
            </a:xfrm>
            <a:custGeom>
              <a:avLst/>
              <a:gdLst/>
              <a:ahLst/>
              <a:cxnLst/>
              <a:rect l="l" t="t" r="r" b="b"/>
              <a:pathLst>
                <a:path w="63178" h="91820" extrusionOk="0">
                  <a:moveTo>
                    <a:pt x="40628" y="672"/>
                  </a:moveTo>
                  <a:cubicBezTo>
                    <a:pt x="40835" y="672"/>
                    <a:pt x="41038" y="682"/>
                    <a:pt x="41234" y="707"/>
                  </a:cubicBezTo>
                  <a:cubicBezTo>
                    <a:pt x="42755" y="876"/>
                    <a:pt x="41783" y="1552"/>
                    <a:pt x="41023" y="2270"/>
                  </a:cubicBezTo>
                  <a:cubicBezTo>
                    <a:pt x="40854" y="2439"/>
                    <a:pt x="40896" y="2650"/>
                    <a:pt x="41107" y="2777"/>
                  </a:cubicBezTo>
                  <a:cubicBezTo>
                    <a:pt x="41952" y="3200"/>
                    <a:pt x="41952" y="3284"/>
                    <a:pt x="41361" y="4002"/>
                  </a:cubicBezTo>
                  <a:cubicBezTo>
                    <a:pt x="41150" y="4171"/>
                    <a:pt x="41276" y="4467"/>
                    <a:pt x="41530" y="4552"/>
                  </a:cubicBezTo>
                  <a:cubicBezTo>
                    <a:pt x="41699" y="4594"/>
                    <a:pt x="41826" y="4636"/>
                    <a:pt x="41910" y="4678"/>
                  </a:cubicBezTo>
                  <a:cubicBezTo>
                    <a:pt x="41445" y="5059"/>
                    <a:pt x="40981" y="5439"/>
                    <a:pt x="40600" y="5904"/>
                  </a:cubicBezTo>
                  <a:cubicBezTo>
                    <a:pt x="40431" y="6030"/>
                    <a:pt x="40474" y="6284"/>
                    <a:pt x="40685" y="6368"/>
                  </a:cubicBezTo>
                  <a:lnTo>
                    <a:pt x="42628" y="7424"/>
                  </a:lnTo>
                  <a:lnTo>
                    <a:pt x="30883" y="8650"/>
                  </a:lnTo>
                  <a:cubicBezTo>
                    <a:pt x="27907" y="8992"/>
                    <a:pt x="24791" y="9556"/>
                    <a:pt x="21761" y="9556"/>
                  </a:cubicBezTo>
                  <a:cubicBezTo>
                    <a:pt x="21050" y="9556"/>
                    <a:pt x="20344" y="9525"/>
                    <a:pt x="19645" y="9452"/>
                  </a:cubicBezTo>
                  <a:lnTo>
                    <a:pt x="20786" y="8945"/>
                  </a:lnTo>
                  <a:cubicBezTo>
                    <a:pt x="21040" y="8819"/>
                    <a:pt x="21082" y="8481"/>
                    <a:pt x="20828" y="8354"/>
                  </a:cubicBezTo>
                  <a:cubicBezTo>
                    <a:pt x="20406" y="8100"/>
                    <a:pt x="19983" y="7847"/>
                    <a:pt x="19603" y="7551"/>
                  </a:cubicBezTo>
                  <a:cubicBezTo>
                    <a:pt x="20237" y="7298"/>
                    <a:pt x="20871" y="7002"/>
                    <a:pt x="21504" y="6664"/>
                  </a:cubicBezTo>
                  <a:cubicBezTo>
                    <a:pt x="21758" y="6537"/>
                    <a:pt x="21631" y="6157"/>
                    <a:pt x="21378" y="6073"/>
                  </a:cubicBezTo>
                  <a:cubicBezTo>
                    <a:pt x="20617" y="5861"/>
                    <a:pt x="19814" y="5692"/>
                    <a:pt x="19012" y="5566"/>
                  </a:cubicBezTo>
                  <a:lnTo>
                    <a:pt x="21251" y="4425"/>
                  </a:lnTo>
                  <a:cubicBezTo>
                    <a:pt x="21420" y="4298"/>
                    <a:pt x="21420" y="4002"/>
                    <a:pt x="21209" y="3918"/>
                  </a:cubicBezTo>
                  <a:lnTo>
                    <a:pt x="19012" y="2988"/>
                  </a:lnTo>
                  <a:cubicBezTo>
                    <a:pt x="23068" y="2439"/>
                    <a:pt x="27166" y="1932"/>
                    <a:pt x="31264" y="1552"/>
                  </a:cubicBezTo>
                  <a:cubicBezTo>
                    <a:pt x="33503" y="1299"/>
                    <a:pt x="35784" y="1087"/>
                    <a:pt x="38023" y="918"/>
                  </a:cubicBezTo>
                  <a:cubicBezTo>
                    <a:pt x="38841" y="850"/>
                    <a:pt x="39768" y="672"/>
                    <a:pt x="40628" y="672"/>
                  </a:cubicBezTo>
                  <a:close/>
                  <a:moveTo>
                    <a:pt x="9210" y="84062"/>
                  </a:moveTo>
                  <a:lnTo>
                    <a:pt x="13900" y="87653"/>
                  </a:lnTo>
                  <a:lnTo>
                    <a:pt x="9675" y="88160"/>
                  </a:lnTo>
                  <a:lnTo>
                    <a:pt x="9210" y="84062"/>
                  </a:lnTo>
                  <a:close/>
                  <a:moveTo>
                    <a:pt x="3971" y="71388"/>
                  </a:moveTo>
                  <a:cubicBezTo>
                    <a:pt x="10647" y="76373"/>
                    <a:pt x="17280" y="81443"/>
                    <a:pt x="23870" y="86597"/>
                  </a:cubicBezTo>
                  <a:cubicBezTo>
                    <a:pt x="23913" y="86639"/>
                    <a:pt x="23955" y="86682"/>
                    <a:pt x="24039" y="86724"/>
                  </a:cubicBezTo>
                  <a:lnTo>
                    <a:pt x="27588" y="89512"/>
                  </a:lnTo>
                  <a:cubicBezTo>
                    <a:pt x="26701" y="89470"/>
                    <a:pt x="25095" y="88583"/>
                    <a:pt x="24462" y="88329"/>
                  </a:cubicBezTo>
                  <a:cubicBezTo>
                    <a:pt x="24410" y="88304"/>
                    <a:pt x="24359" y="88292"/>
                    <a:pt x="24310" y="88292"/>
                  </a:cubicBezTo>
                  <a:cubicBezTo>
                    <a:pt x="24119" y="88292"/>
                    <a:pt x="23972" y="88474"/>
                    <a:pt x="24039" y="88710"/>
                  </a:cubicBezTo>
                  <a:lnTo>
                    <a:pt x="24335" y="89808"/>
                  </a:lnTo>
                  <a:cubicBezTo>
                    <a:pt x="24530" y="90174"/>
                    <a:pt x="24570" y="90356"/>
                    <a:pt x="24456" y="90356"/>
                  </a:cubicBezTo>
                  <a:cubicBezTo>
                    <a:pt x="24372" y="90356"/>
                    <a:pt x="24205" y="90258"/>
                    <a:pt x="23955" y="90062"/>
                  </a:cubicBezTo>
                  <a:cubicBezTo>
                    <a:pt x="23279" y="89977"/>
                    <a:pt x="22392" y="89301"/>
                    <a:pt x="21758" y="88963"/>
                  </a:cubicBezTo>
                  <a:cubicBezTo>
                    <a:pt x="21720" y="88948"/>
                    <a:pt x="21680" y="88941"/>
                    <a:pt x="21641" y="88941"/>
                  </a:cubicBezTo>
                  <a:cubicBezTo>
                    <a:pt x="21464" y="88941"/>
                    <a:pt x="21293" y="89086"/>
                    <a:pt x="21293" y="89259"/>
                  </a:cubicBezTo>
                  <a:cubicBezTo>
                    <a:pt x="21335" y="89766"/>
                    <a:pt x="21420" y="90273"/>
                    <a:pt x="21547" y="90780"/>
                  </a:cubicBezTo>
                  <a:cubicBezTo>
                    <a:pt x="20871" y="90484"/>
                    <a:pt x="20237" y="90188"/>
                    <a:pt x="19645" y="89808"/>
                  </a:cubicBezTo>
                  <a:cubicBezTo>
                    <a:pt x="19594" y="89773"/>
                    <a:pt x="19540" y="89758"/>
                    <a:pt x="19488" y="89758"/>
                  </a:cubicBezTo>
                  <a:cubicBezTo>
                    <a:pt x="19287" y="89758"/>
                    <a:pt x="19114" y="89987"/>
                    <a:pt x="19181" y="90188"/>
                  </a:cubicBezTo>
                  <a:lnTo>
                    <a:pt x="19519" y="91118"/>
                  </a:lnTo>
                  <a:lnTo>
                    <a:pt x="4098" y="79415"/>
                  </a:lnTo>
                  <a:lnTo>
                    <a:pt x="4436" y="79415"/>
                  </a:lnTo>
                  <a:cubicBezTo>
                    <a:pt x="4647" y="79373"/>
                    <a:pt x="4774" y="79162"/>
                    <a:pt x="4732" y="78993"/>
                  </a:cubicBezTo>
                  <a:cubicBezTo>
                    <a:pt x="4436" y="78317"/>
                    <a:pt x="4098" y="77683"/>
                    <a:pt x="3718" y="77049"/>
                  </a:cubicBezTo>
                  <a:cubicBezTo>
                    <a:pt x="4014" y="77049"/>
                    <a:pt x="4352" y="77049"/>
                    <a:pt x="4647" y="76965"/>
                  </a:cubicBezTo>
                  <a:cubicBezTo>
                    <a:pt x="4859" y="76965"/>
                    <a:pt x="5070" y="76711"/>
                    <a:pt x="4901" y="76500"/>
                  </a:cubicBezTo>
                  <a:cubicBezTo>
                    <a:pt x="4352" y="75866"/>
                    <a:pt x="3887" y="75190"/>
                    <a:pt x="3464" y="74472"/>
                  </a:cubicBezTo>
                  <a:lnTo>
                    <a:pt x="3464" y="74472"/>
                  </a:lnTo>
                  <a:lnTo>
                    <a:pt x="4943" y="74937"/>
                  </a:lnTo>
                  <a:cubicBezTo>
                    <a:pt x="4962" y="74940"/>
                    <a:pt x="4980" y="74942"/>
                    <a:pt x="4998" y="74942"/>
                  </a:cubicBezTo>
                  <a:cubicBezTo>
                    <a:pt x="5189" y="74942"/>
                    <a:pt x="5358" y="74749"/>
                    <a:pt x="5281" y="74557"/>
                  </a:cubicBezTo>
                  <a:lnTo>
                    <a:pt x="3971" y="71388"/>
                  </a:lnTo>
                  <a:close/>
                  <a:moveTo>
                    <a:pt x="41317" y="1"/>
                  </a:moveTo>
                  <a:cubicBezTo>
                    <a:pt x="40475" y="1"/>
                    <a:pt x="39593" y="173"/>
                    <a:pt x="38826" y="242"/>
                  </a:cubicBezTo>
                  <a:cubicBezTo>
                    <a:pt x="36545" y="411"/>
                    <a:pt x="34306" y="623"/>
                    <a:pt x="32024" y="834"/>
                  </a:cubicBezTo>
                  <a:cubicBezTo>
                    <a:pt x="27377" y="1256"/>
                    <a:pt x="22730" y="1848"/>
                    <a:pt x="18125" y="2481"/>
                  </a:cubicBezTo>
                  <a:cubicBezTo>
                    <a:pt x="18040" y="2524"/>
                    <a:pt x="17998" y="2524"/>
                    <a:pt x="17956" y="2566"/>
                  </a:cubicBezTo>
                  <a:cubicBezTo>
                    <a:pt x="17660" y="2566"/>
                    <a:pt x="17449" y="3031"/>
                    <a:pt x="17787" y="3157"/>
                  </a:cubicBezTo>
                  <a:lnTo>
                    <a:pt x="20364" y="4214"/>
                  </a:lnTo>
                  <a:lnTo>
                    <a:pt x="17871" y="5481"/>
                  </a:lnTo>
                  <a:cubicBezTo>
                    <a:pt x="17660" y="5650"/>
                    <a:pt x="17702" y="5988"/>
                    <a:pt x="17956" y="6073"/>
                  </a:cubicBezTo>
                  <a:cubicBezTo>
                    <a:pt x="18801" y="6157"/>
                    <a:pt x="19645" y="6326"/>
                    <a:pt x="20490" y="6495"/>
                  </a:cubicBezTo>
                  <a:cubicBezTo>
                    <a:pt x="19983" y="6749"/>
                    <a:pt x="19434" y="6960"/>
                    <a:pt x="18885" y="7129"/>
                  </a:cubicBezTo>
                  <a:cubicBezTo>
                    <a:pt x="18674" y="7213"/>
                    <a:pt x="18632" y="7509"/>
                    <a:pt x="18801" y="7678"/>
                  </a:cubicBezTo>
                  <a:cubicBezTo>
                    <a:pt x="19138" y="7974"/>
                    <a:pt x="19519" y="8269"/>
                    <a:pt x="19941" y="8523"/>
                  </a:cubicBezTo>
                  <a:cubicBezTo>
                    <a:pt x="16646" y="8692"/>
                    <a:pt x="13351" y="8945"/>
                    <a:pt x="10097" y="9326"/>
                  </a:cubicBezTo>
                  <a:cubicBezTo>
                    <a:pt x="8365" y="9537"/>
                    <a:pt x="6633" y="9790"/>
                    <a:pt x="4943" y="10044"/>
                  </a:cubicBezTo>
                  <a:cubicBezTo>
                    <a:pt x="3676" y="10255"/>
                    <a:pt x="1901" y="10255"/>
                    <a:pt x="803" y="10931"/>
                  </a:cubicBezTo>
                  <a:cubicBezTo>
                    <a:pt x="1094" y="10749"/>
                    <a:pt x="884" y="10348"/>
                    <a:pt x="604" y="10348"/>
                  </a:cubicBezTo>
                  <a:cubicBezTo>
                    <a:pt x="559" y="10348"/>
                    <a:pt x="512" y="10358"/>
                    <a:pt x="465" y="10382"/>
                  </a:cubicBezTo>
                  <a:lnTo>
                    <a:pt x="296" y="10509"/>
                  </a:lnTo>
                  <a:cubicBezTo>
                    <a:pt x="169" y="10593"/>
                    <a:pt x="127" y="10720"/>
                    <a:pt x="169" y="10847"/>
                  </a:cubicBezTo>
                  <a:cubicBezTo>
                    <a:pt x="169" y="10889"/>
                    <a:pt x="211" y="10931"/>
                    <a:pt x="211" y="10973"/>
                  </a:cubicBezTo>
                  <a:cubicBezTo>
                    <a:pt x="85" y="10973"/>
                    <a:pt x="0" y="11142"/>
                    <a:pt x="0" y="11269"/>
                  </a:cubicBezTo>
                  <a:cubicBezTo>
                    <a:pt x="3380" y="31928"/>
                    <a:pt x="6042" y="52714"/>
                    <a:pt x="7943" y="73585"/>
                  </a:cubicBezTo>
                  <a:lnTo>
                    <a:pt x="3422" y="70163"/>
                  </a:lnTo>
                  <a:cubicBezTo>
                    <a:pt x="3368" y="70130"/>
                    <a:pt x="3301" y="70115"/>
                    <a:pt x="3232" y="70115"/>
                  </a:cubicBezTo>
                  <a:cubicBezTo>
                    <a:pt x="3031" y="70115"/>
                    <a:pt x="2821" y="70249"/>
                    <a:pt x="2915" y="70501"/>
                  </a:cubicBezTo>
                  <a:lnTo>
                    <a:pt x="4436" y="74134"/>
                  </a:lnTo>
                  <a:lnTo>
                    <a:pt x="2873" y="73585"/>
                  </a:lnTo>
                  <a:cubicBezTo>
                    <a:pt x="2841" y="73576"/>
                    <a:pt x="2811" y="73572"/>
                    <a:pt x="2784" y="73572"/>
                  </a:cubicBezTo>
                  <a:cubicBezTo>
                    <a:pt x="2552" y="73572"/>
                    <a:pt x="2460" y="73861"/>
                    <a:pt x="2535" y="74050"/>
                  </a:cubicBezTo>
                  <a:cubicBezTo>
                    <a:pt x="2958" y="74895"/>
                    <a:pt x="3464" y="75655"/>
                    <a:pt x="4056" y="76415"/>
                  </a:cubicBezTo>
                  <a:cubicBezTo>
                    <a:pt x="3760" y="76415"/>
                    <a:pt x="3422" y="76415"/>
                    <a:pt x="3127" y="76331"/>
                  </a:cubicBezTo>
                  <a:cubicBezTo>
                    <a:pt x="3110" y="76328"/>
                    <a:pt x="3094" y="76327"/>
                    <a:pt x="3078" y="76327"/>
                  </a:cubicBezTo>
                  <a:cubicBezTo>
                    <a:pt x="2847" y="76327"/>
                    <a:pt x="2673" y="76598"/>
                    <a:pt x="2831" y="76796"/>
                  </a:cubicBezTo>
                  <a:cubicBezTo>
                    <a:pt x="2825" y="76790"/>
                    <a:pt x="2821" y="76787"/>
                    <a:pt x="2820" y="76787"/>
                  </a:cubicBezTo>
                  <a:lnTo>
                    <a:pt x="2820" y="76787"/>
                  </a:lnTo>
                  <a:cubicBezTo>
                    <a:pt x="2775" y="76787"/>
                    <a:pt x="3988" y="78598"/>
                    <a:pt x="3392" y="78598"/>
                  </a:cubicBezTo>
                  <a:cubicBezTo>
                    <a:pt x="3327" y="78598"/>
                    <a:pt x="3240" y="78576"/>
                    <a:pt x="3127" y="78528"/>
                  </a:cubicBezTo>
                  <a:cubicBezTo>
                    <a:pt x="3093" y="78517"/>
                    <a:pt x="3059" y="78511"/>
                    <a:pt x="3025" y="78511"/>
                  </a:cubicBezTo>
                  <a:cubicBezTo>
                    <a:pt x="2811" y="78511"/>
                    <a:pt x="2631" y="78731"/>
                    <a:pt x="2704" y="78950"/>
                  </a:cubicBezTo>
                  <a:cubicBezTo>
                    <a:pt x="2704" y="79077"/>
                    <a:pt x="2746" y="79162"/>
                    <a:pt x="2831" y="79204"/>
                  </a:cubicBezTo>
                  <a:lnTo>
                    <a:pt x="8577" y="83555"/>
                  </a:lnTo>
                  <a:cubicBezTo>
                    <a:pt x="8534" y="83640"/>
                    <a:pt x="8534" y="83682"/>
                    <a:pt x="8534" y="83767"/>
                  </a:cubicBezTo>
                  <a:cubicBezTo>
                    <a:pt x="8703" y="85330"/>
                    <a:pt x="8914" y="86935"/>
                    <a:pt x="9083" y="88498"/>
                  </a:cubicBezTo>
                  <a:cubicBezTo>
                    <a:pt x="9126" y="88667"/>
                    <a:pt x="9252" y="88794"/>
                    <a:pt x="9421" y="88794"/>
                  </a:cubicBezTo>
                  <a:lnTo>
                    <a:pt x="14322" y="88203"/>
                  </a:lnTo>
                  <a:cubicBezTo>
                    <a:pt x="14407" y="88203"/>
                    <a:pt x="14449" y="88160"/>
                    <a:pt x="14491" y="88076"/>
                  </a:cubicBezTo>
                  <a:lnTo>
                    <a:pt x="19392" y="91794"/>
                  </a:lnTo>
                  <a:cubicBezTo>
                    <a:pt x="19454" y="91811"/>
                    <a:pt x="19519" y="91820"/>
                    <a:pt x="19586" y="91820"/>
                  </a:cubicBezTo>
                  <a:cubicBezTo>
                    <a:pt x="19839" y="91820"/>
                    <a:pt x="20112" y="91699"/>
                    <a:pt x="20279" y="91498"/>
                  </a:cubicBezTo>
                  <a:lnTo>
                    <a:pt x="20026" y="90695"/>
                  </a:lnTo>
                  <a:lnTo>
                    <a:pt x="20026" y="90695"/>
                  </a:lnTo>
                  <a:cubicBezTo>
                    <a:pt x="20659" y="91033"/>
                    <a:pt x="21293" y="91329"/>
                    <a:pt x="21969" y="91540"/>
                  </a:cubicBezTo>
                  <a:cubicBezTo>
                    <a:pt x="21995" y="91550"/>
                    <a:pt x="22020" y="91555"/>
                    <a:pt x="22045" y="91555"/>
                  </a:cubicBezTo>
                  <a:cubicBezTo>
                    <a:pt x="22228" y="91555"/>
                    <a:pt x="22386" y="91309"/>
                    <a:pt x="22349" y="91160"/>
                  </a:cubicBezTo>
                  <a:cubicBezTo>
                    <a:pt x="22180" y="90695"/>
                    <a:pt x="22054" y="90273"/>
                    <a:pt x="21969" y="89808"/>
                  </a:cubicBezTo>
                  <a:lnTo>
                    <a:pt x="21969" y="89808"/>
                  </a:lnTo>
                  <a:cubicBezTo>
                    <a:pt x="22721" y="90273"/>
                    <a:pt x="23867" y="90981"/>
                    <a:pt x="24533" y="90981"/>
                  </a:cubicBezTo>
                  <a:cubicBezTo>
                    <a:pt x="24653" y="90981"/>
                    <a:pt x="24758" y="90958"/>
                    <a:pt x="24842" y="90907"/>
                  </a:cubicBezTo>
                  <a:cubicBezTo>
                    <a:pt x="25307" y="90611"/>
                    <a:pt x="25095" y="89808"/>
                    <a:pt x="24842" y="89174"/>
                  </a:cubicBezTo>
                  <a:lnTo>
                    <a:pt x="24842" y="89174"/>
                  </a:lnTo>
                  <a:cubicBezTo>
                    <a:pt x="25701" y="89586"/>
                    <a:pt x="26699" y="90110"/>
                    <a:pt x="27564" y="90110"/>
                  </a:cubicBezTo>
                  <a:cubicBezTo>
                    <a:pt x="27763" y="90110"/>
                    <a:pt x="27956" y="90083"/>
                    <a:pt x="28137" y="90019"/>
                  </a:cubicBezTo>
                  <a:cubicBezTo>
                    <a:pt x="28180" y="90019"/>
                    <a:pt x="28222" y="89977"/>
                    <a:pt x="28222" y="89935"/>
                  </a:cubicBezTo>
                  <a:cubicBezTo>
                    <a:pt x="28259" y="89951"/>
                    <a:pt x="28297" y="89958"/>
                    <a:pt x="28333" y="89958"/>
                  </a:cubicBezTo>
                  <a:cubicBezTo>
                    <a:pt x="28584" y="89958"/>
                    <a:pt x="28781" y="89612"/>
                    <a:pt x="28560" y="89428"/>
                  </a:cubicBezTo>
                  <a:cubicBezTo>
                    <a:pt x="27335" y="88456"/>
                    <a:pt x="26152" y="87527"/>
                    <a:pt x="24926" y="86597"/>
                  </a:cubicBezTo>
                  <a:cubicBezTo>
                    <a:pt x="35066" y="85414"/>
                    <a:pt x="45205" y="84062"/>
                    <a:pt x="55345" y="82584"/>
                  </a:cubicBezTo>
                  <a:cubicBezTo>
                    <a:pt x="55702" y="82504"/>
                    <a:pt x="55724" y="81942"/>
                    <a:pt x="55377" y="81942"/>
                  </a:cubicBezTo>
                  <a:cubicBezTo>
                    <a:pt x="55354" y="81942"/>
                    <a:pt x="55329" y="81945"/>
                    <a:pt x="55303" y="81950"/>
                  </a:cubicBezTo>
                  <a:cubicBezTo>
                    <a:pt x="44994" y="83471"/>
                    <a:pt x="34601" y="84865"/>
                    <a:pt x="24208" y="86048"/>
                  </a:cubicBezTo>
                  <a:cubicBezTo>
                    <a:pt x="19054" y="81992"/>
                    <a:pt x="13815" y="77979"/>
                    <a:pt x="8577" y="74050"/>
                  </a:cubicBezTo>
                  <a:cubicBezTo>
                    <a:pt x="8577" y="74007"/>
                    <a:pt x="8577" y="74007"/>
                    <a:pt x="8577" y="73965"/>
                  </a:cubicBezTo>
                  <a:cubicBezTo>
                    <a:pt x="6633" y="53010"/>
                    <a:pt x="4014" y="32097"/>
                    <a:pt x="634" y="11311"/>
                  </a:cubicBezTo>
                  <a:cubicBezTo>
                    <a:pt x="761" y="11311"/>
                    <a:pt x="845" y="11311"/>
                    <a:pt x="972" y="11354"/>
                  </a:cubicBezTo>
                  <a:cubicBezTo>
                    <a:pt x="1030" y="11360"/>
                    <a:pt x="1092" y="11363"/>
                    <a:pt x="1159" y="11363"/>
                  </a:cubicBezTo>
                  <a:cubicBezTo>
                    <a:pt x="1972" y="11363"/>
                    <a:pt x="3399" y="10918"/>
                    <a:pt x="4140" y="10762"/>
                  </a:cubicBezTo>
                  <a:cubicBezTo>
                    <a:pt x="5197" y="10593"/>
                    <a:pt x="6253" y="10424"/>
                    <a:pt x="7309" y="10297"/>
                  </a:cubicBezTo>
                  <a:cubicBezTo>
                    <a:pt x="11069" y="9748"/>
                    <a:pt x="14829" y="9410"/>
                    <a:pt x="18589" y="9241"/>
                  </a:cubicBezTo>
                  <a:lnTo>
                    <a:pt x="18589" y="9241"/>
                  </a:lnTo>
                  <a:lnTo>
                    <a:pt x="18505" y="9283"/>
                  </a:lnTo>
                  <a:cubicBezTo>
                    <a:pt x="18420" y="9326"/>
                    <a:pt x="18336" y="9410"/>
                    <a:pt x="18336" y="9537"/>
                  </a:cubicBezTo>
                  <a:cubicBezTo>
                    <a:pt x="18251" y="9706"/>
                    <a:pt x="18336" y="9917"/>
                    <a:pt x="18547" y="9917"/>
                  </a:cubicBezTo>
                  <a:cubicBezTo>
                    <a:pt x="19588" y="10091"/>
                    <a:pt x="20639" y="10160"/>
                    <a:pt x="21694" y="10160"/>
                  </a:cubicBezTo>
                  <a:cubicBezTo>
                    <a:pt x="24492" y="10160"/>
                    <a:pt x="27320" y="9675"/>
                    <a:pt x="30081" y="9368"/>
                  </a:cubicBezTo>
                  <a:lnTo>
                    <a:pt x="43135" y="7931"/>
                  </a:lnTo>
                  <a:cubicBezTo>
                    <a:pt x="43431" y="7889"/>
                    <a:pt x="43558" y="7509"/>
                    <a:pt x="43262" y="7340"/>
                  </a:cubicBezTo>
                  <a:cubicBezTo>
                    <a:pt x="43347" y="7213"/>
                    <a:pt x="43304" y="7002"/>
                    <a:pt x="43135" y="6918"/>
                  </a:cubicBezTo>
                  <a:cubicBezTo>
                    <a:pt x="43093" y="6918"/>
                    <a:pt x="43009" y="6875"/>
                    <a:pt x="42924" y="6833"/>
                  </a:cubicBezTo>
                  <a:cubicBezTo>
                    <a:pt x="49599" y="6284"/>
                    <a:pt x="56232" y="5312"/>
                    <a:pt x="62823" y="3833"/>
                  </a:cubicBezTo>
                  <a:cubicBezTo>
                    <a:pt x="63178" y="3755"/>
                    <a:pt x="63017" y="3234"/>
                    <a:pt x="62685" y="3234"/>
                  </a:cubicBezTo>
                  <a:cubicBezTo>
                    <a:pt x="62661" y="3234"/>
                    <a:pt x="62637" y="3236"/>
                    <a:pt x="62612" y="3242"/>
                  </a:cubicBezTo>
                  <a:cubicBezTo>
                    <a:pt x="55979" y="4721"/>
                    <a:pt x="49219" y="5692"/>
                    <a:pt x="42459" y="6242"/>
                  </a:cubicBezTo>
                  <a:cubicBezTo>
                    <a:pt x="42333" y="6242"/>
                    <a:pt x="42206" y="6326"/>
                    <a:pt x="42164" y="6453"/>
                  </a:cubicBezTo>
                  <a:cubicBezTo>
                    <a:pt x="41952" y="6368"/>
                    <a:pt x="41741" y="6199"/>
                    <a:pt x="41614" y="5988"/>
                  </a:cubicBezTo>
                  <a:cubicBezTo>
                    <a:pt x="41403" y="5439"/>
                    <a:pt x="42459" y="4974"/>
                    <a:pt x="42924" y="4636"/>
                  </a:cubicBezTo>
                  <a:cubicBezTo>
                    <a:pt x="43166" y="4475"/>
                    <a:pt x="43062" y="4084"/>
                    <a:pt x="42759" y="4084"/>
                  </a:cubicBezTo>
                  <a:cubicBezTo>
                    <a:pt x="42744" y="4084"/>
                    <a:pt x="42729" y="4085"/>
                    <a:pt x="42713" y="4087"/>
                  </a:cubicBezTo>
                  <a:lnTo>
                    <a:pt x="42206" y="3960"/>
                  </a:lnTo>
                  <a:lnTo>
                    <a:pt x="42755" y="3284"/>
                  </a:lnTo>
                  <a:cubicBezTo>
                    <a:pt x="42924" y="3115"/>
                    <a:pt x="42882" y="2904"/>
                    <a:pt x="42671" y="2819"/>
                  </a:cubicBezTo>
                  <a:cubicBezTo>
                    <a:pt x="41403" y="2186"/>
                    <a:pt x="42586" y="1679"/>
                    <a:pt x="43304" y="1003"/>
                  </a:cubicBezTo>
                  <a:cubicBezTo>
                    <a:pt x="43473" y="834"/>
                    <a:pt x="43431" y="580"/>
                    <a:pt x="43220" y="496"/>
                  </a:cubicBezTo>
                  <a:cubicBezTo>
                    <a:pt x="42669" y="116"/>
                    <a:pt x="42006" y="1"/>
                    <a:pt x="41317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882;p40"/>
            <p:cNvSpPr/>
            <p:nvPr/>
          </p:nvSpPr>
          <p:spPr>
            <a:xfrm rot="-5400000">
              <a:off x="6763600" y="1955525"/>
              <a:ext cx="1083675" cy="144775"/>
            </a:xfrm>
            <a:custGeom>
              <a:avLst/>
              <a:gdLst/>
              <a:ahLst/>
              <a:cxnLst/>
              <a:rect l="l" t="t" r="r" b="b"/>
              <a:pathLst>
                <a:path w="43347" h="5791" extrusionOk="0">
                  <a:moveTo>
                    <a:pt x="42964" y="1"/>
                  </a:moveTo>
                  <a:cubicBezTo>
                    <a:pt x="42952" y="1"/>
                    <a:pt x="42938" y="2"/>
                    <a:pt x="42925" y="3"/>
                  </a:cubicBezTo>
                  <a:cubicBezTo>
                    <a:pt x="34179" y="1101"/>
                    <a:pt x="30715" y="1693"/>
                    <a:pt x="21970" y="2791"/>
                  </a:cubicBezTo>
                  <a:cubicBezTo>
                    <a:pt x="14703" y="3721"/>
                    <a:pt x="7352" y="4946"/>
                    <a:pt x="1" y="5157"/>
                  </a:cubicBezTo>
                  <a:lnTo>
                    <a:pt x="339" y="5791"/>
                  </a:lnTo>
                  <a:cubicBezTo>
                    <a:pt x="7563" y="5537"/>
                    <a:pt x="14830" y="4312"/>
                    <a:pt x="21970" y="3425"/>
                  </a:cubicBezTo>
                  <a:cubicBezTo>
                    <a:pt x="30715" y="2327"/>
                    <a:pt x="34222" y="1735"/>
                    <a:pt x="42967" y="637"/>
                  </a:cubicBezTo>
                  <a:cubicBezTo>
                    <a:pt x="43335" y="596"/>
                    <a:pt x="43347" y="1"/>
                    <a:pt x="42964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883;p40"/>
            <p:cNvSpPr/>
            <p:nvPr/>
          </p:nvSpPr>
          <p:spPr>
            <a:xfrm rot="-5400000">
              <a:off x="5678100" y="1267150"/>
              <a:ext cx="1510950" cy="1689950"/>
            </a:xfrm>
            <a:custGeom>
              <a:avLst/>
              <a:gdLst/>
              <a:ahLst/>
              <a:cxnLst/>
              <a:rect l="l" t="t" r="r" b="b"/>
              <a:pathLst>
                <a:path w="60438" h="67598" extrusionOk="0">
                  <a:moveTo>
                    <a:pt x="52895" y="1"/>
                  </a:moveTo>
                  <a:cubicBezTo>
                    <a:pt x="44108" y="381"/>
                    <a:pt x="35489" y="2705"/>
                    <a:pt x="26702" y="3043"/>
                  </a:cubicBezTo>
                  <a:cubicBezTo>
                    <a:pt x="22308" y="3212"/>
                    <a:pt x="17914" y="2916"/>
                    <a:pt x="13562" y="3550"/>
                  </a:cubicBezTo>
                  <a:cubicBezTo>
                    <a:pt x="9211" y="4183"/>
                    <a:pt x="4902" y="4902"/>
                    <a:pt x="550" y="5620"/>
                  </a:cubicBezTo>
                  <a:cubicBezTo>
                    <a:pt x="466" y="5620"/>
                    <a:pt x="381" y="5662"/>
                    <a:pt x="339" y="5747"/>
                  </a:cubicBezTo>
                  <a:cubicBezTo>
                    <a:pt x="321" y="5742"/>
                    <a:pt x="303" y="5740"/>
                    <a:pt x="286" y="5740"/>
                  </a:cubicBezTo>
                  <a:cubicBezTo>
                    <a:pt x="136" y="5740"/>
                    <a:pt x="1" y="5891"/>
                    <a:pt x="1" y="6042"/>
                  </a:cubicBezTo>
                  <a:cubicBezTo>
                    <a:pt x="719" y="15252"/>
                    <a:pt x="2071" y="24378"/>
                    <a:pt x="3338" y="33503"/>
                  </a:cubicBezTo>
                  <a:cubicBezTo>
                    <a:pt x="3972" y="38066"/>
                    <a:pt x="4564" y="42629"/>
                    <a:pt x="5028" y="47234"/>
                  </a:cubicBezTo>
                  <a:cubicBezTo>
                    <a:pt x="5282" y="49558"/>
                    <a:pt x="5493" y="51966"/>
                    <a:pt x="5620" y="54332"/>
                  </a:cubicBezTo>
                  <a:cubicBezTo>
                    <a:pt x="5662" y="55134"/>
                    <a:pt x="6380" y="62148"/>
                    <a:pt x="7056" y="66837"/>
                  </a:cubicBezTo>
                  <a:lnTo>
                    <a:pt x="8070" y="67598"/>
                  </a:lnTo>
                  <a:cubicBezTo>
                    <a:pt x="7563" y="64007"/>
                    <a:pt x="6296" y="55515"/>
                    <a:pt x="6296" y="55092"/>
                  </a:cubicBezTo>
                  <a:cubicBezTo>
                    <a:pt x="6254" y="53909"/>
                    <a:pt x="6169" y="52726"/>
                    <a:pt x="6085" y="51543"/>
                  </a:cubicBezTo>
                  <a:cubicBezTo>
                    <a:pt x="5916" y="49431"/>
                    <a:pt x="5704" y="47361"/>
                    <a:pt x="5493" y="45248"/>
                  </a:cubicBezTo>
                  <a:cubicBezTo>
                    <a:pt x="5028" y="40939"/>
                    <a:pt x="4437" y="36630"/>
                    <a:pt x="3803" y="32321"/>
                  </a:cubicBezTo>
                  <a:cubicBezTo>
                    <a:pt x="2578" y="23617"/>
                    <a:pt x="1311" y="14957"/>
                    <a:pt x="635" y="6211"/>
                  </a:cubicBezTo>
                  <a:cubicBezTo>
                    <a:pt x="5113" y="5493"/>
                    <a:pt x="9549" y="4775"/>
                    <a:pt x="13985" y="4141"/>
                  </a:cubicBezTo>
                  <a:cubicBezTo>
                    <a:pt x="18252" y="3507"/>
                    <a:pt x="22477" y="3803"/>
                    <a:pt x="26744" y="3634"/>
                  </a:cubicBezTo>
                  <a:cubicBezTo>
                    <a:pt x="35405" y="3338"/>
                    <a:pt x="43854" y="1099"/>
                    <a:pt x="52473" y="635"/>
                  </a:cubicBezTo>
                  <a:cubicBezTo>
                    <a:pt x="53740" y="18125"/>
                    <a:pt x="57289" y="43136"/>
                    <a:pt x="59782" y="60458"/>
                  </a:cubicBezTo>
                  <a:cubicBezTo>
                    <a:pt x="59802" y="60658"/>
                    <a:pt x="59955" y="60754"/>
                    <a:pt x="60107" y="60754"/>
                  </a:cubicBezTo>
                  <a:cubicBezTo>
                    <a:pt x="60274" y="60754"/>
                    <a:pt x="60438" y="60637"/>
                    <a:pt x="60415" y="60415"/>
                  </a:cubicBezTo>
                  <a:cubicBezTo>
                    <a:pt x="57923" y="43094"/>
                    <a:pt x="54374" y="18041"/>
                    <a:pt x="53107" y="550"/>
                  </a:cubicBezTo>
                  <a:cubicBezTo>
                    <a:pt x="53360" y="381"/>
                    <a:pt x="53191" y="1"/>
                    <a:pt x="52895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884;p40"/>
            <p:cNvSpPr/>
            <p:nvPr/>
          </p:nvSpPr>
          <p:spPr>
            <a:xfrm rot="-5400000">
              <a:off x="7127763" y="1176013"/>
              <a:ext cx="58625" cy="54800"/>
            </a:xfrm>
            <a:custGeom>
              <a:avLst/>
              <a:gdLst/>
              <a:ahLst/>
              <a:cxnLst/>
              <a:rect l="l" t="t" r="r" b="b"/>
              <a:pathLst>
                <a:path w="2345" h="2192" extrusionOk="0">
                  <a:moveTo>
                    <a:pt x="2124" y="1"/>
                  </a:moveTo>
                  <a:cubicBezTo>
                    <a:pt x="2093" y="1"/>
                    <a:pt x="2061" y="12"/>
                    <a:pt x="2034" y="40"/>
                  </a:cubicBezTo>
                  <a:lnTo>
                    <a:pt x="132" y="1941"/>
                  </a:lnTo>
                  <a:cubicBezTo>
                    <a:pt x="0" y="2040"/>
                    <a:pt x="153" y="2191"/>
                    <a:pt x="266" y="2191"/>
                  </a:cubicBezTo>
                  <a:cubicBezTo>
                    <a:pt x="297" y="2191"/>
                    <a:pt x="325" y="2180"/>
                    <a:pt x="344" y="2152"/>
                  </a:cubicBezTo>
                  <a:lnTo>
                    <a:pt x="2245" y="251"/>
                  </a:lnTo>
                  <a:cubicBezTo>
                    <a:pt x="2344" y="152"/>
                    <a:pt x="2236" y="1"/>
                    <a:pt x="2124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885;p40"/>
            <p:cNvSpPr/>
            <p:nvPr/>
          </p:nvSpPr>
          <p:spPr>
            <a:xfrm rot="-5400000">
              <a:off x="7129975" y="1206525"/>
              <a:ext cx="59475" cy="60325"/>
            </a:xfrm>
            <a:custGeom>
              <a:avLst/>
              <a:gdLst/>
              <a:ahLst/>
              <a:cxnLst/>
              <a:rect l="l" t="t" r="r" b="b"/>
              <a:pathLst>
                <a:path w="2379" h="2413" extrusionOk="0">
                  <a:moveTo>
                    <a:pt x="2155" y="1"/>
                  </a:moveTo>
                  <a:cubicBezTo>
                    <a:pt x="2115" y="1"/>
                    <a:pt x="2071" y="14"/>
                    <a:pt x="2030" y="45"/>
                  </a:cubicBezTo>
                  <a:lnTo>
                    <a:pt x="129" y="2157"/>
                  </a:lnTo>
                  <a:cubicBezTo>
                    <a:pt x="1" y="2285"/>
                    <a:pt x="114" y="2413"/>
                    <a:pt x="232" y="2413"/>
                  </a:cubicBezTo>
                  <a:cubicBezTo>
                    <a:pt x="270" y="2413"/>
                    <a:pt x="309" y="2399"/>
                    <a:pt x="340" y="2369"/>
                  </a:cubicBezTo>
                  <a:lnTo>
                    <a:pt x="2283" y="256"/>
                  </a:lnTo>
                  <a:cubicBezTo>
                    <a:pt x="2379" y="128"/>
                    <a:pt x="2282" y="1"/>
                    <a:pt x="2155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886;p40"/>
            <p:cNvSpPr/>
            <p:nvPr/>
          </p:nvSpPr>
          <p:spPr>
            <a:xfrm rot="-5400000">
              <a:off x="7362963" y="1555088"/>
              <a:ext cx="59775" cy="69100"/>
            </a:xfrm>
            <a:custGeom>
              <a:avLst/>
              <a:gdLst/>
              <a:ahLst/>
              <a:cxnLst/>
              <a:rect l="l" t="t" r="r" b="b"/>
              <a:pathLst>
                <a:path w="2391" h="2764" extrusionOk="0">
                  <a:moveTo>
                    <a:pt x="2158" y="1"/>
                  </a:moveTo>
                  <a:cubicBezTo>
                    <a:pt x="2117" y="1"/>
                    <a:pt x="2076" y="19"/>
                    <a:pt x="2043" y="63"/>
                  </a:cubicBezTo>
                  <a:cubicBezTo>
                    <a:pt x="1451" y="908"/>
                    <a:pt x="775" y="1710"/>
                    <a:pt x="99" y="2513"/>
                  </a:cubicBezTo>
                  <a:cubicBezTo>
                    <a:pt x="0" y="2612"/>
                    <a:pt x="134" y="2763"/>
                    <a:pt x="258" y="2763"/>
                  </a:cubicBezTo>
                  <a:cubicBezTo>
                    <a:pt x="292" y="2763"/>
                    <a:pt x="325" y="2752"/>
                    <a:pt x="353" y="2724"/>
                  </a:cubicBezTo>
                  <a:cubicBezTo>
                    <a:pt x="1029" y="1922"/>
                    <a:pt x="1663" y="1119"/>
                    <a:pt x="2296" y="274"/>
                  </a:cubicBezTo>
                  <a:cubicBezTo>
                    <a:pt x="2390" y="149"/>
                    <a:pt x="2276" y="1"/>
                    <a:pt x="2158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887;p40"/>
            <p:cNvSpPr/>
            <p:nvPr/>
          </p:nvSpPr>
          <p:spPr>
            <a:xfrm rot="-5400000">
              <a:off x="7395013" y="1552638"/>
              <a:ext cx="50125" cy="60150"/>
            </a:xfrm>
            <a:custGeom>
              <a:avLst/>
              <a:gdLst/>
              <a:ahLst/>
              <a:cxnLst/>
              <a:rect l="l" t="t" r="r" b="b"/>
              <a:pathLst>
                <a:path w="2005" h="2406" extrusionOk="0">
                  <a:moveTo>
                    <a:pt x="1773" y="0"/>
                  </a:moveTo>
                  <a:cubicBezTo>
                    <a:pt x="1732" y="0"/>
                    <a:pt x="1690" y="18"/>
                    <a:pt x="1657" y="62"/>
                  </a:cubicBezTo>
                  <a:lnTo>
                    <a:pt x="94" y="2132"/>
                  </a:lnTo>
                  <a:cubicBezTo>
                    <a:pt x="0" y="2257"/>
                    <a:pt x="92" y="2406"/>
                    <a:pt x="197" y="2406"/>
                  </a:cubicBezTo>
                  <a:cubicBezTo>
                    <a:pt x="234" y="2406"/>
                    <a:pt x="273" y="2387"/>
                    <a:pt x="305" y="2344"/>
                  </a:cubicBezTo>
                  <a:lnTo>
                    <a:pt x="1911" y="273"/>
                  </a:lnTo>
                  <a:cubicBezTo>
                    <a:pt x="2005" y="148"/>
                    <a:pt x="1890" y="0"/>
                    <a:pt x="1773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888;p40"/>
            <p:cNvSpPr/>
            <p:nvPr/>
          </p:nvSpPr>
          <p:spPr>
            <a:xfrm rot="-5400000">
              <a:off x="7460588" y="2415313"/>
              <a:ext cx="66250" cy="51125"/>
            </a:xfrm>
            <a:custGeom>
              <a:avLst/>
              <a:gdLst/>
              <a:ahLst/>
              <a:cxnLst/>
              <a:rect l="l" t="t" r="r" b="b"/>
              <a:pathLst>
                <a:path w="2650" h="2045" extrusionOk="0">
                  <a:moveTo>
                    <a:pt x="246" y="1"/>
                  </a:moveTo>
                  <a:cubicBezTo>
                    <a:pt x="127" y="1"/>
                    <a:pt x="0" y="167"/>
                    <a:pt x="142" y="274"/>
                  </a:cubicBezTo>
                  <a:lnTo>
                    <a:pt x="2339" y="2006"/>
                  </a:lnTo>
                  <a:cubicBezTo>
                    <a:pt x="2366" y="2033"/>
                    <a:pt x="2398" y="2045"/>
                    <a:pt x="2429" y="2045"/>
                  </a:cubicBezTo>
                  <a:cubicBezTo>
                    <a:pt x="2541" y="2045"/>
                    <a:pt x="2649" y="1894"/>
                    <a:pt x="2550" y="1795"/>
                  </a:cubicBezTo>
                  <a:lnTo>
                    <a:pt x="311" y="20"/>
                  </a:lnTo>
                  <a:cubicBezTo>
                    <a:pt x="291" y="7"/>
                    <a:pt x="269" y="1"/>
                    <a:pt x="246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889;p40"/>
            <p:cNvSpPr/>
            <p:nvPr/>
          </p:nvSpPr>
          <p:spPr>
            <a:xfrm rot="-5400000">
              <a:off x="7469713" y="2469063"/>
              <a:ext cx="50200" cy="35275"/>
            </a:xfrm>
            <a:custGeom>
              <a:avLst/>
              <a:gdLst/>
              <a:ahLst/>
              <a:cxnLst/>
              <a:rect l="l" t="t" r="r" b="b"/>
              <a:pathLst>
                <a:path w="2008" h="1411" extrusionOk="0">
                  <a:moveTo>
                    <a:pt x="233" y="0"/>
                  </a:moveTo>
                  <a:cubicBezTo>
                    <a:pt x="102" y="0"/>
                    <a:pt x="1" y="151"/>
                    <a:pt x="133" y="251"/>
                  </a:cubicBezTo>
                  <a:lnTo>
                    <a:pt x="1654" y="1391"/>
                  </a:lnTo>
                  <a:cubicBezTo>
                    <a:pt x="1681" y="1405"/>
                    <a:pt x="1709" y="1411"/>
                    <a:pt x="1736" y="1411"/>
                  </a:cubicBezTo>
                  <a:cubicBezTo>
                    <a:pt x="1881" y="1411"/>
                    <a:pt x="2007" y="1245"/>
                    <a:pt x="1865" y="1138"/>
                  </a:cubicBezTo>
                  <a:lnTo>
                    <a:pt x="344" y="39"/>
                  </a:lnTo>
                  <a:cubicBezTo>
                    <a:pt x="308" y="12"/>
                    <a:pt x="269" y="0"/>
                    <a:pt x="233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890;p40"/>
            <p:cNvSpPr/>
            <p:nvPr/>
          </p:nvSpPr>
          <p:spPr>
            <a:xfrm rot="-5400000">
              <a:off x="7316325" y="2812100"/>
              <a:ext cx="64200" cy="37150"/>
            </a:xfrm>
            <a:custGeom>
              <a:avLst/>
              <a:gdLst/>
              <a:ahLst/>
              <a:cxnLst/>
              <a:rect l="l" t="t" r="r" b="b"/>
              <a:pathLst>
                <a:path w="2568" h="1486" extrusionOk="0">
                  <a:moveTo>
                    <a:pt x="205" y="1"/>
                  </a:moveTo>
                  <a:cubicBezTo>
                    <a:pt x="74" y="1"/>
                    <a:pt x="0" y="199"/>
                    <a:pt x="146" y="271"/>
                  </a:cubicBezTo>
                  <a:lnTo>
                    <a:pt x="2301" y="1454"/>
                  </a:lnTo>
                  <a:cubicBezTo>
                    <a:pt x="2330" y="1476"/>
                    <a:pt x="2357" y="1485"/>
                    <a:pt x="2383" y="1485"/>
                  </a:cubicBezTo>
                  <a:cubicBezTo>
                    <a:pt x="2504" y="1485"/>
                    <a:pt x="2567" y="1271"/>
                    <a:pt x="2427" y="1201"/>
                  </a:cubicBezTo>
                  <a:cubicBezTo>
                    <a:pt x="1709" y="820"/>
                    <a:pt x="991" y="398"/>
                    <a:pt x="273" y="18"/>
                  </a:cubicBezTo>
                  <a:cubicBezTo>
                    <a:pt x="249" y="6"/>
                    <a:pt x="226" y="1"/>
                    <a:pt x="205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891;p40"/>
            <p:cNvSpPr/>
            <p:nvPr/>
          </p:nvSpPr>
          <p:spPr>
            <a:xfrm rot="-5400000">
              <a:off x="7290975" y="2810725"/>
              <a:ext cx="60700" cy="42950"/>
            </a:xfrm>
            <a:custGeom>
              <a:avLst/>
              <a:gdLst/>
              <a:ahLst/>
              <a:cxnLst/>
              <a:rect l="l" t="t" r="r" b="b"/>
              <a:pathLst>
                <a:path w="2428" h="1718" extrusionOk="0">
                  <a:moveTo>
                    <a:pt x="250" y="0"/>
                  </a:moveTo>
                  <a:cubicBezTo>
                    <a:pt x="112" y="0"/>
                    <a:pt x="0" y="186"/>
                    <a:pt x="137" y="288"/>
                  </a:cubicBezTo>
                  <a:lnTo>
                    <a:pt x="2080" y="1682"/>
                  </a:lnTo>
                  <a:cubicBezTo>
                    <a:pt x="2113" y="1707"/>
                    <a:pt x="2147" y="1717"/>
                    <a:pt x="2180" y="1717"/>
                  </a:cubicBezTo>
                  <a:cubicBezTo>
                    <a:pt x="2317" y="1717"/>
                    <a:pt x="2428" y="1539"/>
                    <a:pt x="2292" y="1471"/>
                  </a:cubicBezTo>
                  <a:lnTo>
                    <a:pt x="348" y="35"/>
                  </a:lnTo>
                  <a:cubicBezTo>
                    <a:pt x="316" y="11"/>
                    <a:pt x="282" y="0"/>
                    <a:pt x="250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892;p40"/>
            <p:cNvSpPr/>
            <p:nvPr/>
          </p:nvSpPr>
          <p:spPr>
            <a:xfrm rot="-5400000">
              <a:off x="5453800" y="2039900"/>
              <a:ext cx="82425" cy="14025"/>
            </a:xfrm>
            <a:custGeom>
              <a:avLst/>
              <a:gdLst/>
              <a:ahLst/>
              <a:cxnLst/>
              <a:rect l="l" t="t" r="r" b="b"/>
              <a:pathLst>
                <a:path w="3297" h="561" extrusionOk="0">
                  <a:moveTo>
                    <a:pt x="2585" y="1"/>
                  </a:moveTo>
                  <a:cubicBezTo>
                    <a:pt x="1781" y="1"/>
                    <a:pt x="982" y="83"/>
                    <a:pt x="212" y="223"/>
                  </a:cubicBezTo>
                  <a:cubicBezTo>
                    <a:pt x="1" y="265"/>
                    <a:pt x="43" y="561"/>
                    <a:pt x="212" y="561"/>
                  </a:cubicBezTo>
                  <a:cubicBezTo>
                    <a:pt x="1142" y="392"/>
                    <a:pt x="2113" y="307"/>
                    <a:pt x="3085" y="307"/>
                  </a:cubicBezTo>
                  <a:cubicBezTo>
                    <a:pt x="3296" y="307"/>
                    <a:pt x="3254" y="11"/>
                    <a:pt x="3085" y="11"/>
                  </a:cubicBezTo>
                  <a:cubicBezTo>
                    <a:pt x="2918" y="4"/>
                    <a:pt x="2752" y="1"/>
                    <a:pt x="2585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893;p40"/>
            <p:cNvSpPr/>
            <p:nvPr/>
          </p:nvSpPr>
          <p:spPr>
            <a:xfrm rot="-5400000">
              <a:off x="5448125" y="2062750"/>
              <a:ext cx="61675" cy="19425"/>
            </a:xfrm>
            <a:custGeom>
              <a:avLst/>
              <a:gdLst/>
              <a:ahLst/>
              <a:cxnLst/>
              <a:rect l="l" t="t" r="r" b="b"/>
              <a:pathLst>
                <a:path w="2467" h="777" extrusionOk="0">
                  <a:moveTo>
                    <a:pt x="2298" y="1"/>
                  </a:moveTo>
                  <a:cubicBezTo>
                    <a:pt x="1537" y="43"/>
                    <a:pt x="861" y="170"/>
                    <a:pt x="185" y="466"/>
                  </a:cubicBezTo>
                  <a:cubicBezTo>
                    <a:pt x="0" y="540"/>
                    <a:pt x="75" y="776"/>
                    <a:pt x="210" y="776"/>
                  </a:cubicBezTo>
                  <a:cubicBezTo>
                    <a:pt x="229" y="776"/>
                    <a:pt x="249" y="772"/>
                    <a:pt x="270" y="761"/>
                  </a:cubicBezTo>
                  <a:cubicBezTo>
                    <a:pt x="904" y="508"/>
                    <a:pt x="1580" y="339"/>
                    <a:pt x="2298" y="339"/>
                  </a:cubicBezTo>
                  <a:cubicBezTo>
                    <a:pt x="2467" y="297"/>
                    <a:pt x="2467" y="43"/>
                    <a:pt x="2298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894;p40"/>
            <p:cNvSpPr/>
            <p:nvPr/>
          </p:nvSpPr>
          <p:spPr>
            <a:xfrm rot="-5400000">
              <a:off x="5406413" y="2430838"/>
              <a:ext cx="47550" cy="10575"/>
            </a:xfrm>
            <a:custGeom>
              <a:avLst/>
              <a:gdLst/>
              <a:ahLst/>
              <a:cxnLst/>
              <a:rect l="l" t="t" r="r" b="b"/>
              <a:pathLst>
                <a:path w="1902" h="423" extrusionOk="0">
                  <a:moveTo>
                    <a:pt x="1733" y="0"/>
                  </a:moveTo>
                  <a:lnTo>
                    <a:pt x="170" y="127"/>
                  </a:lnTo>
                  <a:cubicBezTo>
                    <a:pt x="1" y="169"/>
                    <a:pt x="1" y="381"/>
                    <a:pt x="170" y="423"/>
                  </a:cubicBezTo>
                  <a:lnTo>
                    <a:pt x="1733" y="338"/>
                  </a:lnTo>
                  <a:cubicBezTo>
                    <a:pt x="1902" y="296"/>
                    <a:pt x="1902" y="43"/>
                    <a:pt x="1733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895;p40"/>
            <p:cNvSpPr/>
            <p:nvPr/>
          </p:nvSpPr>
          <p:spPr>
            <a:xfrm rot="-5400000">
              <a:off x="5423300" y="1495050"/>
              <a:ext cx="72250" cy="22600"/>
            </a:xfrm>
            <a:custGeom>
              <a:avLst/>
              <a:gdLst/>
              <a:ahLst/>
              <a:cxnLst/>
              <a:rect l="l" t="t" r="r" b="b"/>
              <a:pathLst>
                <a:path w="2890" h="904" extrusionOk="0">
                  <a:moveTo>
                    <a:pt x="2679" y="1"/>
                  </a:moveTo>
                  <a:cubicBezTo>
                    <a:pt x="1834" y="170"/>
                    <a:pt x="989" y="381"/>
                    <a:pt x="186" y="592"/>
                  </a:cubicBezTo>
                  <a:cubicBezTo>
                    <a:pt x="1" y="666"/>
                    <a:pt x="76" y="903"/>
                    <a:pt x="211" y="903"/>
                  </a:cubicBezTo>
                  <a:cubicBezTo>
                    <a:pt x="230" y="903"/>
                    <a:pt x="250" y="898"/>
                    <a:pt x="271" y="888"/>
                  </a:cubicBezTo>
                  <a:cubicBezTo>
                    <a:pt x="1031" y="677"/>
                    <a:pt x="1834" y="466"/>
                    <a:pt x="2679" y="339"/>
                  </a:cubicBezTo>
                  <a:cubicBezTo>
                    <a:pt x="2890" y="297"/>
                    <a:pt x="2848" y="1"/>
                    <a:pt x="2679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896;p40"/>
            <p:cNvSpPr/>
            <p:nvPr/>
          </p:nvSpPr>
          <p:spPr>
            <a:xfrm rot="-5400000">
              <a:off x="5471475" y="1524100"/>
              <a:ext cx="29475" cy="8575"/>
            </a:xfrm>
            <a:custGeom>
              <a:avLst/>
              <a:gdLst/>
              <a:ahLst/>
              <a:cxnLst/>
              <a:rect l="l" t="t" r="r" b="b"/>
              <a:pathLst>
                <a:path w="1179" h="343" extrusionOk="0">
                  <a:moveTo>
                    <a:pt x="212" y="1"/>
                  </a:moveTo>
                  <a:cubicBezTo>
                    <a:pt x="1" y="1"/>
                    <a:pt x="1" y="297"/>
                    <a:pt x="212" y="297"/>
                  </a:cubicBezTo>
                  <a:lnTo>
                    <a:pt x="930" y="339"/>
                  </a:lnTo>
                  <a:cubicBezTo>
                    <a:pt x="945" y="341"/>
                    <a:pt x="959" y="342"/>
                    <a:pt x="972" y="342"/>
                  </a:cubicBezTo>
                  <a:cubicBezTo>
                    <a:pt x="1178" y="342"/>
                    <a:pt x="1129" y="43"/>
                    <a:pt x="930" y="43"/>
                  </a:cubicBezTo>
                  <a:lnTo>
                    <a:pt x="212" y="1"/>
                  </a:ln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897;p40"/>
            <p:cNvSpPr/>
            <p:nvPr/>
          </p:nvSpPr>
          <p:spPr>
            <a:xfrm rot="-5400000">
              <a:off x="6951400" y="1311900"/>
              <a:ext cx="20750" cy="76250"/>
            </a:xfrm>
            <a:custGeom>
              <a:avLst/>
              <a:gdLst/>
              <a:ahLst/>
              <a:cxnLst/>
              <a:rect l="l" t="t" r="r" b="b"/>
              <a:pathLst>
                <a:path w="830" h="3050" extrusionOk="0">
                  <a:moveTo>
                    <a:pt x="170" y="0"/>
                  </a:moveTo>
                  <a:cubicBezTo>
                    <a:pt x="96" y="0"/>
                    <a:pt x="22" y="43"/>
                    <a:pt x="1" y="127"/>
                  </a:cubicBezTo>
                  <a:cubicBezTo>
                    <a:pt x="43" y="1099"/>
                    <a:pt x="212" y="2028"/>
                    <a:pt x="508" y="2958"/>
                  </a:cubicBezTo>
                  <a:cubicBezTo>
                    <a:pt x="524" y="3022"/>
                    <a:pt x="577" y="3050"/>
                    <a:pt x="634" y="3050"/>
                  </a:cubicBezTo>
                  <a:cubicBezTo>
                    <a:pt x="727" y="3050"/>
                    <a:pt x="830" y="2978"/>
                    <a:pt x="803" y="2873"/>
                  </a:cubicBezTo>
                  <a:cubicBezTo>
                    <a:pt x="508" y="1986"/>
                    <a:pt x="381" y="1056"/>
                    <a:pt x="339" y="127"/>
                  </a:cubicBezTo>
                  <a:cubicBezTo>
                    <a:pt x="318" y="43"/>
                    <a:pt x="244" y="0"/>
                    <a:pt x="170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898;p40"/>
            <p:cNvSpPr/>
            <p:nvPr/>
          </p:nvSpPr>
          <p:spPr>
            <a:xfrm rot="-5400000">
              <a:off x="6917825" y="1289875"/>
              <a:ext cx="21150" cy="76600"/>
            </a:xfrm>
            <a:custGeom>
              <a:avLst/>
              <a:gdLst/>
              <a:ahLst/>
              <a:cxnLst/>
              <a:rect l="l" t="t" r="r" b="b"/>
              <a:pathLst>
                <a:path w="846" h="3064" extrusionOk="0">
                  <a:moveTo>
                    <a:pt x="138" y="1"/>
                  </a:moveTo>
                  <a:cubicBezTo>
                    <a:pt x="64" y="1"/>
                    <a:pt x="1" y="54"/>
                    <a:pt x="22" y="159"/>
                  </a:cubicBezTo>
                  <a:lnTo>
                    <a:pt x="529" y="2905"/>
                  </a:lnTo>
                  <a:cubicBezTo>
                    <a:pt x="550" y="3011"/>
                    <a:pt x="635" y="3064"/>
                    <a:pt x="708" y="3064"/>
                  </a:cubicBezTo>
                  <a:cubicBezTo>
                    <a:pt x="782" y="3064"/>
                    <a:pt x="846" y="3011"/>
                    <a:pt x="825" y="2905"/>
                  </a:cubicBezTo>
                  <a:cubicBezTo>
                    <a:pt x="656" y="2018"/>
                    <a:pt x="487" y="1089"/>
                    <a:pt x="318" y="159"/>
                  </a:cubicBezTo>
                  <a:cubicBezTo>
                    <a:pt x="297" y="54"/>
                    <a:pt x="212" y="1"/>
                    <a:pt x="138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899;p40"/>
            <p:cNvSpPr/>
            <p:nvPr/>
          </p:nvSpPr>
          <p:spPr>
            <a:xfrm rot="-5400000">
              <a:off x="6695775" y="2724975"/>
              <a:ext cx="17450" cy="74500"/>
            </a:xfrm>
            <a:custGeom>
              <a:avLst/>
              <a:gdLst/>
              <a:ahLst/>
              <a:cxnLst/>
              <a:rect l="l" t="t" r="r" b="b"/>
              <a:pathLst>
                <a:path w="698" h="2980" extrusionOk="0">
                  <a:moveTo>
                    <a:pt x="154" y="1"/>
                  </a:moveTo>
                  <a:cubicBezTo>
                    <a:pt x="75" y="1"/>
                    <a:pt x="1" y="53"/>
                    <a:pt x="22" y="159"/>
                  </a:cubicBezTo>
                  <a:cubicBezTo>
                    <a:pt x="148" y="1046"/>
                    <a:pt x="275" y="1933"/>
                    <a:pt x="402" y="2821"/>
                  </a:cubicBezTo>
                  <a:cubicBezTo>
                    <a:pt x="402" y="2926"/>
                    <a:pt x="476" y="2979"/>
                    <a:pt x="550" y="2979"/>
                  </a:cubicBezTo>
                  <a:cubicBezTo>
                    <a:pt x="624" y="2979"/>
                    <a:pt x="698" y="2926"/>
                    <a:pt x="698" y="2821"/>
                  </a:cubicBezTo>
                  <a:lnTo>
                    <a:pt x="317" y="159"/>
                  </a:lnTo>
                  <a:cubicBezTo>
                    <a:pt x="317" y="53"/>
                    <a:pt x="233" y="1"/>
                    <a:pt x="154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900;p40"/>
            <p:cNvSpPr/>
            <p:nvPr/>
          </p:nvSpPr>
          <p:spPr>
            <a:xfrm rot="-5400000">
              <a:off x="6674113" y="2747538"/>
              <a:ext cx="17550" cy="69625"/>
            </a:xfrm>
            <a:custGeom>
              <a:avLst/>
              <a:gdLst/>
              <a:ahLst/>
              <a:cxnLst/>
              <a:rect l="l" t="t" r="r" b="b"/>
              <a:pathLst>
                <a:path w="702" h="2785" extrusionOk="0">
                  <a:moveTo>
                    <a:pt x="186" y="1"/>
                  </a:moveTo>
                  <a:cubicBezTo>
                    <a:pt x="96" y="1"/>
                    <a:pt x="1" y="82"/>
                    <a:pt x="26" y="208"/>
                  </a:cubicBezTo>
                  <a:cubicBezTo>
                    <a:pt x="237" y="1011"/>
                    <a:pt x="364" y="1855"/>
                    <a:pt x="406" y="2658"/>
                  </a:cubicBezTo>
                  <a:cubicBezTo>
                    <a:pt x="427" y="2743"/>
                    <a:pt x="491" y="2785"/>
                    <a:pt x="554" y="2785"/>
                  </a:cubicBezTo>
                  <a:cubicBezTo>
                    <a:pt x="617" y="2785"/>
                    <a:pt x="681" y="2743"/>
                    <a:pt x="702" y="2658"/>
                  </a:cubicBezTo>
                  <a:cubicBezTo>
                    <a:pt x="660" y="1813"/>
                    <a:pt x="533" y="926"/>
                    <a:pt x="322" y="123"/>
                  </a:cubicBezTo>
                  <a:cubicBezTo>
                    <a:pt x="305" y="38"/>
                    <a:pt x="246" y="1"/>
                    <a:pt x="186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901;p40"/>
            <p:cNvSpPr/>
            <p:nvPr/>
          </p:nvSpPr>
          <p:spPr>
            <a:xfrm rot="-5400000">
              <a:off x="7403613" y="2410213"/>
              <a:ext cx="66150" cy="42475"/>
            </a:xfrm>
            <a:custGeom>
              <a:avLst/>
              <a:gdLst/>
              <a:ahLst/>
              <a:cxnLst/>
              <a:rect l="l" t="t" r="r" b="b"/>
              <a:pathLst>
                <a:path w="2646" h="1699" extrusionOk="0">
                  <a:moveTo>
                    <a:pt x="251" y="1"/>
                  </a:moveTo>
                  <a:cubicBezTo>
                    <a:pt x="108" y="1"/>
                    <a:pt x="0" y="237"/>
                    <a:pt x="186" y="312"/>
                  </a:cubicBezTo>
                  <a:cubicBezTo>
                    <a:pt x="904" y="692"/>
                    <a:pt x="1622" y="1157"/>
                    <a:pt x="2298" y="1664"/>
                  </a:cubicBezTo>
                  <a:cubicBezTo>
                    <a:pt x="2330" y="1688"/>
                    <a:pt x="2364" y="1698"/>
                    <a:pt x="2396" y="1698"/>
                  </a:cubicBezTo>
                  <a:cubicBezTo>
                    <a:pt x="2534" y="1698"/>
                    <a:pt x="2646" y="1513"/>
                    <a:pt x="2509" y="1410"/>
                  </a:cubicBezTo>
                  <a:cubicBezTo>
                    <a:pt x="1791" y="903"/>
                    <a:pt x="1073" y="438"/>
                    <a:pt x="312" y="16"/>
                  </a:cubicBezTo>
                  <a:cubicBezTo>
                    <a:pt x="292" y="5"/>
                    <a:pt x="271" y="1"/>
                    <a:pt x="251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902;p40"/>
            <p:cNvSpPr/>
            <p:nvPr/>
          </p:nvSpPr>
          <p:spPr>
            <a:xfrm rot="-5400000">
              <a:off x="7392050" y="2404600"/>
              <a:ext cx="51825" cy="34675"/>
            </a:xfrm>
            <a:custGeom>
              <a:avLst/>
              <a:gdLst/>
              <a:ahLst/>
              <a:cxnLst/>
              <a:rect l="l" t="t" r="r" b="b"/>
              <a:pathLst>
                <a:path w="2073" h="1387" extrusionOk="0">
                  <a:moveTo>
                    <a:pt x="212" y="0"/>
                  </a:moveTo>
                  <a:cubicBezTo>
                    <a:pt x="80" y="0"/>
                    <a:pt x="1" y="204"/>
                    <a:pt x="110" y="313"/>
                  </a:cubicBezTo>
                  <a:lnTo>
                    <a:pt x="1800" y="1369"/>
                  </a:lnTo>
                  <a:cubicBezTo>
                    <a:pt x="1823" y="1381"/>
                    <a:pt x="1846" y="1386"/>
                    <a:pt x="1867" y="1386"/>
                  </a:cubicBezTo>
                  <a:cubicBezTo>
                    <a:pt x="1998" y="1386"/>
                    <a:pt x="2072" y="1183"/>
                    <a:pt x="1927" y="1074"/>
                  </a:cubicBezTo>
                  <a:lnTo>
                    <a:pt x="279" y="17"/>
                  </a:lnTo>
                  <a:cubicBezTo>
                    <a:pt x="256" y="6"/>
                    <a:pt x="233" y="0"/>
                    <a:pt x="212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903;p40"/>
            <p:cNvSpPr/>
            <p:nvPr/>
          </p:nvSpPr>
          <p:spPr>
            <a:xfrm rot="-5400000">
              <a:off x="7318138" y="1960813"/>
              <a:ext cx="54950" cy="9525"/>
            </a:xfrm>
            <a:custGeom>
              <a:avLst/>
              <a:gdLst/>
              <a:ahLst/>
              <a:cxnLst/>
              <a:rect l="l" t="t" r="r" b="b"/>
              <a:pathLst>
                <a:path w="2198" h="381" extrusionOk="0">
                  <a:moveTo>
                    <a:pt x="2028" y="0"/>
                  </a:moveTo>
                  <a:lnTo>
                    <a:pt x="169" y="85"/>
                  </a:lnTo>
                  <a:cubicBezTo>
                    <a:pt x="0" y="127"/>
                    <a:pt x="0" y="380"/>
                    <a:pt x="169" y="380"/>
                  </a:cubicBezTo>
                  <a:lnTo>
                    <a:pt x="2028" y="296"/>
                  </a:lnTo>
                  <a:cubicBezTo>
                    <a:pt x="2197" y="254"/>
                    <a:pt x="2197" y="0"/>
                    <a:pt x="2028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4904;p40"/>
            <p:cNvSpPr/>
            <p:nvPr/>
          </p:nvSpPr>
          <p:spPr>
            <a:xfrm rot="-5400000">
              <a:off x="7339025" y="1983700"/>
              <a:ext cx="64425" cy="11275"/>
            </a:xfrm>
            <a:custGeom>
              <a:avLst/>
              <a:gdLst/>
              <a:ahLst/>
              <a:cxnLst/>
              <a:rect l="l" t="t" r="r" b="b"/>
              <a:pathLst>
                <a:path w="2577" h="451" extrusionOk="0">
                  <a:moveTo>
                    <a:pt x="1647" y="1"/>
                  </a:moveTo>
                  <a:cubicBezTo>
                    <a:pt x="1168" y="1"/>
                    <a:pt x="690" y="38"/>
                    <a:pt x="211" y="151"/>
                  </a:cubicBezTo>
                  <a:cubicBezTo>
                    <a:pt x="12" y="151"/>
                    <a:pt x="0" y="450"/>
                    <a:pt x="176" y="450"/>
                  </a:cubicBezTo>
                  <a:cubicBezTo>
                    <a:pt x="187" y="450"/>
                    <a:pt x="198" y="449"/>
                    <a:pt x="211" y="447"/>
                  </a:cubicBezTo>
                  <a:cubicBezTo>
                    <a:pt x="647" y="365"/>
                    <a:pt x="1101" y="318"/>
                    <a:pt x="1562" y="318"/>
                  </a:cubicBezTo>
                  <a:cubicBezTo>
                    <a:pt x="1814" y="318"/>
                    <a:pt x="2069" y="332"/>
                    <a:pt x="2323" y="362"/>
                  </a:cubicBezTo>
                  <a:cubicBezTo>
                    <a:pt x="2534" y="362"/>
                    <a:pt x="2577" y="24"/>
                    <a:pt x="2365" y="24"/>
                  </a:cubicBezTo>
                  <a:cubicBezTo>
                    <a:pt x="2126" y="10"/>
                    <a:pt x="1887" y="1"/>
                    <a:pt x="1647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4905;p40"/>
            <p:cNvSpPr/>
            <p:nvPr/>
          </p:nvSpPr>
          <p:spPr>
            <a:xfrm rot="-5400000">
              <a:off x="5585513" y="2873838"/>
              <a:ext cx="55975" cy="11750"/>
            </a:xfrm>
            <a:custGeom>
              <a:avLst/>
              <a:gdLst/>
              <a:ahLst/>
              <a:cxnLst/>
              <a:rect l="l" t="t" r="r" b="b"/>
              <a:pathLst>
                <a:path w="2239" h="470" extrusionOk="0">
                  <a:moveTo>
                    <a:pt x="2027" y="0"/>
                  </a:moveTo>
                  <a:lnTo>
                    <a:pt x="168" y="169"/>
                  </a:lnTo>
                  <a:cubicBezTo>
                    <a:pt x="11" y="209"/>
                    <a:pt x="0" y="469"/>
                    <a:pt x="137" y="469"/>
                  </a:cubicBezTo>
                  <a:cubicBezTo>
                    <a:pt x="147" y="469"/>
                    <a:pt x="157" y="468"/>
                    <a:pt x="168" y="465"/>
                  </a:cubicBezTo>
                  <a:lnTo>
                    <a:pt x="2027" y="296"/>
                  </a:lnTo>
                  <a:cubicBezTo>
                    <a:pt x="2239" y="296"/>
                    <a:pt x="2196" y="0"/>
                    <a:pt x="2027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4906;p40"/>
            <p:cNvSpPr/>
            <p:nvPr/>
          </p:nvSpPr>
          <p:spPr>
            <a:xfrm rot="-5400000">
              <a:off x="5606038" y="2892388"/>
              <a:ext cx="45425" cy="12700"/>
            </a:xfrm>
            <a:custGeom>
              <a:avLst/>
              <a:gdLst/>
              <a:ahLst/>
              <a:cxnLst/>
              <a:rect l="l" t="t" r="r" b="b"/>
              <a:pathLst>
                <a:path w="1817" h="508" extrusionOk="0">
                  <a:moveTo>
                    <a:pt x="1606" y="1"/>
                  </a:moveTo>
                  <a:lnTo>
                    <a:pt x="211" y="212"/>
                  </a:lnTo>
                  <a:cubicBezTo>
                    <a:pt x="0" y="212"/>
                    <a:pt x="42" y="508"/>
                    <a:pt x="211" y="508"/>
                  </a:cubicBezTo>
                  <a:lnTo>
                    <a:pt x="1606" y="339"/>
                  </a:lnTo>
                  <a:cubicBezTo>
                    <a:pt x="1817" y="297"/>
                    <a:pt x="1817" y="1"/>
                    <a:pt x="1606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4907;p40"/>
            <p:cNvSpPr/>
            <p:nvPr/>
          </p:nvSpPr>
          <p:spPr>
            <a:xfrm rot="-5400000">
              <a:off x="5585938" y="2191038"/>
              <a:ext cx="89775" cy="21250"/>
            </a:xfrm>
            <a:custGeom>
              <a:avLst/>
              <a:gdLst/>
              <a:ahLst/>
              <a:cxnLst/>
              <a:rect l="l" t="t" r="r" b="b"/>
              <a:pathLst>
                <a:path w="3591" h="850" extrusionOk="0">
                  <a:moveTo>
                    <a:pt x="3420" y="0"/>
                  </a:moveTo>
                  <a:cubicBezTo>
                    <a:pt x="3408" y="0"/>
                    <a:pt x="3395" y="1"/>
                    <a:pt x="3381" y="4"/>
                  </a:cubicBezTo>
                  <a:lnTo>
                    <a:pt x="212" y="511"/>
                  </a:lnTo>
                  <a:cubicBezTo>
                    <a:pt x="1" y="554"/>
                    <a:pt x="43" y="849"/>
                    <a:pt x="212" y="849"/>
                  </a:cubicBezTo>
                  <a:lnTo>
                    <a:pt x="3381" y="300"/>
                  </a:lnTo>
                  <a:cubicBezTo>
                    <a:pt x="3578" y="261"/>
                    <a:pt x="3591" y="0"/>
                    <a:pt x="3420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4908;p40"/>
            <p:cNvSpPr/>
            <p:nvPr/>
          </p:nvSpPr>
          <p:spPr>
            <a:xfrm rot="-5400000">
              <a:off x="5571363" y="2222563"/>
              <a:ext cx="78975" cy="19150"/>
            </a:xfrm>
            <a:custGeom>
              <a:avLst/>
              <a:gdLst/>
              <a:ahLst/>
              <a:cxnLst/>
              <a:rect l="l" t="t" r="r" b="b"/>
              <a:pathLst>
                <a:path w="3159" h="766" extrusionOk="0">
                  <a:moveTo>
                    <a:pt x="2989" y="1"/>
                  </a:moveTo>
                  <a:cubicBezTo>
                    <a:pt x="2018" y="43"/>
                    <a:pt x="1088" y="212"/>
                    <a:pt x="159" y="466"/>
                  </a:cubicBezTo>
                  <a:cubicBezTo>
                    <a:pt x="1" y="505"/>
                    <a:pt x="64" y="765"/>
                    <a:pt x="211" y="765"/>
                  </a:cubicBezTo>
                  <a:cubicBezTo>
                    <a:pt x="221" y="765"/>
                    <a:pt x="232" y="764"/>
                    <a:pt x="243" y="761"/>
                  </a:cubicBezTo>
                  <a:cubicBezTo>
                    <a:pt x="1130" y="508"/>
                    <a:pt x="2060" y="339"/>
                    <a:pt x="2989" y="297"/>
                  </a:cubicBezTo>
                  <a:cubicBezTo>
                    <a:pt x="3158" y="254"/>
                    <a:pt x="3158" y="43"/>
                    <a:pt x="2989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4909;p40"/>
            <p:cNvSpPr/>
            <p:nvPr/>
          </p:nvSpPr>
          <p:spPr>
            <a:xfrm rot="-5400000">
              <a:off x="5941438" y="1358063"/>
              <a:ext cx="18650" cy="109875"/>
            </a:xfrm>
            <a:custGeom>
              <a:avLst/>
              <a:gdLst/>
              <a:ahLst/>
              <a:cxnLst/>
              <a:rect l="l" t="t" r="r" b="b"/>
              <a:pathLst>
                <a:path w="746" h="4395" extrusionOk="0">
                  <a:moveTo>
                    <a:pt x="203" y="1"/>
                  </a:moveTo>
                  <a:cubicBezTo>
                    <a:pt x="109" y="1"/>
                    <a:pt x="1" y="84"/>
                    <a:pt x="27" y="217"/>
                  </a:cubicBezTo>
                  <a:cubicBezTo>
                    <a:pt x="323" y="1527"/>
                    <a:pt x="450" y="2879"/>
                    <a:pt x="450" y="4273"/>
                  </a:cubicBezTo>
                  <a:cubicBezTo>
                    <a:pt x="450" y="4353"/>
                    <a:pt x="516" y="4395"/>
                    <a:pt x="585" y="4395"/>
                  </a:cubicBezTo>
                  <a:cubicBezTo>
                    <a:pt x="663" y="4395"/>
                    <a:pt x="746" y="4342"/>
                    <a:pt x="746" y="4231"/>
                  </a:cubicBezTo>
                  <a:cubicBezTo>
                    <a:pt x="746" y="2837"/>
                    <a:pt x="619" y="1442"/>
                    <a:pt x="323" y="90"/>
                  </a:cubicBezTo>
                  <a:cubicBezTo>
                    <a:pt x="308" y="28"/>
                    <a:pt x="258" y="1"/>
                    <a:pt x="203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4910;p40"/>
            <p:cNvSpPr/>
            <p:nvPr/>
          </p:nvSpPr>
          <p:spPr>
            <a:xfrm rot="-5400000">
              <a:off x="5988988" y="1382738"/>
              <a:ext cx="11625" cy="110550"/>
            </a:xfrm>
            <a:custGeom>
              <a:avLst/>
              <a:gdLst/>
              <a:ahLst/>
              <a:cxnLst/>
              <a:rect l="l" t="t" r="r" b="b"/>
              <a:pathLst>
                <a:path w="465" h="4422" extrusionOk="0">
                  <a:moveTo>
                    <a:pt x="153" y="1"/>
                  </a:moveTo>
                  <a:cubicBezTo>
                    <a:pt x="74" y="1"/>
                    <a:pt x="0" y="54"/>
                    <a:pt x="0" y="159"/>
                  </a:cubicBezTo>
                  <a:cubicBezTo>
                    <a:pt x="169" y="1511"/>
                    <a:pt x="169" y="2863"/>
                    <a:pt x="0" y="4215"/>
                  </a:cubicBezTo>
                  <a:cubicBezTo>
                    <a:pt x="0" y="4341"/>
                    <a:pt x="105" y="4422"/>
                    <a:pt x="190" y="4422"/>
                  </a:cubicBezTo>
                  <a:cubicBezTo>
                    <a:pt x="248" y="4422"/>
                    <a:pt x="296" y="4385"/>
                    <a:pt x="296" y="4299"/>
                  </a:cubicBezTo>
                  <a:cubicBezTo>
                    <a:pt x="465" y="2905"/>
                    <a:pt x="465" y="1511"/>
                    <a:pt x="338" y="159"/>
                  </a:cubicBezTo>
                  <a:cubicBezTo>
                    <a:pt x="317" y="54"/>
                    <a:pt x="232" y="1"/>
                    <a:pt x="153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352824" y="1549923"/>
            <a:ext cx="26021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NƯỚC CAM ÉP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47629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0" y="736169"/>
            <a:ext cx="4498040" cy="3905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9" y="1648691"/>
            <a:ext cx="2798618" cy="299258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5375564" y="433371"/>
            <a:ext cx="0" cy="43370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423564" y="433371"/>
            <a:ext cx="0" cy="420790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93870" y="630626"/>
            <a:ext cx="2791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SALAD CAM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01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/>
          <p:cNvGrpSpPr/>
          <p:nvPr/>
        </p:nvGrpSpPr>
        <p:grpSpPr>
          <a:xfrm>
            <a:off x="514350" y="1957595"/>
            <a:ext cx="4057650" cy="2658864"/>
            <a:chOff x="0" y="0"/>
            <a:chExt cx="10820400" cy="7090303"/>
          </a:xfrm>
        </p:grpSpPr>
        <p:pic>
          <p:nvPicPr>
            <p:cNvPr id="18" name="Picture 3"/>
            <p:cNvPicPr>
              <a:picLocks noChangeAspect="1"/>
            </p:cNvPicPr>
            <p:nvPr/>
          </p:nvPicPr>
          <p:blipFill>
            <a:blip r:embed="rId3"/>
            <a:srcRect t="25427" b="25427"/>
            <a:stretch>
              <a:fillRect/>
            </a:stretch>
          </p:blipFill>
          <p:spPr>
            <a:xfrm>
              <a:off x="0" y="0"/>
              <a:ext cx="10820400" cy="7090303"/>
            </a:xfrm>
            <a:prstGeom prst="rect">
              <a:avLst/>
            </a:prstGeom>
          </p:spPr>
        </p:pic>
      </p:grpSp>
      <p:grpSp>
        <p:nvGrpSpPr>
          <p:cNvPr id="19" name="Group 4"/>
          <p:cNvGrpSpPr/>
          <p:nvPr/>
        </p:nvGrpSpPr>
        <p:grpSpPr>
          <a:xfrm>
            <a:off x="4840372" y="514350"/>
            <a:ext cx="1760454" cy="1984828"/>
            <a:chOff x="0" y="0"/>
            <a:chExt cx="4694542" cy="5292873"/>
          </a:xfrm>
        </p:grpSpPr>
        <p:pic>
          <p:nvPicPr>
            <p:cNvPr id="20" name="Picture 5"/>
            <p:cNvPicPr>
              <a:picLocks noChangeAspect="1"/>
            </p:cNvPicPr>
            <p:nvPr/>
          </p:nvPicPr>
          <p:blipFill>
            <a:blip r:embed="rId4"/>
            <a:srcRect t="7630" b="7630"/>
            <a:stretch>
              <a:fillRect/>
            </a:stretch>
          </p:blipFill>
          <p:spPr>
            <a:xfrm>
              <a:off x="0" y="0"/>
              <a:ext cx="4694542" cy="5292873"/>
            </a:xfrm>
            <a:prstGeom prst="rect">
              <a:avLst/>
            </a:prstGeom>
          </p:spPr>
        </p:pic>
      </p:grpSp>
      <p:grpSp>
        <p:nvGrpSpPr>
          <p:cNvPr id="21" name="Group 6"/>
          <p:cNvGrpSpPr/>
          <p:nvPr/>
        </p:nvGrpSpPr>
        <p:grpSpPr>
          <a:xfrm>
            <a:off x="6869197" y="514350"/>
            <a:ext cx="1760454" cy="1984828"/>
            <a:chOff x="0" y="0"/>
            <a:chExt cx="4694542" cy="5292873"/>
          </a:xfrm>
        </p:grpSpPr>
        <p:pic>
          <p:nvPicPr>
            <p:cNvPr id="22" name="Picture 7"/>
            <p:cNvPicPr>
              <a:picLocks noChangeAspect="1"/>
            </p:cNvPicPr>
            <p:nvPr/>
          </p:nvPicPr>
          <p:blipFill>
            <a:blip r:embed="rId5"/>
            <a:srcRect t="7630" b="7630"/>
            <a:stretch>
              <a:fillRect/>
            </a:stretch>
          </p:blipFill>
          <p:spPr>
            <a:xfrm>
              <a:off x="0" y="0"/>
              <a:ext cx="4694542" cy="5292873"/>
            </a:xfrm>
            <a:prstGeom prst="rect">
              <a:avLst/>
            </a:prstGeom>
          </p:spPr>
        </p:pic>
      </p:grpSp>
      <p:grpSp>
        <p:nvGrpSpPr>
          <p:cNvPr id="23" name="Group 8"/>
          <p:cNvGrpSpPr/>
          <p:nvPr/>
        </p:nvGrpSpPr>
        <p:grpSpPr>
          <a:xfrm>
            <a:off x="4840372" y="2631632"/>
            <a:ext cx="1760454" cy="1984828"/>
            <a:chOff x="0" y="0"/>
            <a:chExt cx="4694542" cy="5292873"/>
          </a:xfrm>
        </p:grpSpPr>
        <p:pic>
          <p:nvPicPr>
            <p:cNvPr id="24" name="Picture 9"/>
            <p:cNvPicPr>
              <a:picLocks noChangeAspect="1"/>
            </p:cNvPicPr>
            <p:nvPr/>
          </p:nvPicPr>
          <p:blipFill>
            <a:blip r:embed="rId6"/>
            <a:srcRect t="12418" b="12418"/>
            <a:stretch>
              <a:fillRect/>
            </a:stretch>
          </p:blipFill>
          <p:spPr>
            <a:xfrm>
              <a:off x="0" y="0"/>
              <a:ext cx="4694542" cy="5292873"/>
            </a:xfrm>
            <a:prstGeom prst="rect">
              <a:avLst/>
            </a:prstGeom>
          </p:spPr>
        </p:pic>
      </p:grpSp>
      <p:grpSp>
        <p:nvGrpSpPr>
          <p:cNvPr id="25" name="Group 10"/>
          <p:cNvGrpSpPr/>
          <p:nvPr/>
        </p:nvGrpSpPr>
        <p:grpSpPr>
          <a:xfrm>
            <a:off x="6869197" y="2631632"/>
            <a:ext cx="1760454" cy="1984828"/>
            <a:chOff x="0" y="0"/>
            <a:chExt cx="4694542" cy="5292873"/>
          </a:xfrm>
        </p:grpSpPr>
        <p:pic>
          <p:nvPicPr>
            <p:cNvPr id="26" name="Picture 11"/>
            <p:cNvPicPr>
              <a:picLocks noChangeAspect="1"/>
            </p:cNvPicPr>
            <p:nvPr/>
          </p:nvPicPr>
          <p:blipFill>
            <a:blip r:embed="rId7"/>
            <a:srcRect t="7898" b="7898"/>
            <a:stretch>
              <a:fillRect/>
            </a:stretch>
          </p:blipFill>
          <p:spPr>
            <a:xfrm>
              <a:off x="0" y="0"/>
              <a:ext cx="4694542" cy="5292873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551722" y="839510"/>
            <a:ext cx="4020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400" b="1"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CAM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6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4"/>
          <p:cNvSpPr/>
          <p:nvPr/>
        </p:nvSpPr>
        <p:spPr>
          <a:xfrm rot="19490461">
            <a:off x="5689985" y="-222738"/>
            <a:ext cx="3542394" cy="3081884"/>
          </a:xfrm>
          <a:custGeom>
            <a:avLst/>
            <a:gdLst/>
            <a:ahLst/>
            <a:cxnLst/>
            <a:rect l="l" t="t" r="r" b="b"/>
            <a:pathLst>
              <a:path w="8979722" h="7812358">
                <a:moveTo>
                  <a:pt x="0" y="0"/>
                </a:moveTo>
                <a:lnTo>
                  <a:pt x="8979722" y="0"/>
                </a:lnTo>
                <a:lnTo>
                  <a:pt x="8979722" y="7812357"/>
                </a:lnTo>
                <a:lnTo>
                  <a:pt x="0" y="7812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6" name="Rectangle 35"/>
          <p:cNvSpPr/>
          <p:nvPr/>
        </p:nvSpPr>
        <p:spPr>
          <a:xfrm rot="21023618">
            <a:off x="5787252" y="335515"/>
            <a:ext cx="20976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KEM 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 rot="822668">
            <a:off x="6885596" y="996125"/>
            <a:ext cx="20976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CAM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Freeform 10"/>
          <p:cNvSpPr/>
          <p:nvPr/>
        </p:nvSpPr>
        <p:spPr>
          <a:xfrm rot="7200000" flipV="1">
            <a:off x="5268437" y="2366610"/>
            <a:ext cx="2401008" cy="741311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20" y="1770008"/>
                </a:lnTo>
                <a:lnTo>
                  <a:pt x="5732820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2"/>
          <p:cNvGrpSpPr/>
          <p:nvPr/>
        </p:nvGrpSpPr>
        <p:grpSpPr>
          <a:xfrm>
            <a:off x="1690143" y="0"/>
            <a:ext cx="2176673" cy="5143500"/>
            <a:chOff x="0" y="0"/>
            <a:chExt cx="1472613" cy="3479800"/>
          </a:xfrm>
          <a:solidFill>
            <a:srgbClr val="E6B88A"/>
          </a:solidFill>
        </p:grpSpPr>
        <p:sp>
          <p:nvSpPr>
            <p:cNvPr id="49" name="Freeform 3"/>
            <p:cNvSpPr/>
            <p:nvPr/>
          </p:nvSpPr>
          <p:spPr>
            <a:xfrm>
              <a:off x="0" y="0"/>
              <a:ext cx="1472613" cy="3479800"/>
            </a:xfrm>
            <a:custGeom>
              <a:avLst/>
              <a:gdLst/>
              <a:ahLst/>
              <a:cxnLst/>
              <a:rect l="l" t="t" r="r" b="b"/>
              <a:pathLst>
                <a:path w="1472613" h="3479800">
                  <a:moveTo>
                    <a:pt x="0" y="0"/>
                  </a:moveTo>
                  <a:lnTo>
                    <a:pt x="1472613" y="0"/>
                  </a:lnTo>
                  <a:lnTo>
                    <a:pt x="1472613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4" y="895416"/>
            <a:ext cx="2364575" cy="3405364"/>
          </a:xfrm>
          <a:prstGeom prst="round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34" y="1422489"/>
            <a:ext cx="2471342" cy="3530489"/>
          </a:xfrm>
          <a:prstGeom prst="roundRect">
            <a:avLst>
              <a:gd name="adj" fmla="val 16029"/>
            </a:avLst>
          </a:prstGeom>
        </p:spPr>
      </p:pic>
    </p:spTree>
    <p:extLst>
      <p:ext uri="{BB962C8B-B14F-4D97-AF65-F5344CB8AC3E}">
        <p14:creationId xmlns:p14="http://schemas.microsoft.com/office/powerpoint/2010/main" val="41862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5" name="Google Shape;3325;p52"/>
          <p:cNvPicPr preferRelativeResize="0"/>
          <p:nvPr/>
        </p:nvPicPr>
        <p:blipFill rotWithShape="1">
          <a:blip r:embed="rId3">
            <a:alphaModFix amt="39000"/>
          </a:blip>
          <a:srcRect l="58564" r="1497"/>
          <a:stretch/>
        </p:blipFill>
        <p:spPr>
          <a:xfrm flipH="1">
            <a:off x="-50250" y="0"/>
            <a:ext cx="36520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ectangle 51"/>
          <p:cNvSpPr/>
          <p:nvPr/>
        </p:nvSpPr>
        <p:spPr>
          <a:xfrm>
            <a:off x="4089889" y="974926"/>
            <a:ext cx="47436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THẠCH CAM</a:t>
            </a:r>
            <a:endParaRPr kumimoji="0" lang="en-US" sz="54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3" name="Group 2"/>
          <p:cNvGrpSpPr>
            <a:grpSpLocks noChangeAspect="1"/>
          </p:cNvGrpSpPr>
          <p:nvPr/>
        </p:nvGrpSpPr>
        <p:grpSpPr>
          <a:xfrm>
            <a:off x="5922" y="2438817"/>
            <a:ext cx="2920784" cy="2057400"/>
            <a:chOff x="0" y="0"/>
            <a:chExt cx="6350000" cy="4472940"/>
          </a:xfrm>
        </p:grpSpPr>
        <p:sp>
          <p:nvSpPr>
            <p:cNvPr id="54" name="Freeform 3"/>
            <p:cNvSpPr/>
            <p:nvPr/>
          </p:nvSpPr>
          <p:spPr>
            <a:xfrm>
              <a:off x="19939" y="19939"/>
              <a:ext cx="6310122" cy="4433062"/>
            </a:xfrm>
            <a:custGeom>
              <a:avLst/>
              <a:gdLst/>
              <a:ahLst/>
              <a:cxnLst/>
              <a:rect l="l" t="t" r="r" b="b"/>
              <a:pathLst>
                <a:path w="6310122" h="4433062">
                  <a:moveTo>
                    <a:pt x="6310122" y="0"/>
                  </a:moveTo>
                  <a:lnTo>
                    <a:pt x="6310122" y="4433062"/>
                  </a:lnTo>
                  <a:lnTo>
                    <a:pt x="0" y="4433062"/>
                  </a:lnTo>
                  <a:lnTo>
                    <a:pt x="0" y="0"/>
                  </a:lnTo>
                  <a:lnTo>
                    <a:pt x="6310122" y="0"/>
                  </a:lnTo>
                  <a:close/>
                </a:path>
              </a:pathLst>
            </a:custGeom>
            <a:blipFill>
              <a:blip r:embed="rId4"/>
              <a:stretch>
                <a:fillRect t="-56756" b="-56756"/>
              </a:stretch>
            </a:blipFill>
            <a:ln>
              <a:solidFill>
                <a:srgbClr val="2F731F"/>
              </a:solidFill>
            </a:ln>
          </p:spPr>
        </p:sp>
        <p:sp>
          <p:nvSpPr>
            <p:cNvPr id="55" name="Freeform 4"/>
            <p:cNvSpPr/>
            <p:nvPr/>
          </p:nvSpPr>
          <p:spPr>
            <a:xfrm>
              <a:off x="0" y="0"/>
              <a:ext cx="6350000" cy="4472940"/>
            </a:xfrm>
            <a:custGeom>
              <a:avLst/>
              <a:gdLst/>
              <a:ahLst/>
              <a:cxnLst/>
              <a:rect l="l" t="t" r="r" b="b"/>
              <a:pathLst>
                <a:path w="6350000" h="4472940">
                  <a:moveTo>
                    <a:pt x="6350000" y="0"/>
                  </a:moveTo>
                  <a:lnTo>
                    <a:pt x="6350000" y="4472940"/>
                  </a:lnTo>
                  <a:lnTo>
                    <a:pt x="0" y="447294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1" r="-1"/>
              </a:stretch>
            </a:blipFill>
            <a:ln>
              <a:solidFill>
                <a:srgbClr val="2F731F"/>
              </a:solidFill>
            </a:ln>
          </p:spPr>
        </p:sp>
      </p:grpSp>
      <p:grpSp>
        <p:nvGrpSpPr>
          <p:cNvPr id="56" name="Group 5"/>
          <p:cNvGrpSpPr>
            <a:grpSpLocks noChangeAspect="1"/>
          </p:cNvGrpSpPr>
          <p:nvPr/>
        </p:nvGrpSpPr>
        <p:grpSpPr>
          <a:xfrm>
            <a:off x="3070924" y="2418846"/>
            <a:ext cx="2920784" cy="2057400"/>
            <a:chOff x="0" y="0"/>
            <a:chExt cx="6350000" cy="4472940"/>
          </a:xfrm>
        </p:grpSpPr>
        <p:sp>
          <p:nvSpPr>
            <p:cNvPr id="57" name="Freeform 6"/>
            <p:cNvSpPr/>
            <p:nvPr/>
          </p:nvSpPr>
          <p:spPr>
            <a:xfrm>
              <a:off x="19939" y="19939"/>
              <a:ext cx="6310122" cy="4433062"/>
            </a:xfrm>
            <a:custGeom>
              <a:avLst/>
              <a:gdLst/>
              <a:ahLst/>
              <a:cxnLst/>
              <a:rect l="l" t="t" r="r" b="b"/>
              <a:pathLst>
                <a:path w="6310122" h="4433062">
                  <a:moveTo>
                    <a:pt x="6310122" y="0"/>
                  </a:moveTo>
                  <a:lnTo>
                    <a:pt x="6310122" y="4433062"/>
                  </a:lnTo>
                  <a:lnTo>
                    <a:pt x="0" y="4433062"/>
                  </a:lnTo>
                  <a:lnTo>
                    <a:pt x="0" y="0"/>
                  </a:lnTo>
                  <a:lnTo>
                    <a:pt x="6310122" y="0"/>
                  </a:lnTo>
                  <a:close/>
                </a:path>
              </a:pathLst>
            </a:custGeom>
            <a:blipFill>
              <a:blip r:embed="rId6"/>
              <a:stretch>
                <a:fillRect t="-1361" b="-1361"/>
              </a:stretch>
            </a:blipFill>
            <a:ln>
              <a:solidFill>
                <a:srgbClr val="2F731F"/>
              </a:solidFill>
            </a:ln>
          </p:spPr>
        </p:sp>
        <p:sp>
          <p:nvSpPr>
            <p:cNvPr id="58" name="Freeform 7"/>
            <p:cNvSpPr/>
            <p:nvPr/>
          </p:nvSpPr>
          <p:spPr>
            <a:xfrm>
              <a:off x="0" y="0"/>
              <a:ext cx="6350000" cy="4472940"/>
            </a:xfrm>
            <a:custGeom>
              <a:avLst/>
              <a:gdLst/>
              <a:ahLst/>
              <a:cxnLst/>
              <a:rect l="l" t="t" r="r" b="b"/>
              <a:pathLst>
                <a:path w="6350000" h="4472940">
                  <a:moveTo>
                    <a:pt x="6350000" y="0"/>
                  </a:moveTo>
                  <a:lnTo>
                    <a:pt x="6350000" y="4472940"/>
                  </a:lnTo>
                  <a:lnTo>
                    <a:pt x="0" y="447294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1" r="-1"/>
              </a:stretch>
            </a:blipFill>
            <a:ln>
              <a:solidFill>
                <a:srgbClr val="2F731F"/>
              </a:solidFill>
            </a:ln>
          </p:spPr>
        </p:sp>
      </p:grpSp>
      <p:grpSp>
        <p:nvGrpSpPr>
          <p:cNvPr id="59" name="Group 8"/>
          <p:cNvGrpSpPr>
            <a:grpSpLocks noChangeAspect="1"/>
          </p:cNvGrpSpPr>
          <p:nvPr/>
        </p:nvGrpSpPr>
        <p:grpSpPr>
          <a:xfrm>
            <a:off x="6135926" y="2414825"/>
            <a:ext cx="2920784" cy="2057400"/>
            <a:chOff x="0" y="0"/>
            <a:chExt cx="6350000" cy="4472940"/>
          </a:xfrm>
        </p:grpSpPr>
        <p:sp>
          <p:nvSpPr>
            <p:cNvPr id="60" name="Freeform 9"/>
            <p:cNvSpPr/>
            <p:nvPr/>
          </p:nvSpPr>
          <p:spPr>
            <a:xfrm>
              <a:off x="19939" y="19939"/>
              <a:ext cx="6310122" cy="4433062"/>
            </a:xfrm>
            <a:custGeom>
              <a:avLst/>
              <a:gdLst/>
              <a:ahLst/>
              <a:cxnLst/>
              <a:rect l="l" t="t" r="r" b="b"/>
              <a:pathLst>
                <a:path w="6310122" h="4433062">
                  <a:moveTo>
                    <a:pt x="6310122" y="0"/>
                  </a:moveTo>
                  <a:lnTo>
                    <a:pt x="6310122" y="4433062"/>
                  </a:lnTo>
                  <a:lnTo>
                    <a:pt x="0" y="4433062"/>
                  </a:lnTo>
                  <a:lnTo>
                    <a:pt x="0" y="0"/>
                  </a:lnTo>
                  <a:lnTo>
                    <a:pt x="6310122" y="0"/>
                  </a:lnTo>
                  <a:close/>
                </a:path>
              </a:pathLst>
            </a:custGeom>
            <a:blipFill>
              <a:blip r:embed="rId7"/>
              <a:stretch>
                <a:fillRect l="-2801" r="-2801"/>
              </a:stretch>
            </a:blipFill>
            <a:ln>
              <a:solidFill>
                <a:srgbClr val="2F731F"/>
              </a:solidFill>
            </a:ln>
          </p:spPr>
        </p:sp>
        <p:sp>
          <p:nvSpPr>
            <p:cNvPr id="61" name="Freeform 10"/>
            <p:cNvSpPr/>
            <p:nvPr/>
          </p:nvSpPr>
          <p:spPr>
            <a:xfrm>
              <a:off x="0" y="0"/>
              <a:ext cx="6350000" cy="4472940"/>
            </a:xfrm>
            <a:custGeom>
              <a:avLst/>
              <a:gdLst/>
              <a:ahLst/>
              <a:cxnLst/>
              <a:rect l="l" t="t" r="r" b="b"/>
              <a:pathLst>
                <a:path w="6350000" h="4472940">
                  <a:moveTo>
                    <a:pt x="6350000" y="0"/>
                  </a:moveTo>
                  <a:lnTo>
                    <a:pt x="6350000" y="4472940"/>
                  </a:lnTo>
                  <a:lnTo>
                    <a:pt x="0" y="447294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1" r="-1"/>
              </a:stretch>
            </a:blipFill>
            <a:ln>
              <a:solidFill>
                <a:srgbClr val="2F731F"/>
              </a:solidFill>
            </a:ln>
          </p:spPr>
        </p:sp>
      </p:grpSp>
      <p:grpSp>
        <p:nvGrpSpPr>
          <p:cNvPr id="361" name="Google Shape;3808;p54"/>
          <p:cNvGrpSpPr/>
          <p:nvPr/>
        </p:nvGrpSpPr>
        <p:grpSpPr>
          <a:xfrm rot="20546756" flipH="1">
            <a:off x="1090461" y="433809"/>
            <a:ext cx="1571921" cy="1560696"/>
            <a:chOff x="5914676" y="865722"/>
            <a:chExt cx="3436747" cy="3412207"/>
          </a:xfrm>
        </p:grpSpPr>
        <p:sp>
          <p:nvSpPr>
            <p:cNvPr id="362" name="Google Shape;3809;p54"/>
            <p:cNvSpPr/>
            <p:nvPr/>
          </p:nvSpPr>
          <p:spPr>
            <a:xfrm>
              <a:off x="7038653" y="2698097"/>
              <a:ext cx="1311384" cy="1132935"/>
            </a:xfrm>
            <a:custGeom>
              <a:avLst/>
              <a:gdLst/>
              <a:ahLst/>
              <a:cxnLst/>
              <a:rect l="l" t="t" r="r" b="b"/>
              <a:pathLst>
                <a:path w="18710" h="16164" extrusionOk="0">
                  <a:moveTo>
                    <a:pt x="9245" y="1"/>
                  </a:moveTo>
                  <a:cubicBezTo>
                    <a:pt x="8262" y="1"/>
                    <a:pt x="7264" y="179"/>
                    <a:pt x="6297" y="556"/>
                  </a:cubicBezTo>
                  <a:cubicBezTo>
                    <a:pt x="2043" y="2250"/>
                    <a:pt x="0" y="7091"/>
                    <a:pt x="1750" y="11345"/>
                  </a:cubicBezTo>
                  <a:cubicBezTo>
                    <a:pt x="2989" y="14501"/>
                    <a:pt x="5759" y="16163"/>
                    <a:pt x="8823" y="16163"/>
                  </a:cubicBezTo>
                  <a:cubicBezTo>
                    <a:pt x="9944" y="16163"/>
                    <a:pt x="11105" y="15941"/>
                    <a:pt x="12245" y="15487"/>
                  </a:cubicBezTo>
                  <a:cubicBezTo>
                    <a:pt x="16443" y="13794"/>
                    <a:pt x="18710" y="9540"/>
                    <a:pt x="16960" y="5286"/>
                  </a:cubicBezTo>
                  <a:cubicBezTo>
                    <a:pt x="15668" y="2001"/>
                    <a:pt x="12534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810;p54"/>
            <p:cNvSpPr/>
            <p:nvPr/>
          </p:nvSpPr>
          <p:spPr>
            <a:xfrm>
              <a:off x="6761093" y="3313772"/>
              <a:ext cx="755290" cy="956308"/>
            </a:xfrm>
            <a:custGeom>
              <a:avLst/>
              <a:gdLst/>
              <a:ahLst/>
              <a:cxnLst/>
              <a:rect l="l" t="t" r="r" b="b"/>
              <a:pathLst>
                <a:path w="10776" h="13644" extrusionOk="0">
                  <a:moveTo>
                    <a:pt x="2379" y="0"/>
                  </a:moveTo>
                  <a:cubicBezTo>
                    <a:pt x="0" y="7627"/>
                    <a:pt x="6409" y="11769"/>
                    <a:pt x="10775" y="13644"/>
                  </a:cubicBezTo>
                  <a:cubicBezTo>
                    <a:pt x="10775" y="13644"/>
                    <a:pt x="10020" y="12524"/>
                    <a:pt x="9320" y="8620"/>
                  </a:cubicBezTo>
                  <a:cubicBezTo>
                    <a:pt x="7977" y="756"/>
                    <a:pt x="2379" y="1"/>
                    <a:pt x="2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811;p54"/>
            <p:cNvSpPr/>
            <p:nvPr/>
          </p:nvSpPr>
          <p:spPr>
            <a:xfrm>
              <a:off x="6891533" y="3313772"/>
              <a:ext cx="526726" cy="628777"/>
            </a:xfrm>
            <a:custGeom>
              <a:avLst/>
              <a:gdLst/>
              <a:ahLst/>
              <a:cxnLst/>
              <a:rect l="l" t="t" r="r" b="b"/>
              <a:pathLst>
                <a:path w="7515" h="8971" extrusionOk="0">
                  <a:moveTo>
                    <a:pt x="406" y="406"/>
                  </a:moveTo>
                  <a:cubicBezTo>
                    <a:pt x="112" y="1400"/>
                    <a:pt x="0" y="2267"/>
                    <a:pt x="0" y="3149"/>
                  </a:cubicBezTo>
                  <a:cubicBezTo>
                    <a:pt x="294" y="2617"/>
                    <a:pt x="518" y="2267"/>
                    <a:pt x="644" y="2099"/>
                  </a:cubicBezTo>
                  <a:cubicBezTo>
                    <a:pt x="518" y="1568"/>
                    <a:pt x="406" y="980"/>
                    <a:pt x="406" y="406"/>
                  </a:cubicBezTo>
                  <a:close/>
                  <a:moveTo>
                    <a:pt x="644" y="0"/>
                  </a:moveTo>
                  <a:cubicBezTo>
                    <a:pt x="644" y="812"/>
                    <a:pt x="756" y="1568"/>
                    <a:pt x="868" y="2099"/>
                  </a:cubicBezTo>
                  <a:cubicBezTo>
                    <a:pt x="994" y="2561"/>
                    <a:pt x="1162" y="3023"/>
                    <a:pt x="1288" y="3499"/>
                  </a:cubicBezTo>
                  <a:cubicBezTo>
                    <a:pt x="1694" y="3317"/>
                    <a:pt x="2911" y="2855"/>
                    <a:pt x="4310" y="2855"/>
                  </a:cubicBezTo>
                  <a:cubicBezTo>
                    <a:pt x="4604" y="2855"/>
                    <a:pt x="4842" y="2911"/>
                    <a:pt x="5066" y="2911"/>
                  </a:cubicBezTo>
                  <a:cubicBezTo>
                    <a:pt x="4548" y="2267"/>
                    <a:pt x="3961" y="1750"/>
                    <a:pt x="3443" y="1330"/>
                  </a:cubicBezTo>
                  <a:cubicBezTo>
                    <a:pt x="2155" y="406"/>
                    <a:pt x="994" y="112"/>
                    <a:pt x="644" y="0"/>
                  </a:cubicBezTo>
                  <a:close/>
                  <a:moveTo>
                    <a:pt x="700" y="2379"/>
                  </a:moveTo>
                  <a:cubicBezTo>
                    <a:pt x="518" y="2617"/>
                    <a:pt x="294" y="3023"/>
                    <a:pt x="56" y="3499"/>
                  </a:cubicBezTo>
                  <a:cubicBezTo>
                    <a:pt x="406" y="3499"/>
                    <a:pt x="700" y="3555"/>
                    <a:pt x="1050" y="3555"/>
                  </a:cubicBezTo>
                  <a:cubicBezTo>
                    <a:pt x="994" y="3429"/>
                    <a:pt x="938" y="3261"/>
                    <a:pt x="868" y="3079"/>
                  </a:cubicBezTo>
                  <a:cubicBezTo>
                    <a:pt x="868" y="3079"/>
                    <a:pt x="812" y="2799"/>
                    <a:pt x="700" y="2379"/>
                  </a:cubicBezTo>
                  <a:close/>
                  <a:moveTo>
                    <a:pt x="4366" y="3079"/>
                  </a:moveTo>
                  <a:cubicBezTo>
                    <a:pt x="3093" y="3079"/>
                    <a:pt x="1918" y="3429"/>
                    <a:pt x="1456" y="3611"/>
                  </a:cubicBezTo>
                  <a:cubicBezTo>
                    <a:pt x="1806" y="3667"/>
                    <a:pt x="2099" y="3723"/>
                    <a:pt x="2393" y="3779"/>
                  </a:cubicBezTo>
                  <a:cubicBezTo>
                    <a:pt x="2561" y="3849"/>
                    <a:pt x="2617" y="4073"/>
                    <a:pt x="2449" y="4198"/>
                  </a:cubicBezTo>
                  <a:cubicBezTo>
                    <a:pt x="2267" y="4366"/>
                    <a:pt x="2043" y="4478"/>
                    <a:pt x="1806" y="4660"/>
                  </a:cubicBezTo>
                  <a:cubicBezTo>
                    <a:pt x="1988" y="5066"/>
                    <a:pt x="2211" y="5472"/>
                    <a:pt x="2449" y="5948"/>
                  </a:cubicBezTo>
                  <a:cubicBezTo>
                    <a:pt x="2561" y="5822"/>
                    <a:pt x="2743" y="5766"/>
                    <a:pt x="2855" y="5654"/>
                  </a:cubicBezTo>
                  <a:cubicBezTo>
                    <a:pt x="3205" y="5416"/>
                    <a:pt x="3555" y="5304"/>
                    <a:pt x="3961" y="5304"/>
                  </a:cubicBezTo>
                  <a:cubicBezTo>
                    <a:pt x="4436" y="5304"/>
                    <a:pt x="4842" y="5472"/>
                    <a:pt x="5192" y="5766"/>
                  </a:cubicBezTo>
                  <a:cubicBezTo>
                    <a:pt x="5248" y="5822"/>
                    <a:pt x="5304" y="5878"/>
                    <a:pt x="5416" y="5948"/>
                  </a:cubicBezTo>
                  <a:lnTo>
                    <a:pt x="5892" y="5948"/>
                  </a:lnTo>
                  <a:cubicBezTo>
                    <a:pt x="6186" y="5948"/>
                    <a:pt x="6465" y="5948"/>
                    <a:pt x="6759" y="6004"/>
                  </a:cubicBezTo>
                  <a:cubicBezTo>
                    <a:pt x="6647" y="5654"/>
                    <a:pt x="6535" y="5360"/>
                    <a:pt x="6409" y="5066"/>
                  </a:cubicBezTo>
                  <a:cubicBezTo>
                    <a:pt x="6353" y="4954"/>
                    <a:pt x="6297" y="4772"/>
                    <a:pt x="6241" y="4660"/>
                  </a:cubicBezTo>
                  <a:cubicBezTo>
                    <a:pt x="6004" y="4310"/>
                    <a:pt x="5836" y="3905"/>
                    <a:pt x="5598" y="3611"/>
                  </a:cubicBezTo>
                  <a:cubicBezTo>
                    <a:pt x="5486" y="3429"/>
                    <a:pt x="5360" y="3261"/>
                    <a:pt x="5248" y="3149"/>
                  </a:cubicBezTo>
                  <a:cubicBezTo>
                    <a:pt x="4954" y="3079"/>
                    <a:pt x="4660" y="3079"/>
                    <a:pt x="4366" y="3079"/>
                  </a:cubicBezTo>
                  <a:close/>
                  <a:moveTo>
                    <a:pt x="1862" y="5416"/>
                  </a:moveTo>
                  <a:cubicBezTo>
                    <a:pt x="1750" y="5598"/>
                    <a:pt x="1568" y="5948"/>
                    <a:pt x="1400" y="6353"/>
                  </a:cubicBezTo>
                  <a:cubicBezTo>
                    <a:pt x="1638" y="6297"/>
                    <a:pt x="1918" y="6172"/>
                    <a:pt x="2211" y="6060"/>
                  </a:cubicBezTo>
                  <a:cubicBezTo>
                    <a:pt x="2099" y="5822"/>
                    <a:pt x="1988" y="5654"/>
                    <a:pt x="1862" y="5416"/>
                  </a:cubicBezTo>
                  <a:close/>
                  <a:moveTo>
                    <a:pt x="1568" y="4772"/>
                  </a:moveTo>
                  <a:cubicBezTo>
                    <a:pt x="1162" y="5010"/>
                    <a:pt x="756" y="5248"/>
                    <a:pt x="294" y="5416"/>
                  </a:cubicBezTo>
                  <a:cubicBezTo>
                    <a:pt x="406" y="5766"/>
                    <a:pt x="518" y="6116"/>
                    <a:pt x="644" y="6465"/>
                  </a:cubicBezTo>
                  <a:cubicBezTo>
                    <a:pt x="812" y="6465"/>
                    <a:pt x="994" y="6465"/>
                    <a:pt x="1106" y="6409"/>
                  </a:cubicBezTo>
                  <a:cubicBezTo>
                    <a:pt x="1400" y="5822"/>
                    <a:pt x="1694" y="5360"/>
                    <a:pt x="1806" y="5248"/>
                  </a:cubicBezTo>
                  <a:cubicBezTo>
                    <a:pt x="1694" y="5066"/>
                    <a:pt x="1638" y="4954"/>
                    <a:pt x="1568" y="4772"/>
                  </a:cubicBezTo>
                  <a:close/>
                  <a:moveTo>
                    <a:pt x="5598" y="6116"/>
                  </a:moveTo>
                  <a:cubicBezTo>
                    <a:pt x="6353" y="6927"/>
                    <a:pt x="6997" y="7921"/>
                    <a:pt x="7515" y="8970"/>
                  </a:cubicBezTo>
                  <a:cubicBezTo>
                    <a:pt x="7515" y="8858"/>
                    <a:pt x="7515" y="8746"/>
                    <a:pt x="7459" y="8620"/>
                  </a:cubicBezTo>
                  <a:cubicBezTo>
                    <a:pt x="7347" y="7753"/>
                    <a:pt x="7109" y="6997"/>
                    <a:pt x="6885" y="6297"/>
                  </a:cubicBezTo>
                  <a:lnTo>
                    <a:pt x="6885" y="6227"/>
                  </a:lnTo>
                  <a:cubicBezTo>
                    <a:pt x="6535" y="6172"/>
                    <a:pt x="6241" y="6116"/>
                    <a:pt x="5892" y="6116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5" name="Google Shape;3812;p54"/>
            <p:cNvGrpSpPr/>
            <p:nvPr/>
          </p:nvGrpSpPr>
          <p:grpSpPr>
            <a:xfrm>
              <a:off x="6867001" y="3072521"/>
              <a:ext cx="658215" cy="1205408"/>
              <a:chOff x="6363921" y="3271098"/>
              <a:chExt cx="697705" cy="1277727"/>
            </a:xfrm>
          </p:grpSpPr>
          <p:sp>
            <p:nvSpPr>
              <p:cNvPr id="650" name="Google Shape;3813;p54"/>
              <p:cNvSpPr/>
              <p:nvPr/>
            </p:nvSpPr>
            <p:spPr>
              <a:xfrm>
                <a:off x="6415928" y="3526824"/>
                <a:ext cx="645698" cy="1022002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13756" extrusionOk="0">
                    <a:moveTo>
                      <a:pt x="0" y="0"/>
                    </a:moveTo>
                    <a:cubicBezTo>
                      <a:pt x="56" y="6927"/>
                      <a:pt x="8452" y="13700"/>
                      <a:pt x="8508" y="13756"/>
                    </a:cubicBezTo>
                    <a:lnTo>
                      <a:pt x="8690" y="13574"/>
                    </a:lnTo>
                    <a:cubicBezTo>
                      <a:pt x="8564" y="13462"/>
                      <a:pt x="294" y="6815"/>
                      <a:pt x="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3814;p54"/>
              <p:cNvSpPr/>
              <p:nvPr/>
            </p:nvSpPr>
            <p:spPr>
              <a:xfrm>
                <a:off x="6749677" y="4204164"/>
                <a:ext cx="199704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609" extrusionOk="0">
                    <a:moveTo>
                      <a:pt x="2556" y="0"/>
                    </a:moveTo>
                    <a:cubicBezTo>
                      <a:pt x="1188" y="0"/>
                      <a:pt x="49" y="441"/>
                      <a:pt x="0" y="441"/>
                    </a:cubicBezTo>
                    <a:lnTo>
                      <a:pt x="56" y="609"/>
                    </a:lnTo>
                    <a:cubicBezTo>
                      <a:pt x="56" y="609"/>
                      <a:pt x="1249" y="172"/>
                      <a:pt x="2603" y="172"/>
                    </a:cubicBezTo>
                    <a:cubicBezTo>
                      <a:pt x="2801" y="172"/>
                      <a:pt x="3003" y="182"/>
                      <a:pt x="3205" y="203"/>
                    </a:cubicBezTo>
                    <a:lnTo>
                      <a:pt x="3205" y="35"/>
                    </a:lnTo>
                    <a:cubicBezTo>
                      <a:pt x="2985" y="11"/>
                      <a:pt x="2768" y="0"/>
                      <a:pt x="2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3815;p54"/>
              <p:cNvSpPr/>
              <p:nvPr/>
            </p:nvSpPr>
            <p:spPr>
              <a:xfrm>
                <a:off x="6593726" y="3967467"/>
                <a:ext cx="307794" cy="61586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829" extrusionOk="0">
                    <a:moveTo>
                      <a:pt x="3173" y="1"/>
                    </a:moveTo>
                    <a:cubicBezTo>
                      <a:pt x="1520" y="1"/>
                      <a:pt x="84" y="604"/>
                      <a:pt x="0" y="646"/>
                    </a:cubicBezTo>
                    <a:lnTo>
                      <a:pt x="56" y="828"/>
                    </a:lnTo>
                    <a:cubicBezTo>
                      <a:pt x="99" y="828"/>
                      <a:pt x="1554" y="190"/>
                      <a:pt x="3196" y="190"/>
                    </a:cubicBezTo>
                    <a:cubicBezTo>
                      <a:pt x="3716" y="190"/>
                      <a:pt x="4254" y="254"/>
                      <a:pt x="4772" y="422"/>
                    </a:cubicBezTo>
                    <a:lnTo>
                      <a:pt x="4842" y="241"/>
                    </a:lnTo>
                    <a:cubicBezTo>
                      <a:pt x="4289" y="67"/>
                      <a:pt x="3719" y="1"/>
                      <a:pt x="3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3816;p54"/>
              <p:cNvSpPr/>
              <p:nvPr/>
            </p:nvSpPr>
            <p:spPr>
              <a:xfrm>
                <a:off x="6632125" y="4150608"/>
                <a:ext cx="61452" cy="134196"/>
              </a:xfrm>
              <a:custGeom>
                <a:avLst/>
                <a:gdLst/>
                <a:ahLst/>
                <a:cxnLst/>
                <a:rect l="l" t="t" r="r" b="b"/>
                <a:pathLst>
                  <a:path w="827" h="2856" extrusionOk="0">
                    <a:moveTo>
                      <a:pt x="645" y="0"/>
                    </a:moveTo>
                    <a:cubicBezTo>
                      <a:pt x="645" y="56"/>
                      <a:pt x="1" y="1330"/>
                      <a:pt x="1" y="2855"/>
                    </a:cubicBezTo>
                    <a:lnTo>
                      <a:pt x="183" y="2855"/>
                    </a:lnTo>
                    <a:cubicBezTo>
                      <a:pt x="239" y="1400"/>
                      <a:pt x="827" y="112"/>
                      <a:pt x="827" y="56"/>
                    </a:cubicBezTo>
                    <a:lnTo>
                      <a:pt x="6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3817;p54"/>
              <p:cNvSpPr/>
              <p:nvPr/>
            </p:nvSpPr>
            <p:spPr>
              <a:xfrm>
                <a:off x="6363921" y="3271098"/>
                <a:ext cx="121695" cy="484478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521" extrusionOk="0">
                    <a:moveTo>
                      <a:pt x="1400" y="0"/>
                    </a:moveTo>
                    <a:cubicBezTo>
                      <a:pt x="1" y="2911"/>
                      <a:pt x="1218" y="6521"/>
                      <a:pt x="1218" y="6521"/>
                    </a:cubicBezTo>
                    <a:lnTo>
                      <a:pt x="1456" y="6465"/>
                    </a:lnTo>
                    <a:cubicBezTo>
                      <a:pt x="1456" y="6409"/>
                      <a:pt x="239" y="2911"/>
                      <a:pt x="1638" y="112"/>
                    </a:cubicBezTo>
                    <a:lnTo>
                      <a:pt x="14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3818;p54"/>
              <p:cNvSpPr/>
              <p:nvPr/>
            </p:nvSpPr>
            <p:spPr>
              <a:xfrm>
                <a:off x="6420088" y="3552827"/>
                <a:ext cx="151859" cy="424224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5710" extrusionOk="0">
                    <a:moveTo>
                      <a:pt x="0" y="0"/>
                    </a:moveTo>
                    <a:lnTo>
                      <a:pt x="0" y="56"/>
                    </a:lnTo>
                    <a:cubicBezTo>
                      <a:pt x="0" y="162"/>
                      <a:pt x="4" y="268"/>
                      <a:pt x="11" y="374"/>
                    </a:cubicBezTo>
                    <a:lnTo>
                      <a:pt x="11" y="374"/>
                    </a:lnTo>
                    <a:cubicBezTo>
                      <a:pt x="4" y="254"/>
                      <a:pt x="0" y="129"/>
                      <a:pt x="0" y="0"/>
                    </a:cubicBezTo>
                    <a:close/>
                    <a:moveTo>
                      <a:pt x="11" y="374"/>
                    </a:moveTo>
                    <a:lnTo>
                      <a:pt x="11" y="374"/>
                    </a:lnTo>
                    <a:cubicBezTo>
                      <a:pt x="42" y="908"/>
                      <a:pt x="135" y="1361"/>
                      <a:pt x="238" y="1749"/>
                    </a:cubicBezTo>
                    <a:cubicBezTo>
                      <a:pt x="135" y="1316"/>
                      <a:pt x="42" y="845"/>
                      <a:pt x="11" y="374"/>
                    </a:cubicBezTo>
                    <a:close/>
                    <a:moveTo>
                      <a:pt x="462" y="1749"/>
                    </a:moveTo>
                    <a:lnTo>
                      <a:pt x="462" y="1749"/>
                    </a:lnTo>
                    <a:cubicBezTo>
                      <a:pt x="588" y="2323"/>
                      <a:pt x="700" y="2617"/>
                      <a:pt x="700" y="2673"/>
                    </a:cubicBezTo>
                    <a:lnTo>
                      <a:pt x="462" y="2729"/>
                    </a:lnTo>
                    <a:cubicBezTo>
                      <a:pt x="532" y="2911"/>
                      <a:pt x="588" y="3079"/>
                      <a:pt x="644" y="3205"/>
                    </a:cubicBezTo>
                    <a:cubicBezTo>
                      <a:pt x="700" y="3205"/>
                      <a:pt x="756" y="3261"/>
                      <a:pt x="812" y="3261"/>
                    </a:cubicBezTo>
                    <a:lnTo>
                      <a:pt x="756" y="3149"/>
                    </a:lnTo>
                    <a:lnTo>
                      <a:pt x="882" y="3149"/>
                    </a:lnTo>
                    <a:cubicBezTo>
                      <a:pt x="756" y="2673"/>
                      <a:pt x="588" y="2211"/>
                      <a:pt x="462" y="1749"/>
                    </a:cubicBezTo>
                    <a:close/>
                    <a:moveTo>
                      <a:pt x="1400" y="4310"/>
                    </a:moveTo>
                    <a:cubicBezTo>
                      <a:pt x="1288" y="4310"/>
                      <a:pt x="1232" y="4366"/>
                      <a:pt x="1162" y="4422"/>
                    </a:cubicBezTo>
                    <a:cubicBezTo>
                      <a:pt x="1232" y="4604"/>
                      <a:pt x="1288" y="4716"/>
                      <a:pt x="1400" y="4898"/>
                    </a:cubicBezTo>
                    <a:lnTo>
                      <a:pt x="1400" y="4828"/>
                    </a:lnTo>
                    <a:lnTo>
                      <a:pt x="1582" y="4954"/>
                    </a:lnTo>
                    <a:cubicBezTo>
                      <a:pt x="1582" y="4954"/>
                      <a:pt x="1512" y="5010"/>
                      <a:pt x="1456" y="5066"/>
                    </a:cubicBezTo>
                    <a:cubicBezTo>
                      <a:pt x="1582" y="5304"/>
                      <a:pt x="1693" y="5472"/>
                      <a:pt x="1805" y="5710"/>
                    </a:cubicBezTo>
                    <a:cubicBezTo>
                      <a:pt x="1861" y="5654"/>
                      <a:pt x="1987" y="5598"/>
                      <a:pt x="2043" y="5598"/>
                    </a:cubicBezTo>
                    <a:cubicBezTo>
                      <a:pt x="1805" y="5122"/>
                      <a:pt x="1582" y="4716"/>
                      <a:pt x="1400" y="431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3819;p54"/>
              <p:cNvSpPr/>
              <p:nvPr/>
            </p:nvSpPr>
            <p:spPr>
              <a:xfrm>
                <a:off x="6792237" y="3968660"/>
                <a:ext cx="10928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281" extrusionOk="0">
                    <a:moveTo>
                      <a:pt x="1" y="1"/>
                    </a:moveTo>
                    <a:cubicBezTo>
                      <a:pt x="71" y="57"/>
                      <a:pt x="127" y="113"/>
                      <a:pt x="183" y="169"/>
                    </a:cubicBezTo>
                    <a:lnTo>
                      <a:pt x="477" y="169"/>
                    </a:lnTo>
                    <a:cubicBezTo>
                      <a:pt x="826" y="169"/>
                      <a:pt x="1120" y="225"/>
                      <a:pt x="1470" y="280"/>
                    </a:cubicBezTo>
                    <a:cubicBezTo>
                      <a:pt x="1400" y="169"/>
                      <a:pt x="1400" y="113"/>
                      <a:pt x="1344" y="57"/>
                    </a:cubicBezTo>
                    <a:cubicBezTo>
                      <a:pt x="1050" y="1"/>
                      <a:pt x="771" y="1"/>
                      <a:pt x="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3820;p54"/>
              <p:cNvSpPr/>
              <p:nvPr/>
            </p:nvSpPr>
            <p:spPr>
              <a:xfrm>
                <a:off x="6459611" y="3911447"/>
                <a:ext cx="78015" cy="142569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233" extrusionOk="0">
                    <a:moveTo>
                      <a:pt x="701" y="1"/>
                    </a:moveTo>
                    <a:lnTo>
                      <a:pt x="701" y="71"/>
                    </a:lnTo>
                    <a:cubicBezTo>
                      <a:pt x="589" y="183"/>
                      <a:pt x="295" y="645"/>
                      <a:pt x="1" y="1232"/>
                    </a:cubicBezTo>
                    <a:cubicBezTo>
                      <a:pt x="113" y="1232"/>
                      <a:pt x="183" y="1232"/>
                      <a:pt x="295" y="1176"/>
                    </a:cubicBezTo>
                    <a:cubicBezTo>
                      <a:pt x="463" y="771"/>
                      <a:pt x="645" y="421"/>
                      <a:pt x="757" y="239"/>
                    </a:cubicBezTo>
                    <a:cubicBezTo>
                      <a:pt x="813" y="183"/>
                      <a:pt x="883" y="127"/>
                      <a:pt x="883" y="127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3821;p54"/>
              <p:cNvSpPr/>
              <p:nvPr/>
            </p:nvSpPr>
            <p:spPr>
              <a:xfrm>
                <a:off x="6389924" y="3682770"/>
                <a:ext cx="52081" cy="10401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400" extrusionOk="0">
                    <a:moveTo>
                      <a:pt x="644" y="0"/>
                    </a:moveTo>
                    <a:cubicBezTo>
                      <a:pt x="518" y="168"/>
                      <a:pt x="294" y="518"/>
                      <a:pt x="0" y="1050"/>
                    </a:cubicBezTo>
                    <a:lnTo>
                      <a:pt x="0" y="1400"/>
                    </a:lnTo>
                    <a:lnTo>
                      <a:pt x="56" y="1400"/>
                    </a:lnTo>
                    <a:cubicBezTo>
                      <a:pt x="294" y="924"/>
                      <a:pt x="518" y="518"/>
                      <a:pt x="700" y="280"/>
                    </a:cubicBezTo>
                    <a:cubicBezTo>
                      <a:pt x="700" y="224"/>
                      <a:pt x="644" y="112"/>
                      <a:pt x="6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3822;p54"/>
              <p:cNvSpPr/>
              <p:nvPr/>
            </p:nvSpPr>
            <p:spPr>
              <a:xfrm>
                <a:off x="6420088" y="3526824"/>
                <a:ext cx="52007" cy="228754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079" extrusionOk="0">
                    <a:moveTo>
                      <a:pt x="112" y="0"/>
                    </a:moveTo>
                    <a:cubicBezTo>
                      <a:pt x="56" y="112"/>
                      <a:pt x="0" y="224"/>
                      <a:pt x="0" y="350"/>
                    </a:cubicBezTo>
                    <a:cubicBezTo>
                      <a:pt x="0" y="1050"/>
                      <a:pt x="112" y="1624"/>
                      <a:pt x="238" y="2099"/>
                    </a:cubicBezTo>
                    <a:cubicBezTo>
                      <a:pt x="238" y="2211"/>
                      <a:pt x="294" y="2323"/>
                      <a:pt x="294" y="2379"/>
                    </a:cubicBezTo>
                    <a:cubicBezTo>
                      <a:pt x="406" y="2799"/>
                      <a:pt x="462" y="3079"/>
                      <a:pt x="462" y="3079"/>
                    </a:cubicBezTo>
                    <a:lnTo>
                      <a:pt x="700" y="3023"/>
                    </a:lnTo>
                    <a:cubicBezTo>
                      <a:pt x="700" y="2967"/>
                      <a:pt x="588" y="2673"/>
                      <a:pt x="462" y="2099"/>
                    </a:cubicBezTo>
                    <a:cubicBezTo>
                      <a:pt x="350" y="1568"/>
                      <a:pt x="238" y="812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3823;p54"/>
              <p:cNvSpPr/>
              <p:nvPr/>
            </p:nvSpPr>
            <p:spPr>
              <a:xfrm>
                <a:off x="6485528" y="3742271"/>
                <a:ext cx="294975" cy="56260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829" extrusionOk="0">
                    <a:moveTo>
                      <a:pt x="3173" y="1"/>
                    </a:moveTo>
                    <a:cubicBezTo>
                      <a:pt x="1520" y="1"/>
                      <a:pt x="84" y="604"/>
                      <a:pt x="0" y="646"/>
                    </a:cubicBezTo>
                    <a:lnTo>
                      <a:pt x="56" y="828"/>
                    </a:lnTo>
                    <a:cubicBezTo>
                      <a:pt x="99" y="828"/>
                      <a:pt x="1554" y="190"/>
                      <a:pt x="3196" y="190"/>
                    </a:cubicBezTo>
                    <a:cubicBezTo>
                      <a:pt x="3716" y="190"/>
                      <a:pt x="4254" y="254"/>
                      <a:pt x="4772" y="422"/>
                    </a:cubicBezTo>
                    <a:lnTo>
                      <a:pt x="4842" y="241"/>
                    </a:lnTo>
                    <a:cubicBezTo>
                      <a:pt x="4289" y="67"/>
                      <a:pt x="3719" y="1"/>
                      <a:pt x="3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6" name="Google Shape;3824;p54"/>
            <p:cNvGrpSpPr/>
            <p:nvPr/>
          </p:nvGrpSpPr>
          <p:grpSpPr>
            <a:xfrm>
              <a:off x="6429564" y="865722"/>
              <a:ext cx="1863568" cy="2864925"/>
              <a:chOff x="5900239" y="931901"/>
              <a:chExt cx="1975374" cy="3036808"/>
            </a:xfrm>
          </p:grpSpPr>
          <p:grpSp>
            <p:nvGrpSpPr>
              <p:cNvPr id="644" name="Google Shape;3825;p54"/>
              <p:cNvGrpSpPr/>
              <p:nvPr/>
            </p:nvGrpSpPr>
            <p:grpSpPr>
              <a:xfrm>
                <a:off x="5900239" y="931901"/>
                <a:ext cx="1975374" cy="3036808"/>
                <a:chOff x="5900239" y="931901"/>
                <a:chExt cx="1975374" cy="3036808"/>
              </a:xfrm>
            </p:grpSpPr>
            <p:sp>
              <p:nvSpPr>
                <p:cNvPr id="646" name="Google Shape;3826;p54"/>
                <p:cNvSpPr/>
                <p:nvPr/>
              </p:nvSpPr>
              <p:spPr>
                <a:xfrm>
                  <a:off x="7208147" y="1040001"/>
                  <a:ext cx="667466" cy="102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4" h="13812" extrusionOk="0">
                      <a:moveTo>
                        <a:pt x="588" y="0"/>
                      </a:moveTo>
                      <a:lnTo>
                        <a:pt x="0" y="238"/>
                      </a:lnTo>
                      <a:cubicBezTo>
                        <a:pt x="2337" y="5066"/>
                        <a:pt x="5192" y="9614"/>
                        <a:pt x="8522" y="13812"/>
                      </a:cubicBezTo>
                      <a:lnTo>
                        <a:pt x="8984" y="13462"/>
                      </a:lnTo>
                      <a:cubicBezTo>
                        <a:pt x="5668" y="9334"/>
                        <a:pt x="2869" y="4786"/>
                        <a:pt x="5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3827;p54"/>
                <p:cNvSpPr/>
                <p:nvPr/>
              </p:nvSpPr>
              <p:spPr>
                <a:xfrm>
                  <a:off x="5900239" y="931901"/>
                  <a:ext cx="1381738" cy="3036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98" h="40875" extrusionOk="0">
                      <a:moveTo>
                        <a:pt x="17604" y="0"/>
                      </a:moveTo>
                      <a:cubicBezTo>
                        <a:pt x="16905" y="13993"/>
                        <a:pt x="13826" y="22333"/>
                        <a:pt x="4954" y="34158"/>
                      </a:cubicBezTo>
                      <a:lnTo>
                        <a:pt x="1" y="40231"/>
                      </a:lnTo>
                      <a:lnTo>
                        <a:pt x="756" y="40875"/>
                      </a:lnTo>
                      <a:lnTo>
                        <a:pt x="5710" y="34802"/>
                      </a:lnTo>
                      <a:cubicBezTo>
                        <a:pt x="14750" y="22739"/>
                        <a:pt x="17842" y="14287"/>
                        <a:pt x="18598" y="56"/>
                      </a:cubicBezTo>
                      <a:lnTo>
                        <a:pt x="176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3828;p54"/>
                <p:cNvSpPr/>
                <p:nvPr/>
              </p:nvSpPr>
              <p:spPr>
                <a:xfrm>
                  <a:off x="7347452" y="1211476"/>
                  <a:ext cx="307804" cy="80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1079" extrusionOk="0">
                      <a:moveTo>
                        <a:pt x="1132" y="0"/>
                      </a:moveTo>
                      <a:cubicBezTo>
                        <a:pt x="659" y="0"/>
                        <a:pt x="266" y="280"/>
                        <a:pt x="112" y="729"/>
                      </a:cubicBezTo>
                      <a:lnTo>
                        <a:pt x="0" y="897"/>
                      </a:lnTo>
                      <a:lnTo>
                        <a:pt x="294" y="1009"/>
                      </a:lnTo>
                      <a:lnTo>
                        <a:pt x="350" y="785"/>
                      </a:lnTo>
                      <a:cubicBezTo>
                        <a:pt x="490" y="495"/>
                        <a:pt x="793" y="281"/>
                        <a:pt x="1092" y="281"/>
                      </a:cubicBezTo>
                      <a:cubicBezTo>
                        <a:pt x="1153" y="281"/>
                        <a:pt x="1214" y="290"/>
                        <a:pt x="1274" y="309"/>
                      </a:cubicBezTo>
                      <a:lnTo>
                        <a:pt x="4016" y="1079"/>
                      </a:lnTo>
                      <a:lnTo>
                        <a:pt x="4142" y="785"/>
                      </a:lnTo>
                      <a:lnTo>
                        <a:pt x="1400" y="29"/>
                      </a:lnTo>
                      <a:cubicBezTo>
                        <a:pt x="1308" y="10"/>
                        <a:pt x="1219" y="0"/>
                        <a:pt x="113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3829;p54"/>
                <p:cNvSpPr/>
                <p:nvPr/>
              </p:nvSpPr>
              <p:spPr>
                <a:xfrm>
                  <a:off x="6688297" y="1459994"/>
                  <a:ext cx="499114" cy="247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8" h="3332" extrusionOk="0">
                      <a:moveTo>
                        <a:pt x="6368" y="1"/>
                      </a:moveTo>
                      <a:cubicBezTo>
                        <a:pt x="6242" y="938"/>
                        <a:pt x="5668" y="1694"/>
                        <a:pt x="4842" y="2044"/>
                      </a:cubicBezTo>
                      <a:cubicBezTo>
                        <a:pt x="2743" y="2981"/>
                        <a:pt x="182" y="2981"/>
                        <a:pt x="1" y="2981"/>
                      </a:cubicBezTo>
                      <a:lnTo>
                        <a:pt x="1" y="3331"/>
                      </a:lnTo>
                      <a:lnTo>
                        <a:pt x="71" y="3331"/>
                      </a:lnTo>
                      <a:cubicBezTo>
                        <a:pt x="532" y="3331"/>
                        <a:pt x="2981" y="3261"/>
                        <a:pt x="5024" y="2394"/>
                      </a:cubicBezTo>
                      <a:cubicBezTo>
                        <a:pt x="5948" y="1988"/>
                        <a:pt x="6591" y="1106"/>
                        <a:pt x="6717" y="57"/>
                      </a:cubicBezTo>
                      <a:lnTo>
                        <a:pt x="636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45" name="Google Shape;3830;p54"/>
              <p:cNvSpPr/>
              <p:nvPr/>
            </p:nvSpPr>
            <p:spPr>
              <a:xfrm>
                <a:off x="6849445" y="2503848"/>
                <a:ext cx="124816" cy="45542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6130" extrusionOk="0">
                    <a:moveTo>
                      <a:pt x="1050" y="0"/>
                    </a:moveTo>
                    <a:lnTo>
                      <a:pt x="518" y="238"/>
                    </a:lnTo>
                    <a:cubicBezTo>
                      <a:pt x="1106" y="1343"/>
                      <a:pt x="980" y="2631"/>
                      <a:pt x="406" y="3624"/>
                    </a:cubicBezTo>
                    <a:lnTo>
                      <a:pt x="350" y="3680"/>
                    </a:lnTo>
                    <a:cubicBezTo>
                      <a:pt x="1" y="4254"/>
                      <a:pt x="1" y="5024"/>
                      <a:pt x="350" y="5597"/>
                    </a:cubicBezTo>
                    <a:lnTo>
                      <a:pt x="630" y="6129"/>
                    </a:lnTo>
                    <a:lnTo>
                      <a:pt x="1162" y="5835"/>
                    </a:lnTo>
                    <a:lnTo>
                      <a:pt x="812" y="5304"/>
                    </a:lnTo>
                    <a:cubicBezTo>
                      <a:pt x="574" y="4898"/>
                      <a:pt x="574" y="4380"/>
                      <a:pt x="868" y="4030"/>
                    </a:cubicBezTo>
                    <a:lnTo>
                      <a:pt x="868" y="3974"/>
                    </a:lnTo>
                    <a:cubicBezTo>
                      <a:pt x="1624" y="2743"/>
                      <a:pt x="1680" y="1231"/>
                      <a:pt x="1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7" name="Google Shape;3831;p54"/>
            <p:cNvSpPr/>
            <p:nvPr/>
          </p:nvSpPr>
          <p:spPr>
            <a:xfrm>
              <a:off x="7610455" y="1458127"/>
              <a:ext cx="482640" cy="1344677"/>
            </a:xfrm>
            <a:custGeom>
              <a:avLst/>
              <a:gdLst/>
              <a:ahLst/>
              <a:cxnLst/>
              <a:rect l="l" t="t" r="r" b="b"/>
              <a:pathLst>
                <a:path w="6886" h="19185" extrusionOk="0">
                  <a:moveTo>
                    <a:pt x="4143" y="0"/>
                  </a:moveTo>
                  <a:cubicBezTo>
                    <a:pt x="1932" y="2561"/>
                    <a:pt x="532" y="5891"/>
                    <a:pt x="294" y="9334"/>
                  </a:cubicBezTo>
                  <a:cubicBezTo>
                    <a:pt x="1" y="12762"/>
                    <a:pt x="938" y="16260"/>
                    <a:pt x="2743" y="19185"/>
                  </a:cubicBezTo>
                  <a:cubicBezTo>
                    <a:pt x="4954" y="16554"/>
                    <a:pt x="6424" y="13238"/>
                    <a:pt x="6647" y="9795"/>
                  </a:cubicBezTo>
                  <a:cubicBezTo>
                    <a:pt x="6885" y="6353"/>
                    <a:pt x="6004" y="2911"/>
                    <a:pt x="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832;p54"/>
            <p:cNvSpPr/>
            <p:nvPr/>
          </p:nvSpPr>
          <p:spPr>
            <a:xfrm>
              <a:off x="7712437" y="1784678"/>
              <a:ext cx="348277" cy="940678"/>
            </a:xfrm>
            <a:custGeom>
              <a:avLst/>
              <a:gdLst/>
              <a:ahLst/>
              <a:cxnLst/>
              <a:rect l="l" t="t" r="r" b="b"/>
              <a:pathLst>
                <a:path w="4969" h="13421" extrusionOk="0">
                  <a:moveTo>
                    <a:pt x="4731" y="1"/>
                  </a:moveTo>
                  <a:cubicBezTo>
                    <a:pt x="4143" y="351"/>
                    <a:pt x="3625" y="882"/>
                    <a:pt x="3219" y="1400"/>
                  </a:cubicBezTo>
                  <a:cubicBezTo>
                    <a:pt x="3037" y="1638"/>
                    <a:pt x="2870" y="1806"/>
                    <a:pt x="2744" y="2044"/>
                  </a:cubicBezTo>
                  <a:cubicBezTo>
                    <a:pt x="3037" y="2226"/>
                    <a:pt x="3443" y="2394"/>
                    <a:pt x="3919" y="2744"/>
                  </a:cubicBezTo>
                  <a:cubicBezTo>
                    <a:pt x="4199" y="2226"/>
                    <a:pt x="4549" y="1694"/>
                    <a:pt x="4969" y="1232"/>
                  </a:cubicBezTo>
                  <a:cubicBezTo>
                    <a:pt x="4899" y="826"/>
                    <a:pt x="4787" y="407"/>
                    <a:pt x="4731" y="1"/>
                  </a:cubicBezTo>
                  <a:close/>
                  <a:moveTo>
                    <a:pt x="1988" y="3331"/>
                  </a:moveTo>
                  <a:cubicBezTo>
                    <a:pt x="1876" y="3555"/>
                    <a:pt x="1750" y="3737"/>
                    <a:pt x="1694" y="3975"/>
                  </a:cubicBezTo>
                  <a:cubicBezTo>
                    <a:pt x="1750" y="3975"/>
                    <a:pt x="1876" y="3905"/>
                    <a:pt x="1932" y="3905"/>
                  </a:cubicBezTo>
                  <a:lnTo>
                    <a:pt x="1988" y="3331"/>
                  </a:lnTo>
                  <a:close/>
                  <a:moveTo>
                    <a:pt x="2632" y="2226"/>
                  </a:moveTo>
                  <a:cubicBezTo>
                    <a:pt x="2520" y="2394"/>
                    <a:pt x="2394" y="2576"/>
                    <a:pt x="2338" y="2688"/>
                  </a:cubicBezTo>
                  <a:lnTo>
                    <a:pt x="2100" y="5892"/>
                  </a:lnTo>
                  <a:cubicBezTo>
                    <a:pt x="2226" y="5948"/>
                    <a:pt x="2450" y="6074"/>
                    <a:pt x="2744" y="6242"/>
                  </a:cubicBezTo>
                  <a:cubicBezTo>
                    <a:pt x="2870" y="5080"/>
                    <a:pt x="3219" y="3975"/>
                    <a:pt x="3793" y="2925"/>
                  </a:cubicBezTo>
                  <a:cubicBezTo>
                    <a:pt x="3331" y="2632"/>
                    <a:pt x="2925" y="2394"/>
                    <a:pt x="2632" y="2226"/>
                  </a:cubicBezTo>
                  <a:close/>
                  <a:moveTo>
                    <a:pt x="1932" y="4143"/>
                  </a:moveTo>
                  <a:cubicBezTo>
                    <a:pt x="1820" y="4143"/>
                    <a:pt x="1694" y="4199"/>
                    <a:pt x="1582" y="4255"/>
                  </a:cubicBezTo>
                  <a:cubicBezTo>
                    <a:pt x="1288" y="4955"/>
                    <a:pt x="1050" y="5724"/>
                    <a:pt x="938" y="6536"/>
                  </a:cubicBezTo>
                  <a:cubicBezTo>
                    <a:pt x="826" y="7054"/>
                    <a:pt x="826" y="7641"/>
                    <a:pt x="826" y="8229"/>
                  </a:cubicBezTo>
                  <a:cubicBezTo>
                    <a:pt x="1176" y="8047"/>
                    <a:pt x="1470" y="7991"/>
                    <a:pt x="1638" y="7935"/>
                  </a:cubicBezTo>
                  <a:lnTo>
                    <a:pt x="1932" y="4143"/>
                  </a:lnTo>
                  <a:close/>
                  <a:moveTo>
                    <a:pt x="2044" y="6130"/>
                  </a:moveTo>
                  <a:lnTo>
                    <a:pt x="1820" y="9978"/>
                  </a:lnTo>
                  <a:cubicBezTo>
                    <a:pt x="2044" y="10034"/>
                    <a:pt x="2576" y="10328"/>
                    <a:pt x="3149" y="10734"/>
                  </a:cubicBezTo>
                  <a:cubicBezTo>
                    <a:pt x="2688" y="9334"/>
                    <a:pt x="2520" y="7879"/>
                    <a:pt x="2688" y="6480"/>
                  </a:cubicBezTo>
                  <a:cubicBezTo>
                    <a:pt x="2450" y="6298"/>
                    <a:pt x="2226" y="6186"/>
                    <a:pt x="2044" y="6130"/>
                  </a:cubicBezTo>
                  <a:close/>
                  <a:moveTo>
                    <a:pt x="1638" y="8173"/>
                  </a:moveTo>
                  <a:cubicBezTo>
                    <a:pt x="1470" y="8229"/>
                    <a:pt x="1176" y="8285"/>
                    <a:pt x="826" y="8453"/>
                  </a:cubicBezTo>
                  <a:cubicBezTo>
                    <a:pt x="882" y="9390"/>
                    <a:pt x="1050" y="10328"/>
                    <a:pt x="1400" y="11252"/>
                  </a:cubicBezTo>
                  <a:lnTo>
                    <a:pt x="1638" y="8173"/>
                  </a:lnTo>
                  <a:close/>
                  <a:moveTo>
                    <a:pt x="1120" y="11839"/>
                  </a:moveTo>
                  <a:cubicBezTo>
                    <a:pt x="771" y="11839"/>
                    <a:pt x="351" y="11895"/>
                    <a:pt x="1" y="12021"/>
                  </a:cubicBezTo>
                  <a:cubicBezTo>
                    <a:pt x="183" y="12371"/>
                    <a:pt x="295" y="12721"/>
                    <a:pt x="477" y="13071"/>
                  </a:cubicBezTo>
                  <a:cubicBezTo>
                    <a:pt x="771" y="13127"/>
                    <a:pt x="994" y="13127"/>
                    <a:pt x="1232" y="13183"/>
                  </a:cubicBezTo>
                  <a:lnTo>
                    <a:pt x="1344" y="11839"/>
                  </a:lnTo>
                  <a:close/>
                  <a:moveTo>
                    <a:pt x="1750" y="10202"/>
                  </a:moveTo>
                  <a:lnTo>
                    <a:pt x="1638" y="11783"/>
                  </a:lnTo>
                  <a:cubicBezTo>
                    <a:pt x="1694" y="11839"/>
                    <a:pt x="1694" y="11895"/>
                    <a:pt x="1694" y="11895"/>
                  </a:cubicBezTo>
                  <a:lnTo>
                    <a:pt x="1638" y="11895"/>
                  </a:lnTo>
                  <a:lnTo>
                    <a:pt x="1526" y="13239"/>
                  </a:lnTo>
                  <a:cubicBezTo>
                    <a:pt x="1750" y="13295"/>
                    <a:pt x="1988" y="13351"/>
                    <a:pt x="2170" y="13420"/>
                  </a:cubicBezTo>
                  <a:cubicBezTo>
                    <a:pt x="2632" y="12777"/>
                    <a:pt x="3037" y="12077"/>
                    <a:pt x="3387" y="11377"/>
                  </a:cubicBezTo>
                  <a:cubicBezTo>
                    <a:pt x="3387" y="11252"/>
                    <a:pt x="3331" y="11196"/>
                    <a:pt x="3275" y="11084"/>
                  </a:cubicBezTo>
                  <a:cubicBezTo>
                    <a:pt x="2688" y="10622"/>
                    <a:pt x="2044" y="10328"/>
                    <a:pt x="1750" y="10202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833;p54"/>
            <p:cNvSpPr/>
            <p:nvPr/>
          </p:nvSpPr>
          <p:spPr>
            <a:xfrm>
              <a:off x="5914676" y="2009669"/>
              <a:ext cx="1369208" cy="712184"/>
            </a:xfrm>
            <a:custGeom>
              <a:avLst/>
              <a:gdLst/>
              <a:ahLst/>
              <a:cxnLst/>
              <a:rect l="l" t="t" r="r" b="b"/>
              <a:pathLst>
                <a:path w="19535" h="10161" extrusionOk="0">
                  <a:moveTo>
                    <a:pt x="16346" y="0"/>
                  </a:moveTo>
                  <a:cubicBezTo>
                    <a:pt x="13556" y="0"/>
                    <a:pt x="10757" y="647"/>
                    <a:pt x="8228" y="1870"/>
                  </a:cubicBezTo>
                  <a:cubicBezTo>
                    <a:pt x="4730" y="3564"/>
                    <a:pt x="1805" y="6474"/>
                    <a:pt x="0" y="9861"/>
                  </a:cubicBezTo>
                  <a:cubicBezTo>
                    <a:pt x="1102" y="10061"/>
                    <a:pt x="2224" y="10160"/>
                    <a:pt x="3345" y="10160"/>
                  </a:cubicBezTo>
                  <a:cubicBezTo>
                    <a:pt x="6136" y="10160"/>
                    <a:pt x="8920" y="9544"/>
                    <a:pt x="11377" y="8335"/>
                  </a:cubicBezTo>
                  <a:cubicBezTo>
                    <a:pt x="14875" y="6586"/>
                    <a:pt x="17786" y="3788"/>
                    <a:pt x="19535" y="289"/>
                  </a:cubicBezTo>
                  <a:cubicBezTo>
                    <a:pt x="18484" y="95"/>
                    <a:pt x="17415" y="0"/>
                    <a:pt x="16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834;p54"/>
            <p:cNvSpPr/>
            <p:nvPr/>
          </p:nvSpPr>
          <p:spPr>
            <a:xfrm>
              <a:off x="5955819" y="3009930"/>
              <a:ext cx="870027" cy="589527"/>
            </a:xfrm>
            <a:custGeom>
              <a:avLst/>
              <a:gdLst/>
              <a:ahLst/>
              <a:cxnLst/>
              <a:rect l="l" t="t" r="r" b="b"/>
              <a:pathLst>
                <a:path w="12413" h="8411" extrusionOk="0">
                  <a:moveTo>
                    <a:pt x="11892" y="1"/>
                  </a:moveTo>
                  <a:cubicBezTo>
                    <a:pt x="9393" y="1"/>
                    <a:pt x="6910" y="750"/>
                    <a:pt x="4843" y="2111"/>
                  </a:cubicBezTo>
                  <a:cubicBezTo>
                    <a:pt x="2562" y="3636"/>
                    <a:pt x="868" y="5903"/>
                    <a:pt x="1" y="8408"/>
                  </a:cubicBezTo>
                  <a:cubicBezTo>
                    <a:pt x="100" y="8410"/>
                    <a:pt x="199" y="8411"/>
                    <a:pt x="298" y="8411"/>
                  </a:cubicBezTo>
                  <a:cubicBezTo>
                    <a:pt x="2876" y="8411"/>
                    <a:pt x="5496" y="7708"/>
                    <a:pt x="7571" y="6253"/>
                  </a:cubicBezTo>
                  <a:cubicBezTo>
                    <a:pt x="9796" y="4741"/>
                    <a:pt x="11545" y="2516"/>
                    <a:pt x="12413" y="12"/>
                  </a:cubicBezTo>
                  <a:cubicBezTo>
                    <a:pt x="12239" y="4"/>
                    <a:pt x="12066" y="1"/>
                    <a:pt x="11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835;p54"/>
            <p:cNvSpPr/>
            <p:nvPr/>
          </p:nvSpPr>
          <p:spPr>
            <a:xfrm>
              <a:off x="5959744" y="3035232"/>
              <a:ext cx="722908" cy="564014"/>
            </a:xfrm>
            <a:custGeom>
              <a:avLst/>
              <a:gdLst/>
              <a:ahLst/>
              <a:cxnLst/>
              <a:rect l="l" t="t" r="r" b="b"/>
              <a:pathLst>
                <a:path w="10314" h="8047" extrusionOk="0">
                  <a:moveTo>
                    <a:pt x="8859" y="0"/>
                  </a:moveTo>
                  <a:cubicBezTo>
                    <a:pt x="8635" y="56"/>
                    <a:pt x="8453" y="126"/>
                    <a:pt x="8215" y="182"/>
                  </a:cubicBezTo>
                  <a:cubicBezTo>
                    <a:pt x="8047" y="294"/>
                    <a:pt x="7809" y="476"/>
                    <a:pt x="7641" y="644"/>
                  </a:cubicBezTo>
                  <a:cubicBezTo>
                    <a:pt x="8509" y="938"/>
                    <a:pt x="9152" y="1400"/>
                    <a:pt x="9334" y="1526"/>
                  </a:cubicBezTo>
                  <a:lnTo>
                    <a:pt x="9614" y="1344"/>
                  </a:lnTo>
                  <a:cubicBezTo>
                    <a:pt x="9446" y="882"/>
                    <a:pt x="9152" y="406"/>
                    <a:pt x="8859" y="0"/>
                  </a:cubicBezTo>
                  <a:close/>
                  <a:moveTo>
                    <a:pt x="8565" y="1232"/>
                  </a:moveTo>
                  <a:lnTo>
                    <a:pt x="8565" y="1288"/>
                  </a:lnTo>
                  <a:cubicBezTo>
                    <a:pt x="8635" y="1456"/>
                    <a:pt x="8691" y="1694"/>
                    <a:pt x="8747" y="1931"/>
                  </a:cubicBezTo>
                  <a:lnTo>
                    <a:pt x="9208" y="1638"/>
                  </a:lnTo>
                  <a:cubicBezTo>
                    <a:pt x="9096" y="1582"/>
                    <a:pt x="8859" y="1400"/>
                    <a:pt x="8565" y="1232"/>
                  </a:cubicBezTo>
                  <a:close/>
                  <a:moveTo>
                    <a:pt x="7515" y="756"/>
                  </a:moveTo>
                  <a:cubicBezTo>
                    <a:pt x="6886" y="1344"/>
                    <a:pt x="6354" y="2043"/>
                    <a:pt x="5892" y="2799"/>
                  </a:cubicBezTo>
                  <a:cubicBezTo>
                    <a:pt x="6298" y="2981"/>
                    <a:pt x="6592" y="3205"/>
                    <a:pt x="6704" y="3331"/>
                  </a:cubicBezTo>
                  <a:lnTo>
                    <a:pt x="7347" y="2925"/>
                  </a:lnTo>
                  <a:cubicBezTo>
                    <a:pt x="7585" y="2281"/>
                    <a:pt x="7809" y="1750"/>
                    <a:pt x="8159" y="1232"/>
                  </a:cubicBezTo>
                  <a:cubicBezTo>
                    <a:pt x="8159" y="1176"/>
                    <a:pt x="8215" y="1106"/>
                    <a:pt x="8341" y="1106"/>
                  </a:cubicBezTo>
                  <a:cubicBezTo>
                    <a:pt x="8047" y="994"/>
                    <a:pt x="7809" y="882"/>
                    <a:pt x="7515" y="756"/>
                  </a:cubicBezTo>
                  <a:close/>
                  <a:moveTo>
                    <a:pt x="5836" y="2925"/>
                  </a:moveTo>
                  <a:cubicBezTo>
                    <a:pt x="5598" y="3387"/>
                    <a:pt x="5360" y="3849"/>
                    <a:pt x="5192" y="4324"/>
                  </a:cubicBezTo>
                  <a:lnTo>
                    <a:pt x="6592" y="3387"/>
                  </a:lnTo>
                  <a:cubicBezTo>
                    <a:pt x="6410" y="3331"/>
                    <a:pt x="6186" y="3149"/>
                    <a:pt x="5836" y="2925"/>
                  </a:cubicBezTo>
                  <a:close/>
                  <a:moveTo>
                    <a:pt x="9740" y="1526"/>
                  </a:moveTo>
                  <a:lnTo>
                    <a:pt x="8803" y="2155"/>
                  </a:lnTo>
                  <a:cubicBezTo>
                    <a:pt x="8985" y="2981"/>
                    <a:pt x="9096" y="3793"/>
                    <a:pt x="9096" y="4604"/>
                  </a:cubicBezTo>
                  <a:cubicBezTo>
                    <a:pt x="9558" y="4198"/>
                    <a:pt x="9964" y="3737"/>
                    <a:pt x="10314" y="3275"/>
                  </a:cubicBezTo>
                  <a:cubicBezTo>
                    <a:pt x="10202" y="2687"/>
                    <a:pt x="9964" y="2099"/>
                    <a:pt x="9740" y="1526"/>
                  </a:cubicBezTo>
                  <a:close/>
                  <a:moveTo>
                    <a:pt x="2506" y="4842"/>
                  </a:moveTo>
                  <a:cubicBezTo>
                    <a:pt x="2156" y="4842"/>
                    <a:pt x="1862" y="4842"/>
                    <a:pt x="1568" y="4898"/>
                  </a:cubicBezTo>
                  <a:cubicBezTo>
                    <a:pt x="1288" y="5304"/>
                    <a:pt x="1050" y="5654"/>
                    <a:pt x="812" y="6073"/>
                  </a:cubicBezTo>
                  <a:cubicBezTo>
                    <a:pt x="1344" y="6129"/>
                    <a:pt x="1806" y="6185"/>
                    <a:pt x="2338" y="6297"/>
                  </a:cubicBezTo>
                  <a:lnTo>
                    <a:pt x="3961" y="5192"/>
                  </a:lnTo>
                  <a:cubicBezTo>
                    <a:pt x="3905" y="5136"/>
                    <a:pt x="3793" y="5080"/>
                    <a:pt x="3667" y="4954"/>
                  </a:cubicBezTo>
                  <a:cubicBezTo>
                    <a:pt x="3261" y="4898"/>
                    <a:pt x="2855" y="4842"/>
                    <a:pt x="2506" y="4842"/>
                  </a:cubicBezTo>
                  <a:close/>
                  <a:moveTo>
                    <a:pt x="2799" y="6241"/>
                  </a:moveTo>
                  <a:lnTo>
                    <a:pt x="2618" y="6353"/>
                  </a:lnTo>
                  <a:cubicBezTo>
                    <a:pt x="2688" y="6423"/>
                    <a:pt x="2799" y="6423"/>
                    <a:pt x="2855" y="6423"/>
                  </a:cubicBezTo>
                  <a:cubicBezTo>
                    <a:pt x="2855" y="6353"/>
                    <a:pt x="2855" y="6297"/>
                    <a:pt x="2799" y="6241"/>
                  </a:cubicBezTo>
                  <a:close/>
                  <a:moveTo>
                    <a:pt x="7165" y="3275"/>
                  </a:moveTo>
                  <a:lnTo>
                    <a:pt x="5598" y="4380"/>
                  </a:lnTo>
                  <a:cubicBezTo>
                    <a:pt x="5654" y="4730"/>
                    <a:pt x="5948" y="5836"/>
                    <a:pt x="5654" y="6941"/>
                  </a:cubicBezTo>
                  <a:cubicBezTo>
                    <a:pt x="5948" y="6829"/>
                    <a:pt x="6242" y="6647"/>
                    <a:pt x="6536" y="6535"/>
                  </a:cubicBezTo>
                  <a:cubicBezTo>
                    <a:pt x="6592" y="5486"/>
                    <a:pt x="6816" y="4324"/>
                    <a:pt x="7165" y="3275"/>
                  </a:cubicBezTo>
                  <a:close/>
                  <a:moveTo>
                    <a:pt x="5416" y="4492"/>
                  </a:moveTo>
                  <a:lnTo>
                    <a:pt x="5136" y="4674"/>
                  </a:lnTo>
                  <a:cubicBezTo>
                    <a:pt x="5010" y="4898"/>
                    <a:pt x="5010" y="5136"/>
                    <a:pt x="4954" y="5430"/>
                  </a:cubicBezTo>
                  <a:cubicBezTo>
                    <a:pt x="4787" y="5304"/>
                    <a:pt x="4549" y="5248"/>
                    <a:pt x="4367" y="5192"/>
                  </a:cubicBezTo>
                  <a:lnTo>
                    <a:pt x="2967" y="6129"/>
                  </a:lnTo>
                  <a:cubicBezTo>
                    <a:pt x="2967" y="6185"/>
                    <a:pt x="3037" y="6353"/>
                    <a:pt x="3037" y="6479"/>
                  </a:cubicBezTo>
                  <a:cubicBezTo>
                    <a:pt x="3737" y="6647"/>
                    <a:pt x="4367" y="6941"/>
                    <a:pt x="4954" y="7235"/>
                  </a:cubicBezTo>
                  <a:cubicBezTo>
                    <a:pt x="5136" y="7179"/>
                    <a:pt x="5304" y="7123"/>
                    <a:pt x="5486" y="6997"/>
                  </a:cubicBezTo>
                  <a:cubicBezTo>
                    <a:pt x="5766" y="6004"/>
                    <a:pt x="5542" y="4842"/>
                    <a:pt x="5416" y="4492"/>
                  </a:cubicBezTo>
                  <a:close/>
                  <a:moveTo>
                    <a:pt x="295" y="7123"/>
                  </a:moveTo>
                  <a:cubicBezTo>
                    <a:pt x="169" y="7347"/>
                    <a:pt x="57" y="7641"/>
                    <a:pt x="1" y="7879"/>
                  </a:cubicBezTo>
                  <a:lnTo>
                    <a:pt x="645" y="7403"/>
                  </a:lnTo>
                  <a:cubicBezTo>
                    <a:pt x="519" y="7347"/>
                    <a:pt x="407" y="7235"/>
                    <a:pt x="295" y="7123"/>
                  </a:cubicBezTo>
                  <a:close/>
                  <a:moveTo>
                    <a:pt x="812" y="7585"/>
                  </a:moveTo>
                  <a:lnTo>
                    <a:pt x="113" y="8047"/>
                  </a:lnTo>
                  <a:lnTo>
                    <a:pt x="351" y="8047"/>
                  </a:lnTo>
                  <a:cubicBezTo>
                    <a:pt x="700" y="8047"/>
                    <a:pt x="1050" y="8047"/>
                    <a:pt x="1400" y="7991"/>
                  </a:cubicBezTo>
                  <a:cubicBezTo>
                    <a:pt x="1162" y="7879"/>
                    <a:pt x="994" y="7697"/>
                    <a:pt x="812" y="7585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2" name="Google Shape;3836;p54"/>
            <p:cNvGrpSpPr/>
            <p:nvPr/>
          </p:nvGrpSpPr>
          <p:grpSpPr>
            <a:xfrm>
              <a:off x="5985787" y="2876337"/>
              <a:ext cx="1109845" cy="716037"/>
              <a:chOff x="5429838" y="3063145"/>
              <a:chExt cx="1176431" cy="758996"/>
            </a:xfrm>
          </p:grpSpPr>
          <p:sp>
            <p:nvSpPr>
              <p:cNvPr id="632" name="Google Shape;3837;p54"/>
              <p:cNvSpPr/>
              <p:nvPr/>
            </p:nvSpPr>
            <p:spPr>
              <a:xfrm>
                <a:off x="5429838" y="3197248"/>
                <a:ext cx="894629" cy="624893"/>
              </a:xfrm>
              <a:custGeom>
                <a:avLst/>
                <a:gdLst/>
                <a:ahLst/>
                <a:cxnLst/>
                <a:rect l="l" t="t" r="r" b="b"/>
                <a:pathLst>
                  <a:path w="12525" h="8635" extrusionOk="0">
                    <a:moveTo>
                      <a:pt x="12413" y="1"/>
                    </a:moveTo>
                    <a:lnTo>
                      <a:pt x="1" y="8397"/>
                    </a:lnTo>
                    <a:lnTo>
                      <a:pt x="113" y="8634"/>
                    </a:lnTo>
                    <a:lnTo>
                      <a:pt x="12525" y="238"/>
                    </a:lnTo>
                    <a:lnTo>
                      <a:pt x="1241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3838;p54"/>
              <p:cNvSpPr/>
              <p:nvPr/>
            </p:nvSpPr>
            <p:spPr>
              <a:xfrm>
                <a:off x="5558191" y="3539228"/>
                <a:ext cx="156005" cy="82255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218" extrusionOk="0">
                    <a:moveTo>
                      <a:pt x="57" y="0"/>
                    </a:moveTo>
                    <a:lnTo>
                      <a:pt x="1" y="168"/>
                    </a:lnTo>
                    <a:cubicBezTo>
                      <a:pt x="1232" y="406"/>
                      <a:pt x="2282" y="1218"/>
                      <a:pt x="2282" y="1218"/>
                    </a:cubicBezTo>
                    <a:lnTo>
                      <a:pt x="2394" y="1106"/>
                    </a:lnTo>
                    <a:cubicBezTo>
                      <a:pt x="2338" y="1050"/>
                      <a:pt x="1288" y="224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3839;p54"/>
              <p:cNvSpPr/>
              <p:nvPr/>
            </p:nvSpPr>
            <p:spPr>
              <a:xfrm>
                <a:off x="5714196" y="3409274"/>
                <a:ext cx="190268" cy="82256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1283" extrusionOk="0">
                    <a:moveTo>
                      <a:pt x="227" y="0"/>
                    </a:moveTo>
                    <a:cubicBezTo>
                      <a:pt x="152" y="0"/>
                      <a:pt x="76" y="3"/>
                      <a:pt x="0" y="9"/>
                    </a:cubicBezTo>
                    <a:lnTo>
                      <a:pt x="0" y="177"/>
                    </a:lnTo>
                    <a:cubicBezTo>
                      <a:pt x="36" y="176"/>
                      <a:pt x="71" y="175"/>
                      <a:pt x="107" y="175"/>
                    </a:cubicBezTo>
                    <a:cubicBezTo>
                      <a:pt x="1576" y="175"/>
                      <a:pt x="2912" y="1283"/>
                      <a:pt x="2967" y="1283"/>
                    </a:cubicBezTo>
                    <a:lnTo>
                      <a:pt x="3023" y="1171"/>
                    </a:lnTo>
                    <a:cubicBezTo>
                      <a:pt x="2969" y="1117"/>
                      <a:pt x="1700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3840;p54"/>
              <p:cNvSpPr/>
              <p:nvPr/>
            </p:nvSpPr>
            <p:spPr>
              <a:xfrm>
                <a:off x="5922086" y="3275289"/>
                <a:ext cx="177865" cy="8631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1274" extrusionOk="0">
                    <a:moveTo>
                      <a:pt x="57" y="0"/>
                    </a:moveTo>
                    <a:lnTo>
                      <a:pt x="1" y="168"/>
                    </a:lnTo>
                    <a:cubicBezTo>
                      <a:pt x="1400" y="280"/>
                      <a:pt x="2561" y="1218"/>
                      <a:pt x="2561" y="1274"/>
                    </a:cubicBezTo>
                    <a:lnTo>
                      <a:pt x="2687" y="1106"/>
                    </a:lnTo>
                    <a:cubicBezTo>
                      <a:pt x="2631" y="1106"/>
                      <a:pt x="1456" y="112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3841;p54"/>
              <p:cNvSpPr/>
              <p:nvPr/>
            </p:nvSpPr>
            <p:spPr>
              <a:xfrm>
                <a:off x="5796292" y="3547629"/>
                <a:ext cx="68634" cy="20505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275" extrusionOk="0">
                    <a:moveTo>
                      <a:pt x="238" y="0"/>
                    </a:moveTo>
                    <a:lnTo>
                      <a:pt x="56" y="70"/>
                    </a:lnTo>
                    <a:cubicBezTo>
                      <a:pt x="56" y="70"/>
                      <a:pt x="644" y="1819"/>
                      <a:pt x="0" y="3219"/>
                    </a:cubicBezTo>
                    <a:lnTo>
                      <a:pt x="182" y="3275"/>
                    </a:lnTo>
                    <a:cubicBezTo>
                      <a:pt x="812" y="1819"/>
                      <a:pt x="294" y="7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3842;p54"/>
              <p:cNvSpPr/>
              <p:nvPr/>
            </p:nvSpPr>
            <p:spPr>
              <a:xfrm>
                <a:off x="5991772" y="3417684"/>
                <a:ext cx="60328" cy="247477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331" extrusionOk="0">
                    <a:moveTo>
                      <a:pt x="224" y="0"/>
                    </a:moveTo>
                    <a:lnTo>
                      <a:pt x="56" y="70"/>
                    </a:lnTo>
                    <a:cubicBezTo>
                      <a:pt x="56" y="70"/>
                      <a:pt x="630" y="1875"/>
                      <a:pt x="0" y="3219"/>
                    </a:cubicBezTo>
                    <a:lnTo>
                      <a:pt x="112" y="3331"/>
                    </a:lnTo>
                    <a:cubicBezTo>
                      <a:pt x="812" y="1875"/>
                      <a:pt x="224" y="7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3843;p54"/>
              <p:cNvSpPr/>
              <p:nvPr/>
            </p:nvSpPr>
            <p:spPr>
              <a:xfrm>
                <a:off x="6177811" y="3292861"/>
                <a:ext cx="38558" cy="14257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324" extrusionOk="0">
                    <a:moveTo>
                      <a:pt x="169" y="1"/>
                    </a:moveTo>
                    <a:lnTo>
                      <a:pt x="1" y="57"/>
                    </a:lnTo>
                    <a:cubicBezTo>
                      <a:pt x="1" y="57"/>
                      <a:pt x="351" y="1162"/>
                      <a:pt x="169" y="2268"/>
                    </a:cubicBezTo>
                    <a:lnTo>
                      <a:pt x="351" y="2324"/>
                    </a:lnTo>
                    <a:cubicBezTo>
                      <a:pt x="519" y="1162"/>
                      <a:pt x="169" y="57"/>
                      <a:pt x="1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3844;p54"/>
              <p:cNvSpPr/>
              <p:nvPr/>
            </p:nvSpPr>
            <p:spPr>
              <a:xfrm>
                <a:off x="6242298" y="3063145"/>
                <a:ext cx="363971" cy="19866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2674" extrusionOk="0">
                    <a:moveTo>
                      <a:pt x="4898" y="0"/>
                    </a:moveTo>
                    <a:cubicBezTo>
                      <a:pt x="4842" y="0"/>
                      <a:pt x="3499" y="56"/>
                      <a:pt x="0" y="2449"/>
                    </a:cubicBezTo>
                    <a:lnTo>
                      <a:pt x="126" y="2673"/>
                    </a:lnTo>
                    <a:cubicBezTo>
                      <a:pt x="3555" y="294"/>
                      <a:pt x="4842" y="224"/>
                      <a:pt x="4898" y="224"/>
                    </a:cubicBezTo>
                    <a:lnTo>
                      <a:pt x="48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3845;p54"/>
              <p:cNvSpPr/>
              <p:nvPr/>
            </p:nvSpPr>
            <p:spPr>
              <a:xfrm>
                <a:off x="5432395" y="3331364"/>
                <a:ext cx="693554" cy="484465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6704" extrusionOk="0">
                    <a:moveTo>
                      <a:pt x="9670" y="1"/>
                    </a:moveTo>
                    <a:lnTo>
                      <a:pt x="9390" y="183"/>
                    </a:lnTo>
                    <a:lnTo>
                      <a:pt x="9446" y="239"/>
                    </a:lnTo>
                    <a:lnTo>
                      <a:pt x="9320" y="407"/>
                    </a:lnTo>
                    <a:cubicBezTo>
                      <a:pt x="9320" y="351"/>
                      <a:pt x="9320" y="351"/>
                      <a:pt x="9264" y="295"/>
                    </a:cubicBezTo>
                    <a:lnTo>
                      <a:pt x="8803" y="588"/>
                    </a:lnTo>
                    <a:cubicBezTo>
                      <a:pt x="8803" y="700"/>
                      <a:pt x="8859" y="756"/>
                      <a:pt x="8859" y="812"/>
                    </a:cubicBezTo>
                    <a:lnTo>
                      <a:pt x="9796" y="183"/>
                    </a:lnTo>
                    <a:cubicBezTo>
                      <a:pt x="9796" y="113"/>
                      <a:pt x="9740" y="57"/>
                      <a:pt x="9670" y="1"/>
                    </a:cubicBezTo>
                    <a:close/>
                    <a:moveTo>
                      <a:pt x="7403" y="1582"/>
                    </a:moveTo>
                    <a:lnTo>
                      <a:pt x="6760" y="1988"/>
                    </a:lnTo>
                    <a:cubicBezTo>
                      <a:pt x="6816" y="1988"/>
                      <a:pt x="6816" y="1988"/>
                      <a:pt x="6816" y="2044"/>
                    </a:cubicBezTo>
                    <a:lnTo>
                      <a:pt x="6760" y="2156"/>
                    </a:lnTo>
                    <a:cubicBezTo>
                      <a:pt x="6760" y="2156"/>
                      <a:pt x="6704" y="2100"/>
                      <a:pt x="6648" y="2044"/>
                    </a:cubicBezTo>
                    <a:lnTo>
                      <a:pt x="5248" y="2981"/>
                    </a:lnTo>
                    <a:cubicBezTo>
                      <a:pt x="5248" y="3093"/>
                      <a:pt x="5192" y="3205"/>
                      <a:pt x="5192" y="3331"/>
                    </a:cubicBezTo>
                    <a:lnTo>
                      <a:pt x="5472" y="3149"/>
                    </a:lnTo>
                    <a:cubicBezTo>
                      <a:pt x="5472" y="3037"/>
                      <a:pt x="5416" y="2981"/>
                      <a:pt x="5416" y="2981"/>
                    </a:cubicBezTo>
                    <a:lnTo>
                      <a:pt x="5598" y="2911"/>
                    </a:lnTo>
                    <a:cubicBezTo>
                      <a:pt x="5598" y="2911"/>
                      <a:pt x="5598" y="2981"/>
                      <a:pt x="5654" y="3037"/>
                    </a:cubicBezTo>
                    <a:lnTo>
                      <a:pt x="7221" y="1932"/>
                    </a:lnTo>
                    <a:cubicBezTo>
                      <a:pt x="7291" y="1806"/>
                      <a:pt x="7347" y="1694"/>
                      <a:pt x="7403" y="1582"/>
                    </a:cubicBezTo>
                    <a:close/>
                    <a:moveTo>
                      <a:pt x="4199" y="3737"/>
                    </a:moveTo>
                    <a:cubicBezTo>
                      <a:pt x="4199" y="3793"/>
                      <a:pt x="4255" y="3793"/>
                      <a:pt x="4255" y="3793"/>
                    </a:cubicBezTo>
                    <a:lnTo>
                      <a:pt x="4143" y="3905"/>
                    </a:lnTo>
                    <a:cubicBezTo>
                      <a:pt x="4143" y="3905"/>
                      <a:pt x="4073" y="3905"/>
                      <a:pt x="4017" y="3849"/>
                    </a:cubicBezTo>
                    <a:lnTo>
                      <a:pt x="2394" y="4954"/>
                    </a:lnTo>
                    <a:cubicBezTo>
                      <a:pt x="2450" y="4954"/>
                      <a:pt x="2562" y="5010"/>
                      <a:pt x="2674" y="5010"/>
                    </a:cubicBezTo>
                    <a:lnTo>
                      <a:pt x="2855" y="4898"/>
                    </a:lnTo>
                    <a:lnTo>
                      <a:pt x="2855" y="4730"/>
                    </a:lnTo>
                    <a:lnTo>
                      <a:pt x="2967" y="4661"/>
                    </a:lnTo>
                    <a:cubicBezTo>
                      <a:pt x="2967" y="4661"/>
                      <a:pt x="3023" y="4730"/>
                      <a:pt x="3023" y="4786"/>
                    </a:cubicBezTo>
                    <a:lnTo>
                      <a:pt x="4423" y="3849"/>
                    </a:lnTo>
                    <a:cubicBezTo>
                      <a:pt x="4367" y="3793"/>
                      <a:pt x="4255" y="3793"/>
                      <a:pt x="4199" y="3737"/>
                    </a:cubicBezTo>
                    <a:close/>
                    <a:moveTo>
                      <a:pt x="701" y="6060"/>
                    </a:moveTo>
                    <a:lnTo>
                      <a:pt x="57" y="6536"/>
                    </a:lnTo>
                    <a:lnTo>
                      <a:pt x="1" y="6592"/>
                    </a:lnTo>
                    <a:lnTo>
                      <a:pt x="1" y="6648"/>
                    </a:lnTo>
                    <a:lnTo>
                      <a:pt x="1" y="6704"/>
                    </a:lnTo>
                    <a:lnTo>
                      <a:pt x="169" y="6704"/>
                    </a:lnTo>
                    <a:lnTo>
                      <a:pt x="868" y="6242"/>
                    </a:lnTo>
                    <a:cubicBezTo>
                      <a:pt x="812" y="6186"/>
                      <a:pt x="756" y="6130"/>
                      <a:pt x="701" y="6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3846;p54"/>
              <p:cNvSpPr/>
              <p:nvPr/>
            </p:nvSpPr>
            <p:spPr>
              <a:xfrm>
                <a:off x="5674676" y="3599633"/>
                <a:ext cx="39525" cy="21843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9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6" y="126"/>
                      <a:pt x="238" y="182"/>
                      <a:pt x="294" y="238"/>
                    </a:cubicBezTo>
                    <a:cubicBezTo>
                      <a:pt x="350" y="294"/>
                      <a:pt x="420" y="294"/>
                      <a:pt x="420" y="294"/>
                    </a:cubicBezTo>
                    <a:lnTo>
                      <a:pt x="532" y="182"/>
                    </a:lnTo>
                    <a:cubicBezTo>
                      <a:pt x="532" y="182"/>
                      <a:pt x="476" y="182"/>
                      <a:pt x="476" y="126"/>
                    </a:cubicBezTo>
                    <a:cubicBezTo>
                      <a:pt x="294" y="70"/>
                      <a:pt x="182" y="7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3847;p54"/>
              <p:cNvSpPr/>
              <p:nvPr/>
            </p:nvSpPr>
            <p:spPr>
              <a:xfrm>
                <a:off x="5835824" y="3439526"/>
                <a:ext cx="68649" cy="52007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00" extrusionOk="0">
                    <a:moveTo>
                      <a:pt x="56" y="0"/>
                    </a:moveTo>
                    <a:cubicBezTo>
                      <a:pt x="56" y="56"/>
                      <a:pt x="0" y="56"/>
                      <a:pt x="0" y="126"/>
                    </a:cubicBezTo>
                    <a:cubicBezTo>
                      <a:pt x="350" y="350"/>
                      <a:pt x="574" y="532"/>
                      <a:pt x="756" y="588"/>
                    </a:cubicBezTo>
                    <a:cubicBezTo>
                      <a:pt x="812" y="644"/>
                      <a:pt x="868" y="700"/>
                      <a:pt x="868" y="700"/>
                    </a:cubicBezTo>
                    <a:lnTo>
                      <a:pt x="924" y="588"/>
                    </a:lnTo>
                    <a:cubicBezTo>
                      <a:pt x="924" y="532"/>
                      <a:pt x="924" y="532"/>
                      <a:pt x="868" y="532"/>
                    </a:cubicBezTo>
                    <a:cubicBezTo>
                      <a:pt x="756" y="406"/>
                      <a:pt x="462" y="182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3848;p54"/>
              <p:cNvSpPr/>
              <p:nvPr/>
            </p:nvSpPr>
            <p:spPr>
              <a:xfrm>
                <a:off x="5960567" y="3279419"/>
                <a:ext cx="139377" cy="8217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106" extrusionOk="0">
                    <a:moveTo>
                      <a:pt x="126" y="0"/>
                    </a:moveTo>
                    <a:cubicBezTo>
                      <a:pt x="70" y="56"/>
                      <a:pt x="70" y="56"/>
                      <a:pt x="0" y="112"/>
                    </a:cubicBezTo>
                    <a:cubicBezTo>
                      <a:pt x="294" y="238"/>
                      <a:pt x="532" y="350"/>
                      <a:pt x="826" y="462"/>
                    </a:cubicBezTo>
                    <a:cubicBezTo>
                      <a:pt x="938" y="462"/>
                      <a:pt x="994" y="532"/>
                      <a:pt x="1050" y="588"/>
                    </a:cubicBezTo>
                    <a:cubicBezTo>
                      <a:pt x="1344" y="756"/>
                      <a:pt x="1581" y="938"/>
                      <a:pt x="1693" y="994"/>
                    </a:cubicBezTo>
                    <a:cubicBezTo>
                      <a:pt x="1749" y="1050"/>
                      <a:pt x="1749" y="1050"/>
                      <a:pt x="1749" y="1106"/>
                    </a:cubicBezTo>
                    <a:lnTo>
                      <a:pt x="1875" y="938"/>
                    </a:lnTo>
                    <a:lnTo>
                      <a:pt x="1819" y="882"/>
                    </a:lnTo>
                    <a:cubicBezTo>
                      <a:pt x="1637" y="756"/>
                      <a:pt x="994" y="294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3" name="Google Shape;3849;p54"/>
            <p:cNvSpPr/>
            <p:nvPr/>
          </p:nvSpPr>
          <p:spPr>
            <a:xfrm>
              <a:off x="8138099" y="1752367"/>
              <a:ext cx="49133" cy="41213"/>
            </a:xfrm>
            <a:custGeom>
              <a:avLst/>
              <a:gdLst/>
              <a:ahLst/>
              <a:cxnLst/>
              <a:rect l="l" t="t" r="r" b="b"/>
              <a:pathLst>
                <a:path w="701" h="588" extrusionOk="0">
                  <a:moveTo>
                    <a:pt x="463" y="0"/>
                  </a:moveTo>
                  <a:lnTo>
                    <a:pt x="1" y="350"/>
                  </a:lnTo>
                  <a:cubicBezTo>
                    <a:pt x="57" y="406"/>
                    <a:pt x="57" y="518"/>
                    <a:pt x="57" y="588"/>
                  </a:cubicBezTo>
                  <a:lnTo>
                    <a:pt x="701" y="112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4" name="Google Shape;3850;p54"/>
            <p:cNvGrpSpPr/>
            <p:nvPr/>
          </p:nvGrpSpPr>
          <p:grpSpPr>
            <a:xfrm>
              <a:off x="7629448" y="1376682"/>
              <a:ext cx="469863" cy="1430045"/>
              <a:chOff x="7172112" y="1473516"/>
              <a:chExt cx="498053" cy="1515842"/>
            </a:xfrm>
          </p:grpSpPr>
          <p:sp>
            <p:nvSpPr>
              <p:cNvPr id="616" name="Google Shape;3851;p54"/>
              <p:cNvSpPr/>
              <p:nvPr/>
            </p:nvSpPr>
            <p:spPr>
              <a:xfrm>
                <a:off x="7442030" y="1473516"/>
                <a:ext cx="35439" cy="172662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324" extrusionOk="0">
                    <a:moveTo>
                      <a:pt x="183" y="1"/>
                    </a:moveTo>
                    <a:lnTo>
                      <a:pt x="1" y="2324"/>
                    </a:lnTo>
                    <a:lnTo>
                      <a:pt x="295" y="2324"/>
                    </a:lnTo>
                    <a:lnTo>
                      <a:pt x="476" y="57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17" name="Google Shape;3852;p54"/>
              <p:cNvGrpSpPr/>
              <p:nvPr/>
            </p:nvGrpSpPr>
            <p:grpSpPr>
              <a:xfrm>
                <a:off x="7172112" y="1559848"/>
                <a:ext cx="498053" cy="1429510"/>
                <a:chOff x="7173846" y="1559848"/>
                <a:chExt cx="498053" cy="1429510"/>
              </a:xfrm>
            </p:grpSpPr>
            <p:sp>
              <p:nvSpPr>
                <p:cNvPr id="618" name="Google Shape;3853;p54"/>
                <p:cNvSpPr/>
                <p:nvPr/>
              </p:nvSpPr>
              <p:spPr>
                <a:xfrm>
                  <a:off x="7347452" y="1559848"/>
                  <a:ext cx="125856" cy="1429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19241" extrusionOk="0">
                      <a:moveTo>
                        <a:pt x="1400" y="0"/>
                      </a:moveTo>
                      <a:lnTo>
                        <a:pt x="0" y="19185"/>
                      </a:lnTo>
                      <a:lnTo>
                        <a:pt x="294" y="19241"/>
                      </a:lnTo>
                      <a:lnTo>
                        <a:pt x="169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3854;p54"/>
                <p:cNvSpPr/>
                <p:nvPr/>
              </p:nvSpPr>
              <p:spPr>
                <a:xfrm>
                  <a:off x="7199897" y="2495530"/>
                  <a:ext cx="190271" cy="95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" h="1638" extrusionOk="0">
                      <a:moveTo>
                        <a:pt x="2967" y="0"/>
                      </a:moveTo>
                      <a:cubicBezTo>
                        <a:pt x="2855" y="0"/>
                        <a:pt x="1218" y="350"/>
                        <a:pt x="0" y="1455"/>
                      </a:cubicBezTo>
                      <a:lnTo>
                        <a:pt x="112" y="1637"/>
                      </a:lnTo>
                      <a:cubicBezTo>
                        <a:pt x="1344" y="588"/>
                        <a:pt x="2967" y="238"/>
                        <a:pt x="2967" y="238"/>
                      </a:cubicBezTo>
                      <a:lnTo>
                        <a:pt x="296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3855;p54"/>
                <p:cNvSpPr/>
                <p:nvPr/>
              </p:nvSpPr>
              <p:spPr>
                <a:xfrm>
                  <a:off x="7173846" y="2196109"/>
                  <a:ext cx="238100" cy="14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2281" extrusionOk="0">
                      <a:moveTo>
                        <a:pt x="3611" y="0"/>
                      </a:moveTo>
                      <a:cubicBezTo>
                        <a:pt x="3499" y="0"/>
                        <a:pt x="1162" y="532"/>
                        <a:pt x="1" y="2169"/>
                      </a:cubicBezTo>
                      <a:lnTo>
                        <a:pt x="169" y="2281"/>
                      </a:lnTo>
                      <a:cubicBezTo>
                        <a:pt x="1288" y="700"/>
                        <a:pt x="3611" y="182"/>
                        <a:pt x="3611" y="182"/>
                      </a:cubicBezTo>
                      <a:lnTo>
                        <a:pt x="361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3856;p54"/>
                <p:cNvSpPr/>
                <p:nvPr/>
              </p:nvSpPr>
              <p:spPr>
                <a:xfrm>
                  <a:off x="7238241" y="1893507"/>
                  <a:ext cx="199700" cy="12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1919" extrusionOk="0">
                      <a:moveTo>
                        <a:pt x="3261" y="1"/>
                      </a:moveTo>
                      <a:cubicBezTo>
                        <a:pt x="3149" y="57"/>
                        <a:pt x="1218" y="463"/>
                        <a:pt x="0" y="1806"/>
                      </a:cubicBezTo>
                      <a:lnTo>
                        <a:pt x="112" y="1918"/>
                      </a:lnTo>
                      <a:cubicBezTo>
                        <a:pt x="1344" y="701"/>
                        <a:pt x="3261" y="225"/>
                        <a:pt x="3317" y="225"/>
                      </a:cubicBez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3857;p54"/>
                <p:cNvSpPr/>
                <p:nvPr/>
              </p:nvSpPr>
              <p:spPr>
                <a:xfrm>
                  <a:off x="7377616" y="2643152"/>
                  <a:ext cx="190269" cy="1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1" h="1750" extrusionOk="0">
                      <a:moveTo>
                        <a:pt x="56" y="0"/>
                      </a:moveTo>
                      <a:lnTo>
                        <a:pt x="0" y="168"/>
                      </a:lnTo>
                      <a:cubicBezTo>
                        <a:pt x="0" y="168"/>
                        <a:pt x="1399" y="700"/>
                        <a:pt x="2393" y="1749"/>
                      </a:cubicBezTo>
                      <a:lnTo>
                        <a:pt x="2561" y="1623"/>
                      </a:lnTo>
                      <a:cubicBezTo>
                        <a:pt x="1511" y="518"/>
                        <a:pt x="112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3858;p54"/>
                <p:cNvSpPr/>
                <p:nvPr/>
              </p:nvSpPr>
              <p:spPr>
                <a:xfrm>
                  <a:off x="7399385" y="2339580"/>
                  <a:ext cx="246511" cy="207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8" h="2799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2212" y="1106"/>
                        <a:pt x="3149" y="2799"/>
                      </a:cubicBezTo>
                      <a:lnTo>
                        <a:pt x="3317" y="2687"/>
                      </a:lnTo>
                      <a:cubicBezTo>
                        <a:pt x="2394" y="938"/>
                        <a:pt x="169" y="56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3859;p54"/>
                <p:cNvSpPr/>
                <p:nvPr/>
              </p:nvSpPr>
              <p:spPr>
                <a:xfrm>
                  <a:off x="7421228" y="2040169"/>
                  <a:ext cx="250671" cy="213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69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2268" y="1119"/>
                        <a:pt x="3149" y="2869"/>
                      </a:cubicBezTo>
                      <a:lnTo>
                        <a:pt x="3373" y="2743"/>
                      </a:lnTo>
                      <a:cubicBezTo>
                        <a:pt x="2450" y="938"/>
                        <a:pt x="169" y="70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3860;p54"/>
                <p:cNvSpPr/>
                <p:nvPr/>
              </p:nvSpPr>
              <p:spPr>
                <a:xfrm>
                  <a:off x="7442027" y="1759415"/>
                  <a:ext cx="151843" cy="116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" h="1806" extrusionOk="0">
                      <a:moveTo>
                        <a:pt x="71" y="1"/>
                      </a:moveTo>
                      <a:lnTo>
                        <a:pt x="1" y="225"/>
                      </a:lnTo>
                      <a:cubicBezTo>
                        <a:pt x="1" y="225"/>
                        <a:pt x="1344" y="756"/>
                        <a:pt x="2394" y="1806"/>
                      </a:cubicBezTo>
                      <a:lnTo>
                        <a:pt x="2520" y="1624"/>
                      </a:lnTo>
                      <a:cubicBezTo>
                        <a:pt x="1470" y="575"/>
                        <a:pt x="127" y="57"/>
                        <a:pt x="7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3861;p54"/>
                <p:cNvSpPr/>
                <p:nvPr/>
              </p:nvSpPr>
              <p:spPr>
                <a:xfrm>
                  <a:off x="7351612" y="2105623"/>
                  <a:ext cx="82170" cy="78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10552" extrusionOk="0">
                      <a:moveTo>
                        <a:pt x="1106" y="1"/>
                      </a:moveTo>
                      <a:lnTo>
                        <a:pt x="1106" y="1"/>
                      </a:lnTo>
                      <a:cubicBezTo>
                        <a:pt x="994" y="238"/>
                        <a:pt x="868" y="406"/>
                        <a:pt x="756" y="644"/>
                      </a:cubicBezTo>
                      <a:lnTo>
                        <a:pt x="700" y="1218"/>
                      </a:lnTo>
                      <a:lnTo>
                        <a:pt x="812" y="1218"/>
                      </a:lnTo>
                      <a:lnTo>
                        <a:pt x="812" y="1400"/>
                      </a:lnTo>
                      <a:cubicBezTo>
                        <a:pt x="812" y="1400"/>
                        <a:pt x="756" y="1456"/>
                        <a:pt x="700" y="1456"/>
                      </a:cubicBezTo>
                      <a:lnTo>
                        <a:pt x="406" y="5248"/>
                      </a:lnTo>
                      <a:lnTo>
                        <a:pt x="518" y="5248"/>
                      </a:lnTo>
                      <a:lnTo>
                        <a:pt x="518" y="5486"/>
                      </a:lnTo>
                      <a:lnTo>
                        <a:pt x="406" y="5486"/>
                      </a:lnTo>
                      <a:lnTo>
                        <a:pt x="168" y="8565"/>
                      </a:lnTo>
                      <a:cubicBezTo>
                        <a:pt x="238" y="8746"/>
                        <a:pt x="350" y="8914"/>
                        <a:pt x="406" y="9096"/>
                      </a:cubicBezTo>
                      <a:lnTo>
                        <a:pt x="518" y="7515"/>
                      </a:lnTo>
                      <a:cubicBezTo>
                        <a:pt x="406" y="7459"/>
                        <a:pt x="350" y="7403"/>
                        <a:pt x="350" y="7403"/>
                      </a:cubicBezTo>
                      <a:lnTo>
                        <a:pt x="406" y="7235"/>
                      </a:lnTo>
                      <a:cubicBezTo>
                        <a:pt x="406" y="7235"/>
                        <a:pt x="462" y="7235"/>
                        <a:pt x="588" y="7291"/>
                      </a:cubicBezTo>
                      <a:lnTo>
                        <a:pt x="812" y="3443"/>
                      </a:lnTo>
                      <a:cubicBezTo>
                        <a:pt x="700" y="3387"/>
                        <a:pt x="644" y="3387"/>
                        <a:pt x="644" y="3387"/>
                      </a:cubicBezTo>
                      <a:lnTo>
                        <a:pt x="700" y="3149"/>
                      </a:lnTo>
                      <a:cubicBezTo>
                        <a:pt x="756" y="3149"/>
                        <a:pt x="756" y="3205"/>
                        <a:pt x="868" y="3205"/>
                      </a:cubicBezTo>
                      <a:lnTo>
                        <a:pt x="1106" y="1"/>
                      </a:lnTo>
                      <a:close/>
                      <a:moveTo>
                        <a:pt x="112" y="9152"/>
                      </a:moveTo>
                      <a:lnTo>
                        <a:pt x="0" y="10496"/>
                      </a:lnTo>
                      <a:cubicBezTo>
                        <a:pt x="112" y="10496"/>
                        <a:pt x="238" y="10552"/>
                        <a:pt x="294" y="10552"/>
                      </a:cubicBezTo>
                      <a:lnTo>
                        <a:pt x="406" y="9208"/>
                      </a:lnTo>
                      <a:cubicBezTo>
                        <a:pt x="294" y="9208"/>
                        <a:pt x="238" y="9208"/>
                        <a:pt x="112" y="915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3862;p54"/>
                <p:cNvSpPr/>
                <p:nvPr/>
              </p:nvSpPr>
              <p:spPr>
                <a:xfrm>
                  <a:off x="7321448" y="2495527"/>
                  <a:ext cx="68723" cy="3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518" extrusionOk="0">
                      <a:moveTo>
                        <a:pt x="812" y="0"/>
                      </a:moveTo>
                      <a:cubicBezTo>
                        <a:pt x="644" y="56"/>
                        <a:pt x="350" y="112"/>
                        <a:pt x="0" y="294"/>
                      </a:cubicBezTo>
                      <a:lnTo>
                        <a:pt x="0" y="518"/>
                      </a:lnTo>
                      <a:cubicBezTo>
                        <a:pt x="350" y="350"/>
                        <a:pt x="644" y="294"/>
                        <a:pt x="812" y="238"/>
                      </a:cubicBezTo>
                      <a:lnTo>
                        <a:pt x="924" y="238"/>
                      </a:lnTo>
                      <a:lnTo>
                        <a:pt x="9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3863;p54"/>
                <p:cNvSpPr/>
                <p:nvPr/>
              </p:nvSpPr>
              <p:spPr>
                <a:xfrm>
                  <a:off x="7377616" y="2196115"/>
                  <a:ext cx="34324" cy="2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350" extrusionOk="0">
                      <a:moveTo>
                        <a:pt x="350" y="0"/>
                      </a:moveTo>
                      <a:cubicBezTo>
                        <a:pt x="294" y="0"/>
                        <a:pt x="168" y="70"/>
                        <a:pt x="112" y="70"/>
                      </a:cubicBezTo>
                      <a:cubicBezTo>
                        <a:pt x="56" y="182"/>
                        <a:pt x="0" y="238"/>
                        <a:pt x="0" y="350"/>
                      </a:cubicBezTo>
                      <a:cubicBezTo>
                        <a:pt x="112" y="294"/>
                        <a:pt x="238" y="238"/>
                        <a:pt x="350" y="238"/>
                      </a:cubicBezTo>
                      <a:cubicBezTo>
                        <a:pt x="406" y="238"/>
                        <a:pt x="462" y="182"/>
                        <a:pt x="462" y="182"/>
                      </a:cubicBezTo>
                      <a:lnTo>
                        <a:pt x="4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3864;p54"/>
                <p:cNvSpPr/>
                <p:nvPr/>
              </p:nvSpPr>
              <p:spPr>
                <a:xfrm>
                  <a:off x="7377616" y="2643152"/>
                  <a:ext cx="125856" cy="86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1162" extrusionOk="0">
                      <a:moveTo>
                        <a:pt x="56" y="0"/>
                      </a:moveTo>
                      <a:lnTo>
                        <a:pt x="0" y="168"/>
                      </a:lnTo>
                      <a:cubicBezTo>
                        <a:pt x="0" y="168"/>
                        <a:pt x="56" y="224"/>
                        <a:pt x="168" y="280"/>
                      </a:cubicBezTo>
                      <a:cubicBezTo>
                        <a:pt x="462" y="406"/>
                        <a:pt x="1106" y="700"/>
                        <a:pt x="1693" y="1162"/>
                      </a:cubicBezTo>
                      <a:cubicBezTo>
                        <a:pt x="1693" y="1050"/>
                        <a:pt x="1637" y="924"/>
                        <a:pt x="1567" y="812"/>
                      </a:cubicBezTo>
                      <a:cubicBezTo>
                        <a:pt x="994" y="406"/>
                        <a:pt x="462" y="112"/>
                        <a:pt x="238" y="56"/>
                      </a:cubicBezTo>
                      <a:cubicBezTo>
                        <a:pt x="112" y="0"/>
                        <a:pt x="56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3865;p54"/>
                <p:cNvSpPr/>
                <p:nvPr/>
              </p:nvSpPr>
              <p:spPr>
                <a:xfrm>
                  <a:off x="7399385" y="2339580"/>
                  <a:ext cx="64562" cy="4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644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57" y="238"/>
                        <a:pt x="169" y="294"/>
                      </a:cubicBezTo>
                      <a:cubicBezTo>
                        <a:pt x="351" y="350"/>
                        <a:pt x="575" y="462"/>
                        <a:pt x="813" y="644"/>
                      </a:cubicBezTo>
                      <a:cubicBezTo>
                        <a:pt x="813" y="518"/>
                        <a:pt x="813" y="462"/>
                        <a:pt x="869" y="406"/>
                      </a:cubicBezTo>
                      <a:cubicBezTo>
                        <a:pt x="575" y="238"/>
                        <a:pt x="351" y="112"/>
                        <a:pt x="225" y="56"/>
                      </a:cubicBezTo>
                      <a:cubicBezTo>
                        <a:pt x="113" y="56"/>
                        <a:pt x="113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3866;p54"/>
                <p:cNvSpPr/>
                <p:nvPr/>
              </p:nvSpPr>
              <p:spPr>
                <a:xfrm>
                  <a:off x="7455552" y="2057777"/>
                  <a:ext cx="95692" cy="65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883" extrusionOk="0">
                      <a:moveTo>
                        <a:pt x="113" y="1"/>
                      </a:moveTo>
                      <a:cubicBezTo>
                        <a:pt x="57" y="57"/>
                        <a:pt x="1" y="113"/>
                        <a:pt x="1" y="183"/>
                      </a:cubicBezTo>
                      <a:cubicBezTo>
                        <a:pt x="294" y="351"/>
                        <a:pt x="700" y="589"/>
                        <a:pt x="1162" y="882"/>
                      </a:cubicBezTo>
                      <a:cubicBezTo>
                        <a:pt x="1162" y="813"/>
                        <a:pt x="1218" y="757"/>
                        <a:pt x="1288" y="701"/>
                      </a:cubicBezTo>
                      <a:cubicBezTo>
                        <a:pt x="812" y="351"/>
                        <a:pt x="406" y="183"/>
                        <a:pt x="1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75" name="Google Shape;3867;p54"/>
            <p:cNvSpPr/>
            <p:nvPr/>
          </p:nvSpPr>
          <p:spPr>
            <a:xfrm>
              <a:off x="7369202" y="2753749"/>
              <a:ext cx="53969" cy="52988"/>
            </a:xfrm>
            <a:custGeom>
              <a:avLst/>
              <a:gdLst/>
              <a:ahLst/>
              <a:cxnLst/>
              <a:rect l="l" t="t" r="r" b="b"/>
              <a:pathLst>
                <a:path w="770" h="756" extrusionOk="0">
                  <a:moveTo>
                    <a:pt x="476" y="0"/>
                  </a:moveTo>
                  <a:lnTo>
                    <a:pt x="0" y="294"/>
                  </a:lnTo>
                  <a:cubicBezTo>
                    <a:pt x="0" y="462"/>
                    <a:pt x="70" y="574"/>
                    <a:pt x="70" y="756"/>
                  </a:cubicBezTo>
                  <a:lnTo>
                    <a:pt x="770" y="35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868;p54"/>
            <p:cNvSpPr/>
            <p:nvPr/>
          </p:nvSpPr>
          <p:spPr>
            <a:xfrm>
              <a:off x="7112179" y="2793981"/>
              <a:ext cx="1144710" cy="854327"/>
            </a:xfrm>
            <a:custGeom>
              <a:avLst/>
              <a:gdLst/>
              <a:ahLst/>
              <a:cxnLst/>
              <a:rect l="l" t="t" r="r" b="b"/>
              <a:pathLst>
                <a:path w="16332" h="12189" extrusionOk="0">
                  <a:moveTo>
                    <a:pt x="13533" y="1525"/>
                  </a:moveTo>
                  <a:cubicBezTo>
                    <a:pt x="13700" y="1525"/>
                    <a:pt x="13756" y="1749"/>
                    <a:pt x="13588" y="1819"/>
                  </a:cubicBezTo>
                  <a:lnTo>
                    <a:pt x="13533" y="1819"/>
                  </a:lnTo>
                  <a:cubicBezTo>
                    <a:pt x="13407" y="1819"/>
                    <a:pt x="13351" y="1581"/>
                    <a:pt x="13463" y="1525"/>
                  </a:cubicBezTo>
                  <a:close/>
                  <a:moveTo>
                    <a:pt x="13588" y="5891"/>
                  </a:moveTo>
                  <a:cubicBezTo>
                    <a:pt x="13700" y="5891"/>
                    <a:pt x="13756" y="6129"/>
                    <a:pt x="13644" y="6185"/>
                  </a:cubicBezTo>
                  <a:lnTo>
                    <a:pt x="13588" y="6185"/>
                  </a:lnTo>
                  <a:cubicBezTo>
                    <a:pt x="13407" y="6185"/>
                    <a:pt x="13351" y="5947"/>
                    <a:pt x="13533" y="5891"/>
                  </a:cubicBezTo>
                  <a:close/>
                  <a:moveTo>
                    <a:pt x="12595" y="7123"/>
                  </a:moveTo>
                  <a:cubicBezTo>
                    <a:pt x="12651" y="7123"/>
                    <a:pt x="12707" y="7291"/>
                    <a:pt x="12651" y="7347"/>
                  </a:cubicBezTo>
                  <a:lnTo>
                    <a:pt x="12595" y="7347"/>
                  </a:lnTo>
                  <a:cubicBezTo>
                    <a:pt x="12483" y="7347"/>
                    <a:pt x="12483" y="7179"/>
                    <a:pt x="12539" y="7179"/>
                  </a:cubicBezTo>
                  <a:cubicBezTo>
                    <a:pt x="12595" y="7179"/>
                    <a:pt x="12595" y="7123"/>
                    <a:pt x="12595" y="7123"/>
                  </a:cubicBezTo>
                  <a:close/>
                  <a:moveTo>
                    <a:pt x="1106" y="7291"/>
                  </a:moveTo>
                  <a:cubicBezTo>
                    <a:pt x="1162" y="7291"/>
                    <a:pt x="1218" y="7472"/>
                    <a:pt x="1106" y="7472"/>
                  </a:cubicBezTo>
                  <a:cubicBezTo>
                    <a:pt x="994" y="7472"/>
                    <a:pt x="939" y="7347"/>
                    <a:pt x="1050" y="7291"/>
                  </a:cubicBezTo>
                  <a:close/>
                  <a:moveTo>
                    <a:pt x="757" y="8466"/>
                  </a:moveTo>
                  <a:cubicBezTo>
                    <a:pt x="869" y="8466"/>
                    <a:pt x="939" y="8690"/>
                    <a:pt x="813" y="8746"/>
                  </a:cubicBezTo>
                  <a:lnTo>
                    <a:pt x="757" y="8746"/>
                  </a:lnTo>
                  <a:cubicBezTo>
                    <a:pt x="589" y="8746"/>
                    <a:pt x="519" y="8522"/>
                    <a:pt x="701" y="8466"/>
                  </a:cubicBezTo>
                  <a:close/>
                  <a:moveTo>
                    <a:pt x="1988" y="8816"/>
                  </a:moveTo>
                  <a:cubicBezTo>
                    <a:pt x="2156" y="8816"/>
                    <a:pt x="2212" y="9040"/>
                    <a:pt x="2044" y="9096"/>
                  </a:cubicBezTo>
                  <a:lnTo>
                    <a:pt x="1988" y="9096"/>
                  </a:lnTo>
                  <a:cubicBezTo>
                    <a:pt x="1862" y="9096"/>
                    <a:pt x="1806" y="8872"/>
                    <a:pt x="1918" y="8816"/>
                  </a:cubicBezTo>
                  <a:close/>
                  <a:moveTo>
                    <a:pt x="11839" y="9096"/>
                  </a:moveTo>
                  <a:cubicBezTo>
                    <a:pt x="11895" y="9096"/>
                    <a:pt x="11951" y="9222"/>
                    <a:pt x="11839" y="9278"/>
                  </a:cubicBezTo>
                  <a:cubicBezTo>
                    <a:pt x="11713" y="9278"/>
                    <a:pt x="11657" y="9096"/>
                    <a:pt x="11783" y="9096"/>
                  </a:cubicBezTo>
                  <a:close/>
                  <a:moveTo>
                    <a:pt x="8341" y="9446"/>
                  </a:moveTo>
                  <a:cubicBezTo>
                    <a:pt x="8397" y="9446"/>
                    <a:pt x="8453" y="9627"/>
                    <a:pt x="8341" y="9627"/>
                  </a:cubicBezTo>
                  <a:lnTo>
                    <a:pt x="8285" y="9627"/>
                  </a:lnTo>
                  <a:cubicBezTo>
                    <a:pt x="8215" y="9627"/>
                    <a:pt x="8159" y="9515"/>
                    <a:pt x="8285" y="9446"/>
                  </a:cubicBezTo>
                  <a:close/>
                  <a:moveTo>
                    <a:pt x="9740" y="9739"/>
                  </a:moveTo>
                  <a:cubicBezTo>
                    <a:pt x="9796" y="9739"/>
                    <a:pt x="9852" y="9921"/>
                    <a:pt x="9740" y="9921"/>
                  </a:cubicBezTo>
                  <a:cubicBezTo>
                    <a:pt x="9614" y="9921"/>
                    <a:pt x="9614" y="9795"/>
                    <a:pt x="9684" y="9739"/>
                  </a:cubicBezTo>
                  <a:close/>
                  <a:moveTo>
                    <a:pt x="6410" y="9921"/>
                  </a:moveTo>
                  <a:cubicBezTo>
                    <a:pt x="6536" y="9921"/>
                    <a:pt x="6536" y="10033"/>
                    <a:pt x="6466" y="10089"/>
                  </a:cubicBezTo>
                  <a:lnTo>
                    <a:pt x="6410" y="10089"/>
                  </a:lnTo>
                  <a:cubicBezTo>
                    <a:pt x="6354" y="10089"/>
                    <a:pt x="6298" y="9977"/>
                    <a:pt x="6410" y="9921"/>
                  </a:cubicBezTo>
                  <a:close/>
                  <a:moveTo>
                    <a:pt x="4493" y="10089"/>
                  </a:moveTo>
                  <a:cubicBezTo>
                    <a:pt x="4605" y="10089"/>
                    <a:pt x="4661" y="10215"/>
                    <a:pt x="4549" y="10271"/>
                  </a:cubicBezTo>
                  <a:lnTo>
                    <a:pt x="4493" y="10271"/>
                  </a:lnTo>
                  <a:cubicBezTo>
                    <a:pt x="4437" y="10271"/>
                    <a:pt x="4367" y="10145"/>
                    <a:pt x="4493" y="10089"/>
                  </a:cubicBezTo>
                  <a:close/>
                  <a:moveTo>
                    <a:pt x="3093" y="10271"/>
                  </a:moveTo>
                  <a:cubicBezTo>
                    <a:pt x="3261" y="10271"/>
                    <a:pt x="3387" y="10621"/>
                    <a:pt x="3149" y="10733"/>
                  </a:cubicBezTo>
                  <a:lnTo>
                    <a:pt x="3038" y="10733"/>
                  </a:lnTo>
                  <a:cubicBezTo>
                    <a:pt x="2856" y="10733"/>
                    <a:pt x="2744" y="10383"/>
                    <a:pt x="2968" y="10327"/>
                  </a:cubicBezTo>
                  <a:cubicBezTo>
                    <a:pt x="3038" y="10271"/>
                    <a:pt x="3038" y="10271"/>
                    <a:pt x="3093" y="10271"/>
                  </a:cubicBezTo>
                  <a:close/>
                  <a:moveTo>
                    <a:pt x="8047" y="11377"/>
                  </a:moveTo>
                  <a:cubicBezTo>
                    <a:pt x="8103" y="11377"/>
                    <a:pt x="8159" y="11489"/>
                    <a:pt x="8047" y="11544"/>
                  </a:cubicBezTo>
                  <a:cubicBezTo>
                    <a:pt x="7935" y="11544"/>
                    <a:pt x="7935" y="11377"/>
                    <a:pt x="7991" y="11377"/>
                  </a:cubicBezTo>
                  <a:close/>
                  <a:moveTo>
                    <a:pt x="4549" y="11544"/>
                  </a:moveTo>
                  <a:cubicBezTo>
                    <a:pt x="4717" y="11544"/>
                    <a:pt x="4787" y="11726"/>
                    <a:pt x="4605" y="11782"/>
                  </a:cubicBezTo>
                  <a:cubicBezTo>
                    <a:pt x="4605" y="11838"/>
                    <a:pt x="4605" y="11838"/>
                    <a:pt x="4549" y="11838"/>
                  </a:cubicBezTo>
                  <a:cubicBezTo>
                    <a:pt x="4437" y="11838"/>
                    <a:pt x="4367" y="11614"/>
                    <a:pt x="4493" y="11544"/>
                  </a:cubicBezTo>
                  <a:close/>
                  <a:moveTo>
                    <a:pt x="12707" y="0"/>
                  </a:moveTo>
                  <a:lnTo>
                    <a:pt x="12707" y="0"/>
                  </a:lnTo>
                  <a:cubicBezTo>
                    <a:pt x="12833" y="126"/>
                    <a:pt x="12889" y="294"/>
                    <a:pt x="12945" y="476"/>
                  </a:cubicBezTo>
                  <a:cubicBezTo>
                    <a:pt x="13351" y="1469"/>
                    <a:pt x="13463" y="2449"/>
                    <a:pt x="13351" y="3442"/>
                  </a:cubicBezTo>
                  <a:cubicBezTo>
                    <a:pt x="13407" y="3442"/>
                    <a:pt x="13407" y="3386"/>
                    <a:pt x="13407" y="3386"/>
                  </a:cubicBezTo>
                  <a:lnTo>
                    <a:pt x="13463" y="3386"/>
                  </a:lnTo>
                  <a:cubicBezTo>
                    <a:pt x="13588" y="3386"/>
                    <a:pt x="13644" y="3624"/>
                    <a:pt x="13533" y="3680"/>
                  </a:cubicBezTo>
                  <a:lnTo>
                    <a:pt x="13463" y="3680"/>
                  </a:lnTo>
                  <a:cubicBezTo>
                    <a:pt x="13407" y="3680"/>
                    <a:pt x="13351" y="3680"/>
                    <a:pt x="13351" y="3624"/>
                  </a:cubicBezTo>
                  <a:cubicBezTo>
                    <a:pt x="13057" y="5891"/>
                    <a:pt x="11434" y="7878"/>
                    <a:pt x="9041" y="8816"/>
                  </a:cubicBezTo>
                  <a:cubicBezTo>
                    <a:pt x="8103" y="9166"/>
                    <a:pt x="7166" y="9334"/>
                    <a:pt x="6298" y="9334"/>
                  </a:cubicBezTo>
                  <a:cubicBezTo>
                    <a:pt x="3793" y="9334"/>
                    <a:pt x="1512" y="7990"/>
                    <a:pt x="463" y="5429"/>
                  </a:cubicBezTo>
                  <a:cubicBezTo>
                    <a:pt x="407" y="5248"/>
                    <a:pt x="351" y="5136"/>
                    <a:pt x="295" y="4968"/>
                  </a:cubicBezTo>
                  <a:cubicBezTo>
                    <a:pt x="1" y="6185"/>
                    <a:pt x="1" y="7472"/>
                    <a:pt x="295" y="8746"/>
                  </a:cubicBezTo>
                  <a:cubicBezTo>
                    <a:pt x="994" y="9278"/>
                    <a:pt x="1750" y="9977"/>
                    <a:pt x="2450" y="11027"/>
                  </a:cubicBezTo>
                  <a:cubicBezTo>
                    <a:pt x="3499" y="11614"/>
                    <a:pt x="4605" y="11964"/>
                    <a:pt x="5654" y="12132"/>
                  </a:cubicBezTo>
                  <a:cubicBezTo>
                    <a:pt x="5710" y="12076"/>
                    <a:pt x="5710" y="12020"/>
                    <a:pt x="5766" y="12020"/>
                  </a:cubicBezTo>
                  <a:lnTo>
                    <a:pt x="5892" y="12020"/>
                  </a:lnTo>
                  <a:cubicBezTo>
                    <a:pt x="5948" y="12020"/>
                    <a:pt x="6060" y="12076"/>
                    <a:pt x="6060" y="12132"/>
                  </a:cubicBezTo>
                  <a:cubicBezTo>
                    <a:pt x="6242" y="12132"/>
                    <a:pt x="6466" y="12188"/>
                    <a:pt x="6648" y="12188"/>
                  </a:cubicBezTo>
                  <a:cubicBezTo>
                    <a:pt x="12063" y="12188"/>
                    <a:pt x="16331" y="6423"/>
                    <a:pt x="13239" y="350"/>
                  </a:cubicBezTo>
                  <a:cubicBezTo>
                    <a:pt x="13057" y="238"/>
                    <a:pt x="12889" y="126"/>
                    <a:pt x="12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869;p54"/>
            <p:cNvSpPr/>
            <p:nvPr/>
          </p:nvSpPr>
          <p:spPr>
            <a:xfrm>
              <a:off x="7283831" y="2818443"/>
              <a:ext cx="984835" cy="1010277"/>
            </a:xfrm>
            <a:custGeom>
              <a:avLst/>
              <a:gdLst/>
              <a:ahLst/>
              <a:cxnLst/>
              <a:rect l="l" t="t" r="r" b="b"/>
              <a:pathLst>
                <a:path w="14051" h="14414" extrusionOk="0">
                  <a:moveTo>
                    <a:pt x="12133" y="1932"/>
                  </a:moveTo>
                  <a:cubicBezTo>
                    <a:pt x="12301" y="1932"/>
                    <a:pt x="12413" y="2282"/>
                    <a:pt x="12189" y="2394"/>
                  </a:cubicBezTo>
                  <a:lnTo>
                    <a:pt x="12133" y="2394"/>
                  </a:lnTo>
                  <a:cubicBezTo>
                    <a:pt x="11895" y="2394"/>
                    <a:pt x="11783" y="2044"/>
                    <a:pt x="12007" y="1988"/>
                  </a:cubicBezTo>
                  <a:cubicBezTo>
                    <a:pt x="12063" y="1932"/>
                    <a:pt x="12063" y="1932"/>
                    <a:pt x="12133" y="1932"/>
                  </a:cubicBezTo>
                  <a:close/>
                  <a:moveTo>
                    <a:pt x="12833" y="3219"/>
                  </a:moveTo>
                  <a:cubicBezTo>
                    <a:pt x="13001" y="3219"/>
                    <a:pt x="13057" y="3443"/>
                    <a:pt x="12889" y="3499"/>
                  </a:cubicBezTo>
                  <a:lnTo>
                    <a:pt x="12833" y="3499"/>
                  </a:lnTo>
                  <a:cubicBezTo>
                    <a:pt x="12707" y="3499"/>
                    <a:pt x="12651" y="3275"/>
                    <a:pt x="12763" y="3219"/>
                  </a:cubicBezTo>
                  <a:close/>
                  <a:moveTo>
                    <a:pt x="12245" y="4199"/>
                  </a:moveTo>
                  <a:cubicBezTo>
                    <a:pt x="12483" y="4199"/>
                    <a:pt x="12595" y="4549"/>
                    <a:pt x="12357" y="4675"/>
                  </a:cubicBezTo>
                  <a:lnTo>
                    <a:pt x="12245" y="4675"/>
                  </a:lnTo>
                  <a:cubicBezTo>
                    <a:pt x="12063" y="4675"/>
                    <a:pt x="11951" y="4325"/>
                    <a:pt x="12189" y="4269"/>
                  </a:cubicBezTo>
                  <a:lnTo>
                    <a:pt x="12245" y="4199"/>
                  </a:lnTo>
                  <a:close/>
                  <a:moveTo>
                    <a:pt x="13532" y="4675"/>
                  </a:moveTo>
                  <a:cubicBezTo>
                    <a:pt x="13644" y="4675"/>
                    <a:pt x="13644" y="4843"/>
                    <a:pt x="13588" y="4843"/>
                  </a:cubicBezTo>
                  <a:lnTo>
                    <a:pt x="13532" y="4843"/>
                  </a:lnTo>
                  <a:cubicBezTo>
                    <a:pt x="13462" y="4843"/>
                    <a:pt x="13406" y="4731"/>
                    <a:pt x="13462" y="4675"/>
                  </a:cubicBezTo>
                  <a:close/>
                  <a:moveTo>
                    <a:pt x="13001" y="5598"/>
                  </a:moveTo>
                  <a:cubicBezTo>
                    <a:pt x="13113" y="5598"/>
                    <a:pt x="13182" y="5836"/>
                    <a:pt x="13001" y="5892"/>
                  </a:cubicBezTo>
                  <a:lnTo>
                    <a:pt x="12945" y="5892"/>
                  </a:lnTo>
                  <a:cubicBezTo>
                    <a:pt x="12833" y="5892"/>
                    <a:pt x="12763" y="5724"/>
                    <a:pt x="12945" y="5598"/>
                  </a:cubicBezTo>
                  <a:close/>
                  <a:moveTo>
                    <a:pt x="12007" y="6886"/>
                  </a:moveTo>
                  <a:cubicBezTo>
                    <a:pt x="12245" y="6886"/>
                    <a:pt x="12357" y="7235"/>
                    <a:pt x="12133" y="7291"/>
                  </a:cubicBezTo>
                  <a:lnTo>
                    <a:pt x="12007" y="7291"/>
                  </a:lnTo>
                  <a:cubicBezTo>
                    <a:pt x="11839" y="7291"/>
                    <a:pt x="11713" y="6998"/>
                    <a:pt x="11951" y="6886"/>
                  </a:cubicBezTo>
                  <a:close/>
                  <a:moveTo>
                    <a:pt x="13238" y="7347"/>
                  </a:moveTo>
                  <a:cubicBezTo>
                    <a:pt x="13350" y="7347"/>
                    <a:pt x="13406" y="7585"/>
                    <a:pt x="13238" y="7641"/>
                  </a:cubicBezTo>
                  <a:lnTo>
                    <a:pt x="13182" y="7641"/>
                  </a:lnTo>
                  <a:cubicBezTo>
                    <a:pt x="13057" y="7641"/>
                    <a:pt x="13001" y="7473"/>
                    <a:pt x="13182" y="7417"/>
                  </a:cubicBezTo>
                  <a:cubicBezTo>
                    <a:pt x="13182" y="7347"/>
                    <a:pt x="13182" y="7347"/>
                    <a:pt x="13238" y="7347"/>
                  </a:cubicBezTo>
                  <a:close/>
                  <a:moveTo>
                    <a:pt x="11139" y="8117"/>
                  </a:moveTo>
                  <a:cubicBezTo>
                    <a:pt x="11307" y="8117"/>
                    <a:pt x="11363" y="8341"/>
                    <a:pt x="11195" y="8397"/>
                  </a:cubicBezTo>
                  <a:lnTo>
                    <a:pt x="11139" y="8397"/>
                  </a:lnTo>
                  <a:cubicBezTo>
                    <a:pt x="10958" y="8397"/>
                    <a:pt x="10958" y="8117"/>
                    <a:pt x="11139" y="8117"/>
                  </a:cubicBezTo>
                  <a:close/>
                  <a:moveTo>
                    <a:pt x="12483" y="8817"/>
                  </a:moveTo>
                  <a:cubicBezTo>
                    <a:pt x="12763" y="8817"/>
                    <a:pt x="12763" y="9222"/>
                    <a:pt x="12483" y="9278"/>
                  </a:cubicBezTo>
                  <a:cubicBezTo>
                    <a:pt x="12245" y="9278"/>
                    <a:pt x="12189" y="8873"/>
                    <a:pt x="12483" y="8817"/>
                  </a:cubicBezTo>
                  <a:close/>
                  <a:moveTo>
                    <a:pt x="10902" y="9922"/>
                  </a:moveTo>
                  <a:cubicBezTo>
                    <a:pt x="11014" y="9922"/>
                    <a:pt x="11084" y="10216"/>
                    <a:pt x="10902" y="10216"/>
                  </a:cubicBezTo>
                  <a:lnTo>
                    <a:pt x="10846" y="10216"/>
                  </a:lnTo>
                  <a:cubicBezTo>
                    <a:pt x="10734" y="10216"/>
                    <a:pt x="10664" y="9922"/>
                    <a:pt x="10846" y="9922"/>
                  </a:cubicBezTo>
                  <a:close/>
                  <a:moveTo>
                    <a:pt x="9264" y="10916"/>
                  </a:moveTo>
                  <a:cubicBezTo>
                    <a:pt x="9446" y="10916"/>
                    <a:pt x="9502" y="11140"/>
                    <a:pt x="9334" y="11195"/>
                  </a:cubicBezTo>
                  <a:lnTo>
                    <a:pt x="9264" y="11195"/>
                  </a:lnTo>
                  <a:cubicBezTo>
                    <a:pt x="9152" y="11195"/>
                    <a:pt x="9096" y="10972"/>
                    <a:pt x="9208" y="10916"/>
                  </a:cubicBezTo>
                  <a:close/>
                  <a:moveTo>
                    <a:pt x="10734" y="11433"/>
                  </a:moveTo>
                  <a:cubicBezTo>
                    <a:pt x="10790" y="11433"/>
                    <a:pt x="10846" y="11545"/>
                    <a:pt x="10734" y="11615"/>
                  </a:cubicBezTo>
                  <a:lnTo>
                    <a:pt x="10664" y="11615"/>
                  </a:lnTo>
                  <a:cubicBezTo>
                    <a:pt x="10608" y="11615"/>
                    <a:pt x="10552" y="11489"/>
                    <a:pt x="10664" y="11433"/>
                  </a:cubicBezTo>
                  <a:close/>
                  <a:moveTo>
                    <a:pt x="7165" y="11965"/>
                  </a:moveTo>
                  <a:cubicBezTo>
                    <a:pt x="7459" y="11965"/>
                    <a:pt x="7459" y="12371"/>
                    <a:pt x="7235" y="12371"/>
                  </a:cubicBezTo>
                  <a:lnTo>
                    <a:pt x="7165" y="12371"/>
                  </a:lnTo>
                  <a:cubicBezTo>
                    <a:pt x="6941" y="12371"/>
                    <a:pt x="6886" y="11965"/>
                    <a:pt x="7165" y="11965"/>
                  </a:cubicBezTo>
                  <a:close/>
                  <a:moveTo>
                    <a:pt x="5066" y="12539"/>
                  </a:moveTo>
                  <a:cubicBezTo>
                    <a:pt x="5192" y="12539"/>
                    <a:pt x="5248" y="12721"/>
                    <a:pt x="5136" y="12777"/>
                  </a:cubicBezTo>
                  <a:cubicBezTo>
                    <a:pt x="5066" y="12777"/>
                    <a:pt x="5066" y="12833"/>
                    <a:pt x="5066" y="12833"/>
                  </a:cubicBezTo>
                  <a:cubicBezTo>
                    <a:pt x="4898" y="12833"/>
                    <a:pt x="4842" y="12595"/>
                    <a:pt x="5010" y="12539"/>
                  </a:cubicBezTo>
                  <a:close/>
                  <a:moveTo>
                    <a:pt x="2212" y="12665"/>
                  </a:moveTo>
                  <a:cubicBezTo>
                    <a:pt x="2394" y="12665"/>
                    <a:pt x="2450" y="12889"/>
                    <a:pt x="2268" y="12945"/>
                  </a:cubicBezTo>
                  <a:lnTo>
                    <a:pt x="2212" y="12945"/>
                  </a:lnTo>
                  <a:cubicBezTo>
                    <a:pt x="2100" y="12945"/>
                    <a:pt x="2044" y="12721"/>
                    <a:pt x="2156" y="12665"/>
                  </a:cubicBezTo>
                  <a:close/>
                  <a:moveTo>
                    <a:pt x="8985" y="12315"/>
                  </a:moveTo>
                  <a:cubicBezTo>
                    <a:pt x="9152" y="12315"/>
                    <a:pt x="9334" y="12371"/>
                    <a:pt x="9334" y="12483"/>
                  </a:cubicBezTo>
                  <a:cubicBezTo>
                    <a:pt x="9390" y="12665"/>
                    <a:pt x="9208" y="12889"/>
                    <a:pt x="8915" y="13015"/>
                  </a:cubicBezTo>
                  <a:cubicBezTo>
                    <a:pt x="8803" y="13071"/>
                    <a:pt x="8691" y="13071"/>
                    <a:pt x="8565" y="13071"/>
                  </a:cubicBezTo>
                  <a:cubicBezTo>
                    <a:pt x="8397" y="13071"/>
                    <a:pt x="8285" y="13015"/>
                    <a:pt x="8285" y="12889"/>
                  </a:cubicBezTo>
                  <a:cubicBezTo>
                    <a:pt x="8159" y="12721"/>
                    <a:pt x="8397" y="12483"/>
                    <a:pt x="8691" y="12371"/>
                  </a:cubicBezTo>
                  <a:cubicBezTo>
                    <a:pt x="8803" y="12371"/>
                    <a:pt x="8915" y="12315"/>
                    <a:pt x="8985" y="12315"/>
                  </a:cubicBezTo>
                  <a:close/>
                  <a:moveTo>
                    <a:pt x="4143" y="13364"/>
                  </a:moveTo>
                  <a:cubicBezTo>
                    <a:pt x="4255" y="13364"/>
                    <a:pt x="4311" y="13588"/>
                    <a:pt x="4199" y="13644"/>
                  </a:cubicBezTo>
                  <a:lnTo>
                    <a:pt x="4143" y="13644"/>
                  </a:lnTo>
                  <a:cubicBezTo>
                    <a:pt x="3961" y="13644"/>
                    <a:pt x="3905" y="13420"/>
                    <a:pt x="4087" y="13364"/>
                  </a:cubicBezTo>
                  <a:close/>
                  <a:moveTo>
                    <a:pt x="6116" y="13476"/>
                  </a:moveTo>
                  <a:cubicBezTo>
                    <a:pt x="6298" y="13476"/>
                    <a:pt x="6410" y="13826"/>
                    <a:pt x="6186" y="13882"/>
                  </a:cubicBezTo>
                  <a:lnTo>
                    <a:pt x="6060" y="13882"/>
                  </a:lnTo>
                  <a:cubicBezTo>
                    <a:pt x="5892" y="13882"/>
                    <a:pt x="5766" y="13588"/>
                    <a:pt x="6004" y="13476"/>
                  </a:cubicBezTo>
                  <a:close/>
                  <a:moveTo>
                    <a:pt x="10790" y="1"/>
                  </a:moveTo>
                  <a:cubicBezTo>
                    <a:pt x="13882" y="6074"/>
                    <a:pt x="9614" y="11839"/>
                    <a:pt x="4199" y="11839"/>
                  </a:cubicBezTo>
                  <a:cubicBezTo>
                    <a:pt x="4017" y="11839"/>
                    <a:pt x="3793" y="11783"/>
                    <a:pt x="3611" y="11783"/>
                  </a:cubicBezTo>
                  <a:cubicBezTo>
                    <a:pt x="3667" y="11895"/>
                    <a:pt x="3611" y="12021"/>
                    <a:pt x="3499" y="12077"/>
                  </a:cubicBezTo>
                  <a:lnTo>
                    <a:pt x="3443" y="12077"/>
                  </a:lnTo>
                  <a:cubicBezTo>
                    <a:pt x="3261" y="12077"/>
                    <a:pt x="3149" y="11895"/>
                    <a:pt x="3205" y="11783"/>
                  </a:cubicBezTo>
                  <a:cubicBezTo>
                    <a:pt x="2156" y="11615"/>
                    <a:pt x="1050" y="11265"/>
                    <a:pt x="1" y="10678"/>
                  </a:cubicBezTo>
                  <a:lnTo>
                    <a:pt x="1" y="10678"/>
                  </a:lnTo>
                  <a:cubicBezTo>
                    <a:pt x="239" y="10972"/>
                    <a:pt x="407" y="11377"/>
                    <a:pt x="644" y="11727"/>
                  </a:cubicBezTo>
                  <a:lnTo>
                    <a:pt x="700" y="11727"/>
                  </a:lnTo>
                  <a:cubicBezTo>
                    <a:pt x="756" y="11671"/>
                    <a:pt x="756" y="11671"/>
                    <a:pt x="812" y="11671"/>
                  </a:cubicBezTo>
                  <a:cubicBezTo>
                    <a:pt x="994" y="11671"/>
                    <a:pt x="1106" y="12021"/>
                    <a:pt x="868" y="12077"/>
                  </a:cubicBezTo>
                  <a:lnTo>
                    <a:pt x="812" y="12133"/>
                  </a:lnTo>
                  <a:cubicBezTo>
                    <a:pt x="994" y="12483"/>
                    <a:pt x="1162" y="12889"/>
                    <a:pt x="1288" y="13364"/>
                  </a:cubicBezTo>
                  <a:cubicBezTo>
                    <a:pt x="2506" y="14064"/>
                    <a:pt x="3849" y="14414"/>
                    <a:pt x="5304" y="14414"/>
                  </a:cubicBezTo>
                  <a:cubicBezTo>
                    <a:pt x="6410" y="14414"/>
                    <a:pt x="7515" y="14232"/>
                    <a:pt x="8635" y="13826"/>
                  </a:cubicBezTo>
                  <a:lnTo>
                    <a:pt x="8635" y="13770"/>
                  </a:lnTo>
                  <a:lnTo>
                    <a:pt x="8747" y="13770"/>
                  </a:lnTo>
                  <a:cubicBezTo>
                    <a:pt x="11951" y="12483"/>
                    <a:pt x="14050" y="9628"/>
                    <a:pt x="14050" y="6424"/>
                  </a:cubicBezTo>
                  <a:cubicBezTo>
                    <a:pt x="14050" y="5486"/>
                    <a:pt x="13882" y="4549"/>
                    <a:pt x="13462" y="3569"/>
                  </a:cubicBezTo>
                  <a:lnTo>
                    <a:pt x="13462" y="3499"/>
                  </a:lnTo>
                  <a:lnTo>
                    <a:pt x="13462" y="3443"/>
                  </a:lnTo>
                  <a:cubicBezTo>
                    <a:pt x="12889" y="2044"/>
                    <a:pt x="11951" y="882"/>
                    <a:pt x="10790" y="1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8" name="Google Shape;3870;p54"/>
            <p:cNvGrpSpPr/>
            <p:nvPr/>
          </p:nvGrpSpPr>
          <p:grpSpPr>
            <a:xfrm>
              <a:off x="7185774" y="2737068"/>
              <a:ext cx="428675" cy="367833"/>
              <a:chOff x="6701819" y="2915520"/>
              <a:chExt cx="454393" cy="389901"/>
            </a:xfrm>
          </p:grpSpPr>
          <p:sp>
            <p:nvSpPr>
              <p:cNvPr id="613" name="Google Shape;3871;p54"/>
              <p:cNvSpPr/>
              <p:nvPr/>
            </p:nvSpPr>
            <p:spPr>
              <a:xfrm>
                <a:off x="7065721" y="2915520"/>
                <a:ext cx="9049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3" extrusionOk="0">
                    <a:moveTo>
                      <a:pt x="1050" y="0"/>
                    </a:moveTo>
                    <a:cubicBezTo>
                      <a:pt x="700" y="56"/>
                      <a:pt x="406" y="182"/>
                      <a:pt x="56" y="294"/>
                    </a:cubicBezTo>
                    <a:cubicBezTo>
                      <a:pt x="0" y="294"/>
                      <a:pt x="0" y="350"/>
                      <a:pt x="0" y="406"/>
                    </a:cubicBezTo>
                    <a:cubicBezTo>
                      <a:pt x="56" y="462"/>
                      <a:pt x="56" y="532"/>
                      <a:pt x="112" y="532"/>
                    </a:cubicBezTo>
                    <a:lnTo>
                      <a:pt x="168" y="532"/>
                    </a:lnTo>
                    <a:cubicBezTo>
                      <a:pt x="462" y="406"/>
                      <a:pt x="756" y="294"/>
                      <a:pt x="1106" y="238"/>
                    </a:cubicBezTo>
                    <a:cubicBezTo>
                      <a:pt x="1162" y="182"/>
                      <a:pt x="1218" y="112"/>
                      <a:pt x="1162" y="56"/>
                    </a:cubicBezTo>
                    <a:cubicBezTo>
                      <a:pt x="1162" y="56"/>
                      <a:pt x="1106" y="0"/>
                      <a:pt x="10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3872;p54"/>
              <p:cNvSpPr/>
              <p:nvPr/>
            </p:nvSpPr>
            <p:spPr>
              <a:xfrm>
                <a:off x="6939863" y="2959205"/>
                <a:ext cx="86405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700" extrusionOk="0">
                    <a:moveTo>
                      <a:pt x="994" y="0"/>
                    </a:moveTo>
                    <a:cubicBezTo>
                      <a:pt x="645" y="168"/>
                      <a:pt x="351" y="350"/>
                      <a:pt x="57" y="518"/>
                    </a:cubicBezTo>
                    <a:cubicBezTo>
                      <a:pt x="1" y="574"/>
                      <a:pt x="1" y="644"/>
                      <a:pt x="1" y="700"/>
                    </a:cubicBezTo>
                    <a:lnTo>
                      <a:pt x="183" y="700"/>
                    </a:lnTo>
                    <a:cubicBezTo>
                      <a:pt x="463" y="518"/>
                      <a:pt x="757" y="350"/>
                      <a:pt x="1050" y="224"/>
                    </a:cubicBezTo>
                    <a:cubicBezTo>
                      <a:pt x="1106" y="168"/>
                      <a:pt x="1162" y="112"/>
                      <a:pt x="1106" y="56"/>
                    </a:cubicBezTo>
                    <a:lnTo>
                      <a:pt x="10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3873;p54"/>
              <p:cNvSpPr/>
              <p:nvPr/>
            </p:nvSpPr>
            <p:spPr>
              <a:xfrm>
                <a:off x="6701819" y="3053784"/>
                <a:ext cx="177862" cy="251637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3387" extrusionOk="0">
                    <a:moveTo>
                      <a:pt x="2211" y="1"/>
                    </a:moveTo>
                    <a:cubicBezTo>
                      <a:pt x="462" y="1526"/>
                      <a:pt x="56" y="3219"/>
                      <a:pt x="56" y="3275"/>
                    </a:cubicBezTo>
                    <a:cubicBezTo>
                      <a:pt x="0" y="3331"/>
                      <a:pt x="56" y="3387"/>
                      <a:pt x="112" y="3387"/>
                    </a:cubicBezTo>
                    <a:cubicBezTo>
                      <a:pt x="168" y="3387"/>
                      <a:pt x="238" y="3387"/>
                      <a:pt x="238" y="3331"/>
                    </a:cubicBezTo>
                    <a:cubicBezTo>
                      <a:pt x="238" y="3275"/>
                      <a:pt x="700" y="1638"/>
                      <a:pt x="2337" y="182"/>
                    </a:cubicBezTo>
                    <a:cubicBezTo>
                      <a:pt x="2393" y="126"/>
                      <a:pt x="2393" y="70"/>
                      <a:pt x="23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9" name="Google Shape;3874;p54"/>
            <p:cNvSpPr/>
            <p:nvPr/>
          </p:nvSpPr>
          <p:spPr>
            <a:xfrm>
              <a:off x="7953760" y="1084615"/>
              <a:ext cx="1303534" cy="510606"/>
            </a:xfrm>
            <a:custGeom>
              <a:avLst/>
              <a:gdLst/>
              <a:ahLst/>
              <a:cxnLst/>
              <a:rect l="l" t="t" r="r" b="b"/>
              <a:pathLst>
                <a:path w="18598" h="7285" extrusionOk="0">
                  <a:moveTo>
                    <a:pt x="5858" y="0"/>
                  </a:moveTo>
                  <a:cubicBezTo>
                    <a:pt x="3863" y="0"/>
                    <a:pt x="1870" y="357"/>
                    <a:pt x="0" y="1075"/>
                  </a:cubicBezTo>
                  <a:cubicBezTo>
                    <a:pt x="2099" y="3818"/>
                    <a:pt x="5136" y="5791"/>
                    <a:pt x="8396" y="6728"/>
                  </a:cubicBezTo>
                  <a:cubicBezTo>
                    <a:pt x="9741" y="7107"/>
                    <a:pt x="11132" y="7285"/>
                    <a:pt x="12527" y="7285"/>
                  </a:cubicBezTo>
                  <a:cubicBezTo>
                    <a:pt x="14586" y="7285"/>
                    <a:pt x="16654" y="6897"/>
                    <a:pt x="18597" y="6197"/>
                  </a:cubicBezTo>
                  <a:cubicBezTo>
                    <a:pt x="16442" y="3524"/>
                    <a:pt x="13420" y="1425"/>
                    <a:pt x="10089" y="543"/>
                  </a:cubicBezTo>
                  <a:cubicBezTo>
                    <a:pt x="8708" y="182"/>
                    <a:pt x="7283" y="0"/>
                    <a:pt x="5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75;p54"/>
            <p:cNvSpPr/>
            <p:nvPr/>
          </p:nvSpPr>
          <p:spPr>
            <a:xfrm>
              <a:off x="8170481" y="1343319"/>
              <a:ext cx="1075040" cy="249240"/>
            </a:xfrm>
            <a:custGeom>
              <a:avLst/>
              <a:gdLst/>
              <a:ahLst/>
              <a:cxnLst/>
              <a:rect l="l" t="t" r="r" b="b"/>
              <a:pathLst>
                <a:path w="15338" h="3556" extrusionOk="0">
                  <a:moveTo>
                    <a:pt x="1" y="407"/>
                  </a:moveTo>
                  <a:cubicBezTo>
                    <a:pt x="27" y="440"/>
                    <a:pt x="54" y="457"/>
                    <a:pt x="82" y="467"/>
                  </a:cubicBezTo>
                  <a:lnTo>
                    <a:pt x="82" y="467"/>
                  </a:lnTo>
                  <a:cubicBezTo>
                    <a:pt x="55" y="447"/>
                    <a:pt x="28" y="427"/>
                    <a:pt x="1" y="407"/>
                  </a:cubicBezTo>
                  <a:close/>
                  <a:moveTo>
                    <a:pt x="11433" y="589"/>
                  </a:moveTo>
                  <a:cubicBezTo>
                    <a:pt x="11083" y="757"/>
                    <a:pt x="10790" y="826"/>
                    <a:pt x="10440" y="938"/>
                  </a:cubicBezTo>
                  <a:lnTo>
                    <a:pt x="11083" y="1106"/>
                  </a:lnTo>
                  <a:cubicBezTo>
                    <a:pt x="11139" y="994"/>
                    <a:pt x="11251" y="826"/>
                    <a:pt x="11433" y="589"/>
                  </a:cubicBezTo>
                  <a:close/>
                  <a:moveTo>
                    <a:pt x="82" y="467"/>
                  </a:moveTo>
                  <a:lnTo>
                    <a:pt x="82" y="467"/>
                  </a:lnTo>
                  <a:cubicBezTo>
                    <a:pt x="703" y="921"/>
                    <a:pt x="1374" y="1359"/>
                    <a:pt x="2044" y="1694"/>
                  </a:cubicBezTo>
                  <a:cubicBezTo>
                    <a:pt x="1988" y="1526"/>
                    <a:pt x="1862" y="1344"/>
                    <a:pt x="1806" y="1176"/>
                  </a:cubicBezTo>
                  <a:cubicBezTo>
                    <a:pt x="1232" y="994"/>
                    <a:pt x="700" y="757"/>
                    <a:pt x="183" y="477"/>
                  </a:cubicBezTo>
                  <a:cubicBezTo>
                    <a:pt x="146" y="477"/>
                    <a:pt x="113" y="477"/>
                    <a:pt x="82" y="467"/>
                  </a:cubicBezTo>
                  <a:close/>
                  <a:moveTo>
                    <a:pt x="13001" y="1"/>
                  </a:moveTo>
                  <a:cubicBezTo>
                    <a:pt x="12707" y="127"/>
                    <a:pt x="12357" y="295"/>
                    <a:pt x="12007" y="407"/>
                  </a:cubicBezTo>
                  <a:cubicBezTo>
                    <a:pt x="11951" y="407"/>
                    <a:pt x="11895" y="407"/>
                    <a:pt x="11895" y="477"/>
                  </a:cubicBezTo>
                  <a:cubicBezTo>
                    <a:pt x="11601" y="757"/>
                    <a:pt x="11433" y="994"/>
                    <a:pt x="11307" y="1176"/>
                  </a:cubicBezTo>
                  <a:lnTo>
                    <a:pt x="15337" y="2282"/>
                  </a:lnTo>
                  <a:cubicBezTo>
                    <a:pt x="14638" y="1456"/>
                    <a:pt x="13882" y="701"/>
                    <a:pt x="13001" y="1"/>
                  </a:cubicBezTo>
                  <a:close/>
                  <a:moveTo>
                    <a:pt x="2100" y="1232"/>
                  </a:moveTo>
                  <a:lnTo>
                    <a:pt x="2100" y="1232"/>
                  </a:lnTo>
                  <a:cubicBezTo>
                    <a:pt x="2156" y="1456"/>
                    <a:pt x="2282" y="1694"/>
                    <a:pt x="2450" y="1876"/>
                  </a:cubicBezTo>
                  <a:cubicBezTo>
                    <a:pt x="3331" y="2338"/>
                    <a:pt x="4255" y="2688"/>
                    <a:pt x="5192" y="2981"/>
                  </a:cubicBezTo>
                  <a:lnTo>
                    <a:pt x="5304" y="2981"/>
                  </a:lnTo>
                  <a:lnTo>
                    <a:pt x="5304" y="3037"/>
                  </a:lnTo>
                  <a:cubicBezTo>
                    <a:pt x="5654" y="3093"/>
                    <a:pt x="5948" y="3149"/>
                    <a:pt x="6242" y="3205"/>
                  </a:cubicBezTo>
                  <a:cubicBezTo>
                    <a:pt x="5892" y="2744"/>
                    <a:pt x="5654" y="2226"/>
                    <a:pt x="5542" y="1750"/>
                  </a:cubicBezTo>
                  <a:cubicBezTo>
                    <a:pt x="4381" y="1694"/>
                    <a:pt x="3205" y="1582"/>
                    <a:pt x="2100" y="1232"/>
                  </a:cubicBezTo>
                  <a:close/>
                  <a:moveTo>
                    <a:pt x="9096" y="1288"/>
                  </a:moveTo>
                  <a:cubicBezTo>
                    <a:pt x="8103" y="1526"/>
                    <a:pt x="7109" y="1694"/>
                    <a:pt x="6060" y="1694"/>
                  </a:cubicBezTo>
                  <a:lnTo>
                    <a:pt x="5780" y="1694"/>
                  </a:lnTo>
                  <a:cubicBezTo>
                    <a:pt x="5948" y="2282"/>
                    <a:pt x="6186" y="2800"/>
                    <a:pt x="6592" y="3331"/>
                  </a:cubicBezTo>
                  <a:cubicBezTo>
                    <a:pt x="7529" y="3499"/>
                    <a:pt x="8509" y="3555"/>
                    <a:pt x="9502" y="3555"/>
                  </a:cubicBezTo>
                  <a:lnTo>
                    <a:pt x="9740" y="3555"/>
                  </a:lnTo>
                  <a:cubicBezTo>
                    <a:pt x="9334" y="2744"/>
                    <a:pt x="9152" y="1876"/>
                    <a:pt x="9096" y="1288"/>
                  </a:cubicBezTo>
                  <a:close/>
                  <a:moveTo>
                    <a:pt x="9908" y="1106"/>
                  </a:moveTo>
                  <a:cubicBezTo>
                    <a:pt x="9684" y="1176"/>
                    <a:pt x="9502" y="1232"/>
                    <a:pt x="9334" y="1232"/>
                  </a:cubicBezTo>
                  <a:cubicBezTo>
                    <a:pt x="9390" y="1806"/>
                    <a:pt x="9558" y="2688"/>
                    <a:pt x="9978" y="3555"/>
                  </a:cubicBezTo>
                  <a:cubicBezTo>
                    <a:pt x="11783" y="3499"/>
                    <a:pt x="13588" y="3149"/>
                    <a:pt x="15281" y="2576"/>
                  </a:cubicBezTo>
                  <a:lnTo>
                    <a:pt x="9908" y="1106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1" name="Google Shape;3876;p54"/>
            <p:cNvGrpSpPr/>
            <p:nvPr/>
          </p:nvGrpSpPr>
          <p:grpSpPr>
            <a:xfrm>
              <a:off x="7949835" y="1099825"/>
              <a:ext cx="1307457" cy="492721"/>
              <a:chOff x="7511720" y="1180049"/>
              <a:chExt cx="1385899" cy="522282"/>
            </a:xfrm>
          </p:grpSpPr>
          <p:sp>
            <p:nvSpPr>
              <p:cNvPr id="602" name="Google Shape;3877;p54"/>
              <p:cNvSpPr/>
              <p:nvPr/>
            </p:nvSpPr>
            <p:spPr>
              <a:xfrm>
                <a:off x="7511720" y="1234433"/>
                <a:ext cx="1385899" cy="399261"/>
              </a:xfrm>
              <a:custGeom>
                <a:avLst/>
                <a:gdLst/>
                <a:ahLst/>
                <a:cxnLst/>
                <a:rect l="l" t="t" r="r" b="b"/>
                <a:pathLst>
                  <a:path w="18654" h="5374" extrusionOk="0">
                    <a:moveTo>
                      <a:pt x="56" y="0"/>
                    </a:moveTo>
                    <a:lnTo>
                      <a:pt x="0" y="294"/>
                    </a:lnTo>
                    <a:lnTo>
                      <a:pt x="18597" y="5374"/>
                    </a:lnTo>
                    <a:lnTo>
                      <a:pt x="18653" y="508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3878;p54"/>
              <p:cNvSpPr/>
              <p:nvPr/>
            </p:nvSpPr>
            <p:spPr>
              <a:xfrm>
                <a:off x="8131355" y="1416376"/>
                <a:ext cx="94656" cy="264179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975" extrusionOk="0">
                    <a:moveTo>
                      <a:pt x="0" y="0"/>
                    </a:moveTo>
                    <a:cubicBezTo>
                      <a:pt x="0" y="126"/>
                      <a:pt x="56" y="2519"/>
                      <a:pt x="1400" y="3974"/>
                    </a:cubicBezTo>
                    <a:lnTo>
                      <a:pt x="1568" y="3848"/>
                    </a:lnTo>
                    <a:cubicBezTo>
                      <a:pt x="238" y="2393"/>
                      <a:pt x="168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3879;p54"/>
              <p:cNvSpPr/>
              <p:nvPr/>
            </p:nvSpPr>
            <p:spPr>
              <a:xfrm>
                <a:off x="7841289" y="1338361"/>
                <a:ext cx="86390" cy="228746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569" extrusionOk="0">
                    <a:moveTo>
                      <a:pt x="0" y="1"/>
                    </a:moveTo>
                    <a:cubicBezTo>
                      <a:pt x="0" y="70"/>
                      <a:pt x="0" y="2044"/>
                      <a:pt x="1106" y="3569"/>
                    </a:cubicBezTo>
                    <a:lnTo>
                      <a:pt x="1274" y="3387"/>
                    </a:lnTo>
                    <a:cubicBezTo>
                      <a:pt x="224" y="1988"/>
                      <a:pt x="168" y="1"/>
                      <a:pt x="1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3880;p54"/>
              <p:cNvSpPr/>
              <p:nvPr/>
            </p:nvSpPr>
            <p:spPr>
              <a:xfrm>
                <a:off x="8559673" y="1408078"/>
                <a:ext cx="129052" cy="130010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2212" extrusionOk="0">
                    <a:moveTo>
                      <a:pt x="2100" y="0"/>
                    </a:moveTo>
                    <a:cubicBezTo>
                      <a:pt x="826" y="812"/>
                      <a:pt x="70" y="2043"/>
                      <a:pt x="1" y="2099"/>
                    </a:cubicBezTo>
                    <a:lnTo>
                      <a:pt x="238" y="2211"/>
                    </a:lnTo>
                    <a:cubicBezTo>
                      <a:pt x="238" y="2211"/>
                      <a:pt x="994" y="994"/>
                      <a:pt x="2225" y="168"/>
                    </a:cubicBezTo>
                    <a:lnTo>
                      <a:pt x="21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3881;p54"/>
              <p:cNvSpPr/>
              <p:nvPr/>
            </p:nvSpPr>
            <p:spPr>
              <a:xfrm>
                <a:off x="8269608" y="1282205"/>
                <a:ext cx="190267" cy="177869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2799" extrusionOk="0">
                    <a:moveTo>
                      <a:pt x="3275" y="0"/>
                    </a:moveTo>
                    <a:cubicBezTo>
                      <a:pt x="1344" y="588"/>
                      <a:pt x="56" y="2561"/>
                      <a:pt x="0" y="2687"/>
                    </a:cubicBezTo>
                    <a:lnTo>
                      <a:pt x="238" y="2799"/>
                    </a:lnTo>
                    <a:cubicBezTo>
                      <a:pt x="238" y="2799"/>
                      <a:pt x="1456" y="756"/>
                      <a:pt x="3331" y="238"/>
                    </a:cubicBezTo>
                    <a:lnTo>
                      <a:pt x="32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3882;p54"/>
              <p:cNvSpPr/>
              <p:nvPr/>
            </p:nvSpPr>
            <p:spPr>
              <a:xfrm>
                <a:off x="7979565" y="1195949"/>
                <a:ext cx="220502" cy="182028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2800" extrusionOk="0">
                    <a:moveTo>
                      <a:pt x="3331" y="1"/>
                    </a:moveTo>
                    <a:cubicBezTo>
                      <a:pt x="1400" y="588"/>
                      <a:pt x="56" y="2617"/>
                      <a:pt x="0" y="2743"/>
                    </a:cubicBezTo>
                    <a:lnTo>
                      <a:pt x="238" y="2799"/>
                    </a:lnTo>
                    <a:cubicBezTo>
                      <a:pt x="238" y="2799"/>
                      <a:pt x="1512" y="756"/>
                      <a:pt x="3387" y="238"/>
                    </a:cubicBezTo>
                    <a:lnTo>
                      <a:pt x="33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3883;p54"/>
              <p:cNvSpPr/>
              <p:nvPr/>
            </p:nvSpPr>
            <p:spPr>
              <a:xfrm>
                <a:off x="7711280" y="1180049"/>
                <a:ext cx="124816" cy="124071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212" extrusionOk="0">
                    <a:moveTo>
                      <a:pt x="2044" y="1"/>
                    </a:moveTo>
                    <a:cubicBezTo>
                      <a:pt x="757" y="812"/>
                      <a:pt x="1" y="2044"/>
                      <a:pt x="1" y="2100"/>
                    </a:cubicBezTo>
                    <a:lnTo>
                      <a:pt x="169" y="2212"/>
                    </a:lnTo>
                    <a:cubicBezTo>
                      <a:pt x="169" y="2212"/>
                      <a:pt x="925" y="994"/>
                      <a:pt x="2156" y="169"/>
                    </a:cubicBezTo>
                    <a:lnTo>
                      <a:pt x="20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3884;p54"/>
              <p:cNvSpPr/>
              <p:nvPr/>
            </p:nvSpPr>
            <p:spPr>
              <a:xfrm>
                <a:off x="8131349" y="1620101"/>
                <a:ext cx="762118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10258" h="533" extrusionOk="0">
                    <a:moveTo>
                      <a:pt x="112" y="532"/>
                    </a:moveTo>
                    <a:lnTo>
                      <a:pt x="112" y="532"/>
                    </a:lnTo>
                    <a:lnTo>
                      <a:pt x="112" y="532"/>
                    </a:lnTo>
                    <a:close/>
                    <a:moveTo>
                      <a:pt x="56" y="532"/>
                    </a:moveTo>
                    <a:lnTo>
                      <a:pt x="112" y="532"/>
                    </a:lnTo>
                    <a:lnTo>
                      <a:pt x="56" y="532"/>
                    </a:lnTo>
                    <a:close/>
                    <a:moveTo>
                      <a:pt x="56" y="532"/>
                    </a:moveTo>
                    <a:lnTo>
                      <a:pt x="56" y="532"/>
                    </a:lnTo>
                    <a:lnTo>
                      <a:pt x="56" y="532"/>
                    </a:lnTo>
                    <a:close/>
                    <a:moveTo>
                      <a:pt x="56" y="532"/>
                    </a:moveTo>
                    <a:lnTo>
                      <a:pt x="56" y="532"/>
                    </a:lnTo>
                    <a:lnTo>
                      <a:pt x="56" y="532"/>
                    </a:lnTo>
                    <a:close/>
                    <a:moveTo>
                      <a:pt x="0" y="532"/>
                    </a:moveTo>
                    <a:lnTo>
                      <a:pt x="0" y="532"/>
                    </a:lnTo>
                    <a:lnTo>
                      <a:pt x="0" y="532"/>
                    </a:lnTo>
                    <a:close/>
                    <a:moveTo>
                      <a:pt x="10257" y="1"/>
                    </a:moveTo>
                    <a:lnTo>
                      <a:pt x="10257" y="1"/>
                    </a:lnTo>
                    <a:lnTo>
                      <a:pt x="10257" y="1"/>
                    </a:lnTo>
                    <a:close/>
                    <a:moveTo>
                      <a:pt x="10257" y="1"/>
                    </a:moveTo>
                    <a:lnTo>
                      <a:pt x="102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3885;p54"/>
              <p:cNvSpPr/>
              <p:nvPr/>
            </p:nvSpPr>
            <p:spPr>
              <a:xfrm>
                <a:off x="8481738" y="1507853"/>
                <a:ext cx="395191" cy="116519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1638" extrusionOk="0">
                    <a:moveTo>
                      <a:pt x="532" y="0"/>
                    </a:moveTo>
                    <a:cubicBezTo>
                      <a:pt x="350" y="56"/>
                      <a:pt x="182" y="112"/>
                      <a:pt x="0" y="168"/>
                    </a:cubicBezTo>
                    <a:lnTo>
                      <a:pt x="5373" y="1638"/>
                    </a:lnTo>
                    <a:cubicBezTo>
                      <a:pt x="5429" y="1638"/>
                      <a:pt x="5485" y="1568"/>
                      <a:pt x="5597" y="1568"/>
                    </a:cubicBezTo>
                    <a:lnTo>
                      <a:pt x="5541" y="1512"/>
                    </a:lnTo>
                    <a:cubicBezTo>
                      <a:pt x="5485" y="1456"/>
                      <a:pt x="5485" y="1400"/>
                      <a:pt x="5429" y="1344"/>
                    </a:cubicBezTo>
                    <a:lnTo>
                      <a:pt x="1399" y="238"/>
                    </a:lnTo>
                    <a:cubicBezTo>
                      <a:pt x="1287" y="350"/>
                      <a:pt x="1287" y="406"/>
                      <a:pt x="1287" y="406"/>
                    </a:cubicBezTo>
                    <a:lnTo>
                      <a:pt x="1050" y="294"/>
                    </a:lnTo>
                    <a:lnTo>
                      <a:pt x="1175" y="168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3886;p54"/>
              <p:cNvSpPr/>
              <p:nvPr/>
            </p:nvSpPr>
            <p:spPr>
              <a:xfrm>
                <a:off x="8408917" y="1498470"/>
                <a:ext cx="78015" cy="203861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324" extrusionOk="0">
                    <a:moveTo>
                      <a:pt x="238" y="0"/>
                    </a:moveTo>
                    <a:cubicBezTo>
                      <a:pt x="182" y="56"/>
                      <a:pt x="56" y="56"/>
                      <a:pt x="0" y="56"/>
                    </a:cubicBezTo>
                    <a:cubicBezTo>
                      <a:pt x="56" y="644"/>
                      <a:pt x="238" y="1512"/>
                      <a:pt x="644" y="2323"/>
                    </a:cubicBezTo>
                    <a:lnTo>
                      <a:pt x="882" y="2323"/>
                    </a:lnTo>
                    <a:cubicBezTo>
                      <a:pt x="462" y="1456"/>
                      <a:pt x="294" y="574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3887;p54"/>
              <p:cNvSpPr/>
              <p:nvPr/>
            </p:nvSpPr>
            <p:spPr>
              <a:xfrm>
                <a:off x="8559666" y="1473516"/>
                <a:ext cx="69763" cy="64562"/>
              </a:xfrm>
              <a:custGeom>
                <a:avLst/>
                <a:gdLst/>
                <a:ahLst/>
                <a:cxnLst/>
                <a:rect l="l" t="t" r="r" b="b"/>
                <a:pathLst>
                  <a:path w="939" h="869" extrusionOk="0">
                    <a:moveTo>
                      <a:pt x="938" y="1"/>
                    </a:moveTo>
                    <a:cubicBezTo>
                      <a:pt x="770" y="57"/>
                      <a:pt x="644" y="113"/>
                      <a:pt x="476" y="113"/>
                    </a:cubicBezTo>
                    <a:cubicBezTo>
                      <a:pt x="294" y="350"/>
                      <a:pt x="182" y="518"/>
                      <a:pt x="126" y="630"/>
                    </a:cubicBezTo>
                    <a:lnTo>
                      <a:pt x="1" y="756"/>
                    </a:lnTo>
                    <a:lnTo>
                      <a:pt x="238" y="868"/>
                    </a:lnTo>
                    <a:cubicBezTo>
                      <a:pt x="238" y="868"/>
                      <a:pt x="238" y="812"/>
                      <a:pt x="350" y="700"/>
                    </a:cubicBezTo>
                    <a:cubicBezTo>
                      <a:pt x="476" y="518"/>
                      <a:pt x="644" y="28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2" name="Google Shape;3888;p54"/>
            <p:cNvSpPr/>
            <p:nvPr/>
          </p:nvSpPr>
          <p:spPr>
            <a:xfrm>
              <a:off x="5922526" y="2009318"/>
              <a:ext cx="1353508" cy="711133"/>
            </a:xfrm>
            <a:custGeom>
              <a:avLst/>
              <a:gdLst/>
              <a:ahLst/>
              <a:cxnLst/>
              <a:rect l="l" t="t" r="r" b="b"/>
              <a:pathLst>
                <a:path w="19311" h="10146" extrusionOk="0">
                  <a:moveTo>
                    <a:pt x="16624" y="0"/>
                  </a:moveTo>
                  <a:cubicBezTo>
                    <a:pt x="16442" y="644"/>
                    <a:pt x="16218" y="1288"/>
                    <a:pt x="15924" y="1875"/>
                  </a:cubicBezTo>
                  <a:lnTo>
                    <a:pt x="17730" y="938"/>
                  </a:lnTo>
                  <a:lnTo>
                    <a:pt x="17967" y="882"/>
                  </a:lnTo>
                  <a:lnTo>
                    <a:pt x="19129" y="238"/>
                  </a:lnTo>
                  <a:cubicBezTo>
                    <a:pt x="18317" y="126"/>
                    <a:pt x="17492" y="70"/>
                    <a:pt x="16624" y="0"/>
                  </a:cubicBezTo>
                  <a:close/>
                  <a:moveTo>
                    <a:pt x="19311" y="588"/>
                  </a:moveTo>
                  <a:lnTo>
                    <a:pt x="18023" y="1176"/>
                  </a:lnTo>
                  <a:lnTo>
                    <a:pt x="16680" y="1819"/>
                  </a:lnTo>
                  <a:cubicBezTo>
                    <a:pt x="16736" y="2225"/>
                    <a:pt x="16862" y="3149"/>
                    <a:pt x="16680" y="4268"/>
                  </a:cubicBezTo>
                  <a:cubicBezTo>
                    <a:pt x="17674" y="3149"/>
                    <a:pt x="18611" y="1931"/>
                    <a:pt x="19311" y="588"/>
                  </a:cubicBezTo>
                  <a:close/>
                  <a:moveTo>
                    <a:pt x="16442" y="1931"/>
                  </a:moveTo>
                  <a:lnTo>
                    <a:pt x="15631" y="2337"/>
                  </a:lnTo>
                  <a:cubicBezTo>
                    <a:pt x="14931" y="3569"/>
                    <a:pt x="13937" y="4618"/>
                    <a:pt x="12888" y="5486"/>
                  </a:cubicBezTo>
                  <a:cubicBezTo>
                    <a:pt x="12832" y="6185"/>
                    <a:pt x="12720" y="6997"/>
                    <a:pt x="12370" y="7767"/>
                  </a:cubicBezTo>
                  <a:cubicBezTo>
                    <a:pt x="13825" y="6885"/>
                    <a:pt x="15169" y="5836"/>
                    <a:pt x="16330" y="4618"/>
                  </a:cubicBezTo>
                  <a:cubicBezTo>
                    <a:pt x="16568" y="3499"/>
                    <a:pt x="16512" y="2393"/>
                    <a:pt x="16442" y="1931"/>
                  </a:cubicBezTo>
                  <a:close/>
                  <a:moveTo>
                    <a:pt x="12594" y="5724"/>
                  </a:moveTo>
                  <a:lnTo>
                    <a:pt x="12594" y="5724"/>
                  </a:lnTo>
                  <a:cubicBezTo>
                    <a:pt x="12076" y="6185"/>
                    <a:pt x="11545" y="6591"/>
                    <a:pt x="10971" y="6997"/>
                  </a:cubicBezTo>
                  <a:cubicBezTo>
                    <a:pt x="10327" y="7417"/>
                    <a:pt x="9571" y="7823"/>
                    <a:pt x="8746" y="8116"/>
                  </a:cubicBezTo>
                  <a:cubicBezTo>
                    <a:pt x="8634" y="8578"/>
                    <a:pt x="8578" y="8984"/>
                    <a:pt x="8396" y="9446"/>
                  </a:cubicBezTo>
                  <a:cubicBezTo>
                    <a:pt x="9390" y="9166"/>
                    <a:pt x="10327" y="8816"/>
                    <a:pt x="11265" y="8340"/>
                  </a:cubicBezTo>
                  <a:cubicBezTo>
                    <a:pt x="11489" y="8228"/>
                    <a:pt x="11726" y="8116"/>
                    <a:pt x="11964" y="7935"/>
                  </a:cubicBezTo>
                  <a:cubicBezTo>
                    <a:pt x="12370" y="7235"/>
                    <a:pt x="12538" y="6479"/>
                    <a:pt x="12594" y="5724"/>
                  </a:cubicBezTo>
                  <a:close/>
                  <a:moveTo>
                    <a:pt x="350" y="9096"/>
                  </a:moveTo>
                  <a:cubicBezTo>
                    <a:pt x="238" y="9278"/>
                    <a:pt x="126" y="9446"/>
                    <a:pt x="0" y="9628"/>
                  </a:cubicBezTo>
                  <a:lnTo>
                    <a:pt x="1120" y="9096"/>
                  </a:lnTo>
                  <a:close/>
                  <a:moveTo>
                    <a:pt x="8466" y="8228"/>
                  </a:moveTo>
                  <a:cubicBezTo>
                    <a:pt x="7291" y="8578"/>
                    <a:pt x="6017" y="8872"/>
                    <a:pt x="4730" y="8984"/>
                  </a:cubicBezTo>
                  <a:cubicBezTo>
                    <a:pt x="4730" y="9334"/>
                    <a:pt x="4674" y="9684"/>
                    <a:pt x="4618" y="10090"/>
                  </a:cubicBezTo>
                  <a:cubicBezTo>
                    <a:pt x="5779" y="10034"/>
                    <a:pt x="6941" y="9866"/>
                    <a:pt x="8046" y="9516"/>
                  </a:cubicBezTo>
                  <a:cubicBezTo>
                    <a:pt x="8284" y="9096"/>
                    <a:pt x="8396" y="8634"/>
                    <a:pt x="8466" y="8228"/>
                  </a:cubicBezTo>
                  <a:close/>
                  <a:moveTo>
                    <a:pt x="4436" y="8984"/>
                  </a:moveTo>
                  <a:lnTo>
                    <a:pt x="4436" y="8984"/>
                  </a:lnTo>
                  <a:cubicBezTo>
                    <a:pt x="3680" y="9096"/>
                    <a:pt x="2869" y="9096"/>
                    <a:pt x="2043" y="9096"/>
                  </a:cubicBezTo>
                  <a:lnTo>
                    <a:pt x="1819" y="9096"/>
                  </a:lnTo>
                  <a:lnTo>
                    <a:pt x="182" y="9922"/>
                  </a:lnTo>
                  <a:cubicBezTo>
                    <a:pt x="1176" y="10090"/>
                    <a:pt x="2169" y="10146"/>
                    <a:pt x="3219" y="10146"/>
                  </a:cubicBezTo>
                  <a:lnTo>
                    <a:pt x="4380" y="10146"/>
                  </a:lnTo>
                  <a:cubicBezTo>
                    <a:pt x="4436" y="9740"/>
                    <a:pt x="4436" y="9334"/>
                    <a:pt x="4436" y="8984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3" name="Google Shape;3889;p54"/>
            <p:cNvGrpSpPr/>
            <p:nvPr/>
          </p:nvGrpSpPr>
          <p:grpSpPr>
            <a:xfrm>
              <a:off x="5934300" y="1978619"/>
              <a:ext cx="1557556" cy="741825"/>
              <a:chOff x="5375262" y="2111567"/>
              <a:chExt cx="1651003" cy="786331"/>
            </a:xfrm>
          </p:grpSpPr>
          <p:sp>
            <p:nvSpPr>
              <p:cNvPr id="592" name="Google Shape;3890;p54"/>
              <p:cNvSpPr/>
              <p:nvPr/>
            </p:nvSpPr>
            <p:spPr>
              <a:xfrm>
                <a:off x="5375262" y="2157630"/>
                <a:ext cx="1434722" cy="711364"/>
              </a:xfrm>
              <a:custGeom>
                <a:avLst/>
                <a:gdLst/>
                <a:ahLst/>
                <a:cxnLst/>
                <a:rect l="l" t="t" r="r" b="b"/>
                <a:pathLst>
                  <a:path w="19647" h="9852" extrusionOk="0">
                    <a:moveTo>
                      <a:pt x="19535" y="0"/>
                    </a:moveTo>
                    <a:lnTo>
                      <a:pt x="0" y="9558"/>
                    </a:lnTo>
                    <a:lnTo>
                      <a:pt x="112" y="9852"/>
                    </a:lnTo>
                    <a:lnTo>
                      <a:pt x="19647" y="294"/>
                    </a:lnTo>
                    <a:lnTo>
                      <a:pt x="195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3891;p54"/>
              <p:cNvSpPr/>
              <p:nvPr/>
            </p:nvSpPr>
            <p:spPr>
              <a:xfrm>
                <a:off x="5652767" y="2500647"/>
                <a:ext cx="199704" cy="142570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2226" extrusionOk="0">
                    <a:moveTo>
                      <a:pt x="56" y="0"/>
                    </a:moveTo>
                    <a:lnTo>
                      <a:pt x="0" y="238"/>
                    </a:lnTo>
                    <a:cubicBezTo>
                      <a:pt x="1694" y="826"/>
                      <a:pt x="3037" y="2225"/>
                      <a:pt x="3037" y="2225"/>
                    </a:cubicBezTo>
                    <a:lnTo>
                      <a:pt x="3205" y="2043"/>
                    </a:lnTo>
                    <a:cubicBezTo>
                      <a:pt x="3149" y="1987"/>
                      <a:pt x="1862" y="588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3892;p54"/>
              <p:cNvSpPr/>
              <p:nvPr/>
            </p:nvSpPr>
            <p:spPr>
              <a:xfrm>
                <a:off x="5886711" y="2326089"/>
                <a:ext cx="269313" cy="165357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450" extrusionOk="0">
                    <a:moveTo>
                      <a:pt x="1" y="0"/>
                    </a:moveTo>
                    <a:lnTo>
                      <a:pt x="1" y="294"/>
                    </a:lnTo>
                    <a:cubicBezTo>
                      <a:pt x="2156" y="462"/>
                      <a:pt x="4017" y="2449"/>
                      <a:pt x="4017" y="2449"/>
                    </a:cubicBezTo>
                    <a:lnTo>
                      <a:pt x="4199" y="2323"/>
                    </a:lnTo>
                    <a:cubicBezTo>
                      <a:pt x="4143" y="2211"/>
                      <a:pt x="2338" y="22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3893;p54"/>
              <p:cNvSpPr/>
              <p:nvPr/>
            </p:nvSpPr>
            <p:spPr>
              <a:xfrm>
                <a:off x="6225643" y="2201249"/>
                <a:ext cx="238124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2338" extrusionOk="0">
                    <a:moveTo>
                      <a:pt x="57" y="0"/>
                    </a:moveTo>
                    <a:lnTo>
                      <a:pt x="1" y="238"/>
                    </a:lnTo>
                    <a:cubicBezTo>
                      <a:pt x="1932" y="700"/>
                      <a:pt x="3443" y="2337"/>
                      <a:pt x="3499" y="2337"/>
                    </a:cubicBezTo>
                    <a:lnTo>
                      <a:pt x="3681" y="2169"/>
                    </a:lnTo>
                    <a:cubicBezTo>
                      <a:pt x="3625" y="2099"/>
                      <a:pt x="2044" y="476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3894;p54"/>
              <p:cNvSpPr/>
              <p:nvPr/>
            </p:nvSpPr>
            <p:spPr>
              <a:xfrm>
                <a:off x="5969734" y="2545907"/>
                <a:ext cx="91609" cy="296078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4731" extrusionOk="0">
                    <a:moveTo>
                      <a:pt x="980" y="1"/>
                    </a:moveTo>
                    <a:lnTo>
                      <a:pt x="700" y="57"/>
                    </a:lnTo>
                    <a:cubicBezTo>
                      <a:pt x="700" y="127"/>
                      <a:pt x="1162" y="2743"/>
                      <a:pt x="0" y="4605"/>
                    </a:cubicBezTo>
                    <a:lnTo>
                      <a:pt x="224" y="4730"/>
                    </a:lnTo>
                    <a:cubicBezTo>
                      <a:pt x="1400" y="2799"/>
                      <a:pt x="980" y="127"/>
                      <a:pt x="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3895;p54"/>
              <p:cNvSpPr/>
              <p:nvPr/>
            </p:nvSpPr>
            <p:spPr>
              <a:xfrm>
                <a:off x="6571864" y="2269884"/>
                <a:ext cx="52019" cy="20386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331" extrusionOk="0">
                    <a:moveTo>
                      <a:pt x="168" y="1"/>
                    </a:moveTo>
                    <a:cubicBezTo>
                      <a:pt x="168" y="57"/>
                      <a:pt x="406" y="1638"/>
                      <a:pt x="0" y="3275"/>
                    </a:cubicBezTo>
                    <a:lnTo>
                      <a:pt x="238" y="3331"/>
                    </a:lnTo>
                    <a:cubicBezTo>
                      <a:pt x="700" y="1694"/>
                      <a:pt x="406" y="57"/>
                      <a:pt x="4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3896;p54"/>
              <p:cNvSpPr/>
              <p:nvPr/>
            </p:nvSpPr>
            <p:spPr>
              <a:xfrm>
                <a:off x="6679976" y="2111567"/>
                <a:ext cx="346289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1670" extrusionOk="0">
                    <a:moveTo>
                      <a:pt x="3484" y="1"/>
                    </a:moveTo>
                    <a:cubicBezTo>
                      <a:pt x="3098" y="1"/>
                      <a:pt x="2703" y="88"/>
                      <a:pt x="2337" y="270"/>
                    </a:cubicBezTo>
                    <a:lnTo>
                      <a:pt x="1" y="1376"/>
                    </a:lnTo>
                    <a:lnTo>
                      <a:pt x="183" y="1670"/>
                    </a:lnTo>
                    <a:lnTo>
                      <a:pt x="2505" y="564"/>
                    </a:lnTo>
                    <a:cubicBezTo>
                      <a:pt x="2815" y="410"/>
                      <a:pt x="3155" y="336"/>
                      <a:pt x="3494" y="336"/>
                    </a:cubicBezTo>
                    <a:cubicBezTo>
                      <a:pt x="3799" y="336"/>
                      <a:pt x="4102" y="396"/>
                      <a:pt x="4381" y="508"/>
                    </a:cubicBezTo>
                    <a:lnTo>
                      <a:pt x="4492" y="564"/>
                    </a:lnTo>
                    <a:lnTo>
                      <a:pt x="4660" y="270"/>
                    </a:lnTo>
                    <a:lnTo>
                      <a:pt x="4492" y="214"/>
                    </a:lnTo>
                    <a:cubicBezTo>
                      <a:pt x="4185" y="74"/>
                      <a:pt x="3838" y="1"/>
                      <a:pt x="34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3897;p54"/>
              <p:cNvSpPr/>
              <p:nvPr/>
            </p:nvSpPr>
            <p:spPr>
              <a:xfrm>
                <a:off x="5688120" y="2715871"/>
                <a:ext cx="26023" cy="18202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162" extrusionOk="0">
                    <a:moveTo>
                      <a:pt x="57" y="0"/>
                    </a:moveTo>
                    <a:cubicBezTo>
                      <a:pt x="57" y="350"/>
                      <a:pt x="57" y="756"/>
                      <a:pt x="1" y="1162"/>
                    </a:cubicBezTo>
                    <a:cubicBezTo>
                      <a:pt x="57" y="1162"/>
                      <a:pt x="169" y="1106"/>
                      <a:pt x="239" y="1106"/>
                    </a:cubicBezTo>
                    <a:cubicBezTo>
                      <a:pt x="295" y="700"/>
                      <a:pt x="351" y="350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3898;p54"/>
              <p:cNvSpPr/>
              <p:nvPr/>
            </p:nvSpPr>
            <p:spPr>
              <a:xfrm>
                <a:off x="6251666" y="2399805"/>
                <a:ext cx="68635" cy="333819"/>
              </a:xfrm>
              <a:custGeom>
                <a:avLst/>
                <a:gdLst/>
                <a:ahLst/>
                <a:cxnLst/>
                <a:rect l="l" t="t" r="r" b="b"/>
                <a:pathLst>
                  <a:path w="924" h="2450" extrusionOk="0">
                    <a:moveTo>
                      <a:pt x="924" y="1"/>
                    </a:moveTo>
                    <a:cubicBezTo>
                      <a:pt x="868" y="113"/>
                      <a:pt x="756" y="183"/>
                      <a:pt x="630" y="239"/>
                    </a:cubicBezTo>
                    <a:cubicBezTo>
                      <a:pt x="574" y="994"/>
                      <a:pt x="406" y="1750"/>
                      <a:pt x="0" y="2450"/>
                    </a:cubicBezTo>
                    <a:cubicBezTo>
                      <a:pt x="112" y="2394"/>
                      <a:pt x="280" y="2338"/>
                      <a:pt x="406" y="2282"/>
                    </a:cubicBezTo>
                    <a:cubicBezTo>
                      <a:pt x="756" y="1512"/>
                      <a:pt x="868" y="700"/>
                      <a:pt x="9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3899;p54"/>
              <p:cNvSpPr/>
              <p:nvPr/>
            </p:nvSpPr>
            <p:spPr>
              <a:xfrm>
                <a:off x="6679976" y="2161791"/>
                <a:ext cx="125856" cy="73849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994" extrusionOk="0">
                    <a:moveTo>
                      <a:pt x="1400" y="0"/>
                    </a:moveTo>
                    <a:lnTo>
                      <a:pt x="238" y="644"/>
                    </a:lnTo>
                    <a:lnTo>
                      <a:pt x="1" y="700"/>
                    </a:lnTo>
                    <a:lnTo>
                      <a:pt x="183" y="994"/>
                    </a:lnTo>
                    <a:lnTo>
                      <a:pt x="294" y="938"/>
                    </a:lnTo>
                    <a:lnTo>
                      <a:pt x="1582" y="350"/>
                    </a:lnTo>
                    <a:cubicBezTo>
                      <a:pt x="1638" y="238"/>
                      <a:pt x="1638" y="182"/>
                      <a:pt x="1694" y="56"/>
                    </a:cubicBezTo>
                    <a:cubicBezTo>
                      <a:pt x="1638" y="56"/>
                      <a:pt x="1512" y="56"/>
                      <a:pt x="14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900;p54"/>
            <p:cNvSpPr/>
            <p:nvPr/>
          </p:nvSpPr>
          <p:spPr>
            <a:xfrm>
              <a:off x="5955819" y="1138865"/>
              <a:ext cx="1516397" cy="583359"/>
            </a:xfrm>
            <a:custGeom>
              <a:avLst/>
              <a:gdLst/>
              <a:ahLst/>
              <a:cxnLst/>
              <a:rect l="l" t="t" r="r" b="b"/>
              <a:pathLst>
                <a:path w="21635" h="8323" extrusionOk="0">
                  <a:moveTo>
                    <a:pt x="10370" y="0"/>
                  </a:moveTo>
                  <a:cubicBezTo>
                    <a:pt x="9397" y="0"/>
                    <a:pt x="8349" y="76"/>
                    <a:pt x="7221" y="245"/>
                  </a:cubicBezTo>
                  <a:cubicBezTo>
                    <a:pt x="5009" y="577"/>
                    <a:pt x="3400" y="675"/>
                    <a:pt x="2270" y="675"/>
                  </a:cubicBezTo>
                  <a:cubicBezTo>
                    <a:pt x="633" y="675"/>
                    <a:pt x="1" y="469"/>
                    <a:pt x="1" y="469"/>
                  </a:cubicBezTo>
                  <a:lnTo>
                    <a:pt x="1" y="469"/>
                  </a:lnTo>
                  <a:cubicBezTo>
                    <a:pt x="3049" y="3972"/>
                    <a:pt x="8056" y="8322"/>
                    <a:pt x="13945" y="8322"/>
                  </a:cubicBezTo>
                  <a:cubicBezTo>
                    <a:pt x="16383" y="8322"/>
                    <a:pt x="18971" y="7577"/>
                    <a:pt x="21635" y="5717"/>
                  </a:cubicBezTo>
                  <a:cubicBezTo>
                    <a:pt x="21635" y="5717"/>
                    <a:pt x="18821" y="0"/>
                    <a:pt x="10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901;p54"/>
            <p:cNvSpPr/>
            <p:nvPr/>
          </p:nvSpPr>
          <p:spPr>
            <a:xfrm>
              <a:off x="5988201" y="1139355"/>
              <a:ext cx="1475184" cy="404139"/>
            </a:xfrm>
            <a:custGeom>
              <a:avLst/>
              <a:gdLst/>
              <a:ahLst/>
              <a:cxnLst/>
              <a:rect l="l" t="t" r="r" b="b"/>
              <a:pathLst>
                <a:path w="21047" h="5766" extrusionOk="0">
                  <a:moveTo>
                    <a:pt x="9852" y="0"/>
                  </a:moveTo>
                  <a:cubicBezTo>
                    <a:pt x="8928" y="0"/>
                    <a:pt x="7879" y="56"/>
                    <a:pt x="6759" y="238"/>
                  </a:cubicBezTo>
                  <a:lnTo>
                    <a:pt x="6535" y="238"/>
                  </a:lnTo>
                  <a:cubicBezTo>
                    <a:pt x="6410" y="294"/>
                    <a:pt x="6242" y="294"/>
                    <a:pt x="6130" y="294"/>
                  </a:cubicBezTo>
                  <a:cubicBezTo>
                    <a:pt x="6298" y="868"/>
                    <a:pt x="6410" y="1400"/>
                    <a:pt x="6535" y="1861"/>
                  </a:cubicBezTo>
                  <a:cubicBezTo>
                    <a:pt x="7585" y="1805"/>
                    <a:pt x="8579" y="1637"/>
                    <a:pt x="9628" y="1568"/>
                  </a:cubicBezTo>
                  <a:cubicBezTo>
                    <a:pt x="10034" y="1568"/>
                    <a:pt x="10440" y="1512"/>
                    <a:pt x="10789" y="1512"/>
                  </a:cubicBezTo>
                  <a:lnTo>
                    <a:pt x="10845" y="1512"/>
                  </a:lnTo>
                  <a:cubicBezTo>
                    <a:pt x="10678" y="1050"/>
                    <a:pt x="10496" y="462"/>
                    <a:pt x="10202" y="0"/>
                  </a:cubicBezTo>
                  <a:close/>
                  <a:moveTo>
                    <a:pt x="5836" y="350"/>
                  </a:moveTo>
                  <a:cubicBezTo>
                    <a:pt x="4087" y="588"/>
                    <a:pt x="2743" y="644"/>
                    <a:pt x="1750" y="644"/>
                  </a:cubicBezTo>
                  <a:cubicBezTo>
                    <a:pt x="938" y="644"/>
                    <a:pt x="350" y="588"/>
                    <a:pt x="1" y="518"/>
                  </a:cubicBezTo>
                  <a:lnTo>
                    <a:pt x="1" y="518"/>
                  </a:lnTo>
                  <a:cubicBezTo>
                    <a:pt x="294" y="756"/>
                    <a:pt x="756" y="994"/>
                    <a:pt x="1344" y="1344"/>
                  </a:cubicBezTo>
                  <a:cubicBezTo>
                    <a:pt x="2449" y="1693"/>
                    <a:pt x="3611" y="1861"/>
                    <a:pt x="4786" y="1917"/>
                  </a:cubicBezTo>
                  <a:lnTo>
                    <a:pt x="5136" y="1917"/>
                  </a:lnTo>
                  <a:cubicBezTo>
                    <a:pt x="5486" y="1917"/>
                    <a:pt x="5892" y="1917"/>
                    <a:pt x="6242" y="1861"/>
                  </a:cubicBezTo>
                  <a:cubicBezTo>
                    <a:pt x="6186" y="1400"/>
                    <a:pt x="6004" y="868"/>
                    <a:pt x="5836" y="350"/>
                  </a:cubicBezTo>
                  <a:close/>
                  <a:moveTo>
                    <a:pt x="10552" y="0"/>
                  </a:moveTo>
                  <a:cubicBezTo>
                    <a:pt x="10789" y="518"/>
                    <a:pt x="10957" y="1050"/>
                    <a:pt x="11139" y="1568"/>
                  </a:cubicBezTo>
                  <a:cubicBezTo>
                    <a:pt x="12651" y="1568"/>
                    <a:pt x="14106" y="1805"/>
                    <a:pt x="15505" y="2267"/>
                  </a:cubicBezTo>
                  <a:cubicBezTo>
                    <a:pt x="15393" y="1749"/>
                    <a:pt x="15225" y="1288"/>
                    <a:pt x="14931" y="756"/>
                  </a:cubicBezTo>
                  <a:cubicBezTo>
                    <a:pt x="13700" y="350"/>
                    <a:pt x="12245" y="56"/>
                    <a:pt x="10552" y="0"/>
                  </a:cubicBezTo>
                  <a:close/>
                  <a:moveTo>
                    <a:pt x="15337" y="938"/>
                  </a:moveTo>
                  <a:lnTo>
                    <a:pt x="15337" y="938"/>
                  </a:lnTo>
                  <a:cubicBezTo>
                    <a:pt x="15575" y="1400"/>
                    <a:pt x="15743" y="1917"/>
                    <a:pt x="15855" y="2393"/>
                  </a:cubicBezTo>
                  <a:cubicBezTo>
                    <a:pt x="16681" y="2743"/>
                    <a:pt x="17492" y="3149"/>
                    <a:pt x="18192" y="3667"/>
                  </a:cubicBezTo>
                  <a:cubicBezTo>
                    <a:pt x="19004" y="4254"/>
                    <a:pt x="19647" y="4954"/>
                    <a:pt x="20235" y="5766"/>
                  </a:cubicBezTo>
                  <a:cubicBezTo>
                    <a:pt x="20529" y="5654"/>
                    <a:pt x="20823" y="5598"/>
                    <a:pt x="21047" y="5542"/>
                  </a:cubicBezTo>
                  <a:cubicBezTo>
                    <a:pt x="20641" y="4842"/>
                    <a:pt x="19004" y="2267"/>
                    <a:pt x="15337" y="938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902;p54"/>
            <p:cNvSpPr/>
            <p:nvPr/>
          </p:nvSpPr>
          <p:spPr>
            <a:xfrm>
              <a:off x="7427027" y="1560108"/>
              <a:ext cx="7920" cy="7920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57" y="0"/>
                    <a:pt x="1" y="56"/>
                    <a:pt x="1" y="56"/>
                  </a:cubicBezTo>
                  <a:lnTo>
                    <a:pt x="1" y="112"/>
                  </a:lnTo>
                  <a:cubicBezTo>
                    <a:pt x="57" y="56"/>
                    <a:pt x="113" y="56"/>
                    <a:pt x="113" y="0"/>
                  </a:cubicBezTo>
                  <a:close/>
                </a:path>
              </a:pathLst>
            </a:custGeom>
            <a:solidFill>
              <a:srgbClr val="2A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903;p54"/>
            <p:cNvSpPr/>
            <p:nvPr/>
          </p:nvSpPr>
          <p:spPr>
            <a:xfrm>
              <a:off x="7427027" y="1560108"/>
              <a:ext cx="7920" cy="399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113" y="0"/>
                  </a:moveTo>
                  <a:cubicBezTo>
                    <a:pt x="57" y="0"/>
                    <a:pt x="1" y="56"/>
                    <a:pt x="1" y="56"/>
                  </a:cubicBezTo>
                  <a:lnTo>
                    <a:pt x="1" y="56"/>
                  </a:lnTo>
                  <a:cubicBezTo>
                    <a:pt x="1" y="56"/>
                    <a:pt x="57" y="0"/>
                    <a:pt x="113" y="0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904;p54"/>
            <p:cNvSpPr/>
            <p:nvPr/>
          </p:nvSpPr>
          <p:spPr>
            <a:xfrm>
              <a:off x="7406420" y="1527727"/>
              <a:ext cx="65815" cy="36377"/>
            </a:xfrm>
            <a:custGeom>
              <a:avLst/>
              <a:gdLst/>
              <a:ahLst/>
              <a:cxnLst/>
              <a:rect l="l" t="t" r="r" b="b"/>
              <a:pathLst>
                <a:path w="939" h="519" extrusionOk="0">
                  <a:moveTo>
                    <a:pt x="813" y="1"/>
                  </a:moveTo>
                  <a:cubicBezTo>
                    <a:pt x="589" y="57"/>
                    <a:pt x="295" y="113"/>
                    <a:pt x="1" y="225"/>
                  </a:cubicBezTo>
                  <a:cubicBezTo>
                    <a:pt x="113" y="294"/>
                    <a:pt x="169" y="406"/>
                    <a:pt x="295" y="518"/>
                  </a:cubicBezTo>
                  <a:cubicBezTo>
                    <a:pt x="295" y="518"/>
                    <a:pt x="351" y="462"/>
                    <a:pt x="407" y="462"/>
                  </a:cubicBezTo>
                  <a:cubicBezTo>
                    <a:pt x="589" y="350"/>
                    <a:pt x="757" y="225"/>
                    <a:pt x="939" y="169"/>
                  </a:cubicBezTo>
                  <a:cubicBezTo>
                    <a:pt x="939" y="169"/>
                    <a:pt x="869" y="57"/>
                    <a:pt x="813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9" name="Google Shape;3905;p54"/>
            <p:cNvGrpSpPr/>
            <p:nvPr/>
          </p:nvGrpSpPr>
          <p:grpSpPr>
            <a:xfrm>
              <a:off x="7149126" y="2757674"/>
              <a:ext cx="1091735" cy="1033834"/>
              <a:chOff x="6662293" y="2937362"/>
              <a:chExt cx="1157235" cy="1095860"/>
            </a:xfrm>
          </p:grpSpPr>
          <p:sp>
            <p:nvSpPr>
              <p:cNvPr id="525" name="Google Shape;3906;p54"/>
              <p:cNvSpPr/>
              <p:nvPr/>
            </p:nvSpPr>
            <p:spPr>
              <a:xfrm>
                <a:off x="7805932" y="3257577"/>
                <a:ext cx="74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3907;p54"/>
              <p:cNvSpPr/>
              <p:nvPr/>
            </p:nvSpPr>
            <p:spPr>
              <a:xfrm>
                <a:off x="7411866" y="3916653"/>
                <a:ext cx="91606" cy="5624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757" extrusionOk="0">
                    <a:moveTo>
                      <a:pt x="827" y="1"/>
                    </a:moveTo>
                    <a:cubicBezTo>
                      <a:pt x="757" y="1"/>
                      <a:pt x="645" y="57"/>
                      <a:pt x="533" y="57"/>
                    </a:cubicBezTo>
                    <a:cubicBezTo>
                      <a:pt x="239" y="169"/>
                      <a:pt x="1" y="407"/>
                      <a:pt x="127" y="575"/>
                    </a:cubicBezTo>
                    <a:cubicBezTo>
                      <a:pt x="127" y="701"/>
                      <a:pt x="239" y="757"/>
                      <a:pt x="407" y="757"/>
                    </a:cubicBezTo>
                    <a:cubicBezTo>
                      <a:pt x="533" y="757"/>
                      <a:pt x="645" y="757"/>
                      <a:pt x="757" y="701"/>
                    </a:cubicBezTo>
                    <a:cubicBezTo>
                      <a:pt x="1050" y="575"/>
                      <a:pt x="1232" y="351"/>
                      <a:pt x="1176" y="169"/>
                    </a:cubicBezTo>
                    <a:cubicBezTo>
                      <a:pt x="1176" y="57"/>
                      <a:pt x="994" y="1"/>
                      <a:pt x="8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3908;p54"/>
              <p:cNvSpPr/>
              <p:nvPr/>
            </p:nvSpPr>
            <p:spPr>
              <a:xfrm>
                <a:off x="7693671" y="3313670"/>
                <a:ext cx="47846" cy="3543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77" extrusionOk="0">
                    <a:moveTo>
                      <a:pt x="294" y="1"/>
                    </a:moveTo>
                    <a:lnTo>
                      <a:pt x="238" y="71"/>
                    </a:lnTo>
                    <a:cubicBezTo>
                      <a:pt x="0" y="127"/>
                      <a:pt x="112" y="477"/>
                      <a:pt x="294" y="477"/>
                    </a:cubicBezTo>
                    <a:lnTo>
                      <a:pt x="406" y="477"/>
                    </a:lnTo>
                    <a:cubicBezTo>
                      <a:pt x="644" y="351"/>
                      <a:pt x="532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3909;p54"/>
              <p:cNvSpPr/>
              <p:nvPr/>
            </p:nvSpPr>
            <p:spPr>
              <a:xfrm>
                <a:off x="7711279" y="3656767"/>
                <a:ext cx="42720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63" extrusionOk="0">
                    <a:moveTo>
                      <a:pt x="295" y="1"/>
                    </a:moveTo>
                    <a:cubicBezTo>
                      <a:pt x="1" y="57"/>
                      <a:pt x="57" y="462"/>
                      <a:pt x="295" y="462"/>
                    </a:cubicBezTo>
                    <a:cubicBezTo>
                      <a:pt x="575" y="406"/>
                      <a:pt x="575" y="1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3910;p54"/>
              <p:cNvSpPr/>
              <p:nvPr/>
            </p:nvSpPr>
            <p:spPr>
              <a:xfrm>
                <a:off x="7317287" y="3890724"/>
                <a:ext cx="42720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06" extrusionOk="0">
                    <a:moveTo>
                      <a:pt x="280" y="0"/>
                    </a:moveTo>
                    <a:cubicBezTo>
                      <a:pt x="1" y="0"/>
                      <a:pt x="56" y="406"/>
                      <a:pt x="280" y="406"/>
                    </a:cubicBezTo>
                    <a:lnTo>
                      <a:pt x="350" y="406"/>
                    </a:lnTo>
                    <a:cubicBezTo>
                      <a:pt x="574" y="406"/>
                      <a:pt x="574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3911;p54"/>
              <p:cNvSpPr/>
              <p:nvPr/>
            </p:nvSpPr>
            <p:spPr>
              <a:xfrm>
                <a:off x="7611500" y="3231573"/>
                <a:ext cx="4235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83" extrusionOk="0">
                    <a:moveTo>
                      <a:pt x="57" y="0"/>
                    </a:moveTo>
                    <a:cubicBezTo>
                      <a:pt x="1" y="0"/>
                      <a:pt x="1" y="126"/>
                      <a:pt x="57" y="182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3912;p54"/>
              <p:cNvSpPr/>
              <p:nvPr/>
            </p:nvSpPr>
            <p:spPr>
              <a:xfrm>
                <a:off x="7615660" y="3227413"/>
                <a:ext cx="21917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57" y="0"/>
                    </a:moveTo>
                    <a:cubicBezTo>
                      <a:pt x="57" y="0"/>
                      <a:pt x="57" y="56"/>
                      <a:pt x="1" y="56"/>
                    </a:cubicBezTo>
                    <a:lnTo>
                      <a:pt x="1" y="238"/>
                    </a:lnTo>
                    <a:cubicBezTo>
                      <a:pt x="1" y="294"/>
                      <a:pt x="57" y="294"/>
                      <a:pt x="113" y="294"/>
                    </a:cubicBezTo>
                    <a:lnTo>
                      <a:pt x="183" y="294"/>
                    </a:lnTo>
                    <a:cubicBezTo>
                      <a:pt x="294" y="238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3913;p54"/>
              <p:cNvSpPr/>
              <p:nvPr/>
            </p:nvSpPr>
            <p:spPr>
              <a:xfrm>
                <a:off x="7745604" y="3240934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3" y="0"/>
                    </a:moveTo>
                    <a:cubicBezTo>
                      <a:pt x="1" y="56"/>
                      <a:pt x="57" y="280"/>
                      <a:pt x="183" y="280"/>
                    </a:cubicBezTo>
                    <a:lnTo>
                      <a:pt x="239" y="280"/>
                    </a:lnTo>
                    <a:cubicBezTo>
                      <a:pt x="407" y="224"/>
                      <a:pt x="351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3914;p54"/>
              <p:cNvSpPr/>
              <p:nvPr/>
            </p:nvSpPr>
            <p:spPr>
              <a:xfrm>
                <a:off x="7619821" y="3604760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82" y="1"/>
                    </a:moveTo>
                    <a:cubicBezTo>
                      <a:pt x="1" y="1"/>
                      <a:pt x="1" y="281"/>
                      <a:pt x="182" y="281"/>
                    </a:cubicBezTo>
                    <a:lnTo>
                      <a:pt x="238" y="281"/>
                    </a:lnTo>
                    <a:cubicBezTo>
                      <a:pt x="406" y="225"/>
                      <a:pt x="350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3915;p54"/>
              <p:cNvSpPr/>
              <p:nvPr/>
            </p:nvSpPr>
            <p:spPr>
              <a:xfrm>
                <a:off x="7295444" y="3027780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1" y="1"/>
                      <a:pt x="1" y="295"/>
                      <a:pt x="169" y="295"/>
                    </a:cubicBezTo>
                    <a:cubicBezTo>
                      <a:pt x="406" y="295"/>
                      <a:pt x="350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3916;p54"/>
              <p:cNvSpPr/>
              <p:nvPr/>
            </p:nvSpPr>
            <p:spPr>
              <a:xfrm>
                <a:off x="7675989" y="3513302"/>
                <a:ext cx="47846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7" extrusionOk="0">
                    <a:moveTo>
                      <a:pt x="238" y="1"/>
                    </a:moveTo>
                    <a:cubicBezTo>
                      <a:pt x="0" y="113"/>
                      <a:pt x="126" y="406"/>
                      <a:pt x="294" y="406"/>
                    </a:cubicBezTo>
                    <a:lnTo>
                      <a:pt x="420" y="406"/>
                    </a:lnTo>
                    <a:cubicBezTo>
                      <a:pt x="644" y="350"/>
                      <a:pt x="532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3917;p54"/>
              <p:cNvSpPr/>
              <p:nvPr/>
            </p:nvSpPr>
            <p:spPr>
              <a:xfrm>
                <a:off x="7503399" y="3015299"/>
                <a:ext cx="42720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63" extrusionOk="0">
                    <a:moveTo>
                      <a:pt x="294" y="1"/>
                    </a:moveTo>
                    <a:cubicBezTo>
                      <a:pt x="0" y="57"/>
                      <a:pt x="0" y="463"/>
                      <a:pt x="294" y="463"/>
                    </a:cubicBezTo>
                    <a:cubicBezTo>
                      <a:pt x="574" y="407"/>
                      <a:pt x="51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3918;p54"/>
              <p:cNvSpPr/>
              <p:nvPr/>
            </p:nvSpPr>
            <p:spPr>
              <a:xfrm>
                <a:off x="7615660" y="3413523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3" y="0"/>
                    </a:moveTo>
                    <a:cubicBezTo>
                      <a:pt x="1" y="56"/>
                      <a:pt x="57" y="294"/>
                      <a:pt x="238" y="294"/>
                    </a:cubicBezTo>
                    <a:lnTo>
                      <a:pt x="294" y="294"/>
                    </a:lnTo>
                    <a:cubicBezTo>
                      <a:pt x="406" y="238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3919;p54"/>
              <p:cNvSpPr/>
              <p:nvPr/>
            </p:nvSpPr>
            <p:spPr>
              <a:xfrm>
                <a:off x="7481556" y="3812713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2" y="1"/>
                    </a:moveTo>
                    <a:cubicBezTo>
                      <a:pt x="0" y="57"/>
                      <a:pt x="56" y="280"/>
                      <a:pt x="168" y="280"/>
                    </a:cubicBezTo>
                    <a:lnTo>
                      <a:pt x="238" y="280"/>
                    </a:lnTo>
                    <a:cubicBezTo>
                      <a:pt x="406" y="225"/>
                      <a:pt x="350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3920;p54"/>
              <p:cNvSpPr/>
              <p:nvPr/>
            </p:nvSpPr>
            <p:spPr>
              <a:xfrm>
                <a:off x="6662293" y="3387520"/>
                <a:ext cx="3543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95" extrusionOk="0">
                    <a:moveTo>
                      <a:pt x="183" y="0"/>
                    </a:moveTo>
                    <a:cubicBezTo>
                      <a:pt x="1" y="56"/>
                      <a:pt x="127" y="294"/>
                      <a:pt x="239" y="294"/>
                    </a:cubicBezTo>
                    <a:lnTo>
                      <a:pt x="295" y="294"/>
                    </a:lnTo>
                    <a:cubicBezTo>
                      <a:pt x="476" y="238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3921;p54"/>
              <p:cNvSpPr/>
              <p:nvPr/>
            </p:nvSpPr>
            <p:spPr>
              <a:xfrm>
                <a:off x="7753925" y="3417684"/>
                <a:ext cx="3127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5" extrusionOk="0">
                    <a:moveTo>
                      <a:pt x="183" y="0"/>
                    </a:moveTo>
                    <a:cubicBezTo>
                      <a:pt x="1" y="126"/>
                      <a:pt x="71" y="294"/>
                      <a:pt x="183" y="294"/>
                    </a:cubicBezTo>
                    <a:lnTo>
                      <a:pt x="239" y="294"/>
                    </a:lnTo>
                    <a:cubicBezTo>
                      <a:pt x="420" y="238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3922;p54"/>
              <p:cNvSpPr/>
              <p:nvPr/>
            </p:nvSpPr>
            <p:spPr>
              <a:xfrm>
                <a:off x="7771608" y="3547627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182" y="0"/>
                      <a:pt x="182" y="0"/>
                      <a:pt x="182" y="70"/>
                    </a:cubicBezTo>
                    <a:cubicBezTo>
                      <a:pt x="1" y="126"/>
                      <a:pt x="57" y="294"/>
                      <a:pt x="182" y="294"/>
                    </a:cubicBezTo>
                    <a:lnTo>
                      <a:pt x="238" y="294"/>
                    </a:lnTo>
                    <a:cubicBezTo>
                      <a:pt x="406" y="238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3923;p54"/>
              <p:cNvSpPr/>
              <p:nvPr/>
            </p:nvSpPr>
            <p:spPr>
              <a:xfrm>
                <a:off x="7597978" y="3738938"/>
                <a:ext cx="31278" cy="2184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4" extrusionOk="0">
                    <a:moveTo>
                      <a:pt x="183" y="0"/>
                    </a:moveTo>
                    <a:cubicBezTo>
                      <a:pt x="1" y="0"/>
                      <a:pt x="71" y="294"/>
                      <a:pt x="183" y="294"/>
                    </a:cubicBezTo>
                    <a:lnTo>
                      <a:pt x="239" y="294"/>
                    </a:lnTo>
                    <a:cubicBezTo>
                      <a:pt x="421" y="294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3924;p54"/>
              <p:cNvSpPr/>
              <p:nvPr/>
            </p:nvSpPr>
            <p:spPr>
              <a:xfrm>
                <a:off x="7095811" y="3994663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83" y="0"/>
                    </a:moveTo>
                    <a:cubicBezTo>
                      <a:pt x="1" y="56"/>
                      <a:pt x="57" y="280"/>
                      <a:pt x="239" y="280"/>
                    </a:cubicBezTo>
                    <a:lnTo>
                      <a:pt x="295" y="280"/>
                    </a:lnTo>
                    <a:cubicBezTo>
                      <a:pt x="407" y="224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3925;p54"/>
              <p:cNvSpPr/>
              <p:nvPr/>
            </p:nvSpPr>
            <p:spPr>
              <a:xfrm>
                <a:off x="7615660" y="3089148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13" y="0"/>
                    </a:moveTo>
                    <a:cubicBezTo>
                      <a:pt x="1" y="56"/>
                      <a:pt x="57" y="294"/>
                      <a:pt x="183" y="294"/>
                    </a:cubicBezTo>
                    <a:lnTo>
                      <a:pt x="238" y="294"/>
                    </a:lnTo>
                    <a:cubicBezTo>
                      <a:pt x="406" y="224"/>
                      <a:pt x="350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3926;p54"/>
              <p:cNvSpPr/>
              <p:nvPr/>
            </p:nvSpPr>
            <p:spPr>
              <a:xfrm>
                <a:off x="7429549" y="2937362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0"/>
                    </a:moveTo>
                    <a:cubicBezTo>
                      <a:pt x="1" y="0"/>
                      <a:pt x="57" y="294"/>
                      <a:pt x="239" y="294"/>
                    </a:cubicBezTo>
                    <a:cubicBezTo>
                      <a:pt x="407" y="238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3927;p54"/>
              <p:cNvSpPr/>
              <p:nvPr/>
            </p:nvSpPr>
            <p:spPr>
              <a:xfrm>
                <a:off x="7681189" y="3145242"/>
                <a:ext cx="46806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63" extrusionOk="0">
                    <a:moveTo>
                      <a:pt x="350" y="1"/>
                    </a:moveTo>
                    <a:cubicBezTo>
                      <a:pt x="280" y="1"/>
                      <a:pt x="280" y="1"/>
                      <a:pt x="224" y="57"/>
                    </a:cubicBezTo>
                    <a:cubicBezTo>
                      <a:pt x="0" y="113"/>
                      <a:pt x="112" y="463"/>
                      <a:pt x="350" y="463"/>
                    </a:cubicBezTo>
                    <a:lnTo>
                      <a:pt x="406" y="463"/>
                    </a:lnTo>
                    <a:cubicBezTo>
                      <a:pt x="630" y="351"/>
                      <a:pt x="51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3928;p54"/>
              <p:cNvSpPr/>
              <p:nvPr/>
            </p:nvSpPr>
            <p:spPr>
              <a:xfrm>
                <a:off x="6827602" y="3738938"/>
                <a:ext cx="47920" cy="34324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2" extrusionOk="0">
                    <a:moveTo>
                      <a:pt x="350" y="0"/>
                    </a:moveTo>
                    <a:cubicBezTo>
                      <a:pt x="295" y="0"/>
                      <a:pt x="295" y="0"/>
                      <a:pt x="225" y="56"/>
                    </a:cubicBezTo>
                    <a:cubicBezTo>
                      <a:pt x="1" y="112"/>
                      <a:pt x="113" y="462"/>
                      <a:pt x="295" y="462"/>
                    </a:cubicBezTo>
                    <a:lnTo>
                      <a:pt x="406" y="462"/>
                    </a:lnTo>
                    <a:cubicBezTo>
                      <a:pt x="644" y="350"/>
                      <a:pt x="518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3929;p54"/>
              <p:cNvSpPr/>
              <p:nvPr/>
            </p:nvSpPr>
            <p:spPr>
              <a:xfrm>
                <a:off x="6948185" y="3833516"/>
                <a:ext cx="3127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5" extrusionOk="0">
                    <a:moveTo>
                      <a:pt x="127" y="0"/>
                    </a:moveTo>
                    <a:cubicBezTo>
                      <a:pt x="1" y="70"/>
                      <a:pt x="71" y="294"/>
                      <a:pt x="183" y="294"/>
                    </a:cubicBezTo>
                    <a:cubicBezTo>
                      <a:pt x="239" y="294"/>
                      <a:pt x="239" y="294"/>
                      <a:pt x="239" y="238"/>
                    </a:cubicBezTo>
                    <a:cubicBezTo>
                      <a:pt x="421" y="182"/>
                      <a:pt x="351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3930;p54"/>
              <p:cNvSpPr/>
              <p:nvPr/>
            </p:nvSpPr>
            <p:spPr>
              <a:xfrm>
                <a:off x="7043878" y="3868881"/>
                <a:ext cx="30238" cy="839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13" extrusionOk="0">
                    <a:moveTo>
                      <a:pt x="112" y="0"/>
                    </a:moveTo>
                    <a:cubicBezTo>
                      <a:pt x="56" y="0"/>
                      <a:pt x="56" y="56"/>
                      <a:pt x="0" y="112"/>
                    </a:cubicBezTo>
                    <a:lnTo>
                      <a:pt x="406" y="112"/>
                    </a:lnTo>
                    <a:cubicBezTo>
                      <a:pt x="406" y="56"/>
                      <a:pt x="294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3931;p54"/>
              <p:cNvSpPr/>
              <p:nvPr/>
            </p:nvSpPr>
            <p:spPr>
              <a:xfrm>
                <a:off x="7039717" y="3877202"/>
                <a:ext cx="3855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95" extrusionOk="0">
                    <a:moveTo>
                      <a:pt x="56" y="0"/>
                    </a:moveTo>
                    <a:cubicBezTo>
                      <a:pt x="0" y="112"/>
                      <a:pt x="112" y="294"/>
                      <a:pt x="294" y="294"/>
                    </a:cubicBezTo>
                    <a:lnTo>
                      <a:pt x="350" y="294"/>
                    </a:lnTo>
                    <a:cubicBezTo>
                      <a:pt x="462" y="238"/>
                      <a:pt x="518" y="112"/>
                      <a:pt x="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3932;p54"/>
              <p:cNvSpPr/>
              <p:nvPr/>
            </p:nvSpPr>
            <p:spPr>
              <a:xfrm>
                <a:off x="7234150" y="4002984"/>
                <a:ext cx="47846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7" extrusionOk="0">
                    <a:moveTo>
                      <a:pt x="238" y="0"/>
                    </a:moveTo>
                    <a:cubicBezTo>
                      <a:pt x="0" y="112"/>
                      <a:pt x="126" y="406"/>
                      <a:pt x="294" y="406"/>
                    </a:cubicBezTo>
                    <a:lnTo>
                      <a:pt x="420" y="406"/>
                    </a:lnTo>
                    <a:cubicBezTo>
                      <a:pt x="644" y="350"/>
                      <a:pt x="532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3933;p54"/>
              <p:cNvSpPr/>
              <p:nvPr/>
            </p:nvSpPr>
            <p:spPr>
              <a:xfrm>
                <a:off x="6853606" y="3868881"/>
                <a:ext cx="34399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168" y="0"/>
                    </a:moveTo>
                    <a:cubicBezTo>
                      <a:pt x="112" y="0"/>
                      <a:pt x="112" y="0"/>
                      <a:pt x="56" y="56"/>
                    </a:cubicBezTo>
                    <a:lnTo>
                      <a:pt x="0" y="56"/>
                    </a:lnTo>
                    <a:cubicBezTo>
                      <a:pt x="56" y="168"/>
                      <a:pt x="112" y="350"/>
                      <a:pt x="168" y="462"/>
                    </a:cubicBezTo>
                    <a:lnTo>
                      <a:pt x="224" y="406"/>
                    </a:lnTo>
                    <a:cubicBezTo>
                      <a:pt x="462" y="350"/>
                      <a:pt x="350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3934;p54"/>
              <p:cNvSpPr/>
              <p:nvPr/>
            </p:nvSpPr>
            <p:spPr>
              <a:xfrm>
                <a:off x="6757987" y="3630763"/>
                <a:ext cx="30164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81" extrusionOk="0">
                    <a:moveTo>
                      <a:pt x="112" y="1"/>
                    </a:moveTo>
                    <a:cubicBezTo>
                      <a:pt x="0" y="57"/>
                      <a:pt x="56" y="281"/>
                      <a:pt x="182" y="281"/>
                    </a:cubicBezTo>
                    <a:lnTo>
                      <a:pt x="238" y="281"/>
                    </a:lnTo>
                    <a:cubicBezTo>
                      <a:pt x="406" y="225"/>
                      <a:pt x="350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3935;p54"/>
              <p:cNvSpPr/>
              <p:nvPr/>
            </p:nvSpPr>
            <p:spPr>
              <a:xfrm>
                <a:off x="7489877" y="3149402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2" y="1"/>
                    </a:moveTo>
                    <a:cubicBezTo>
                      <a:pt x="0" y="57"/>
                      <a:pt x="56" y="295"/>
                      <a:pt x="238" y="295"/>
                    </a:cubicBezTo>
                    <a:cubicBezTo>
                      <a:pt x="238" y="295"/>
                      <a:pt x="238" y="239"/>
                      <a:pt x="294" y="239"/>
                    </a:cubicBezTo>
                    <a:cubicBezTo>
                      <a:pt x="406" y="183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3936;p54"/>
              <p:cNvSpPr/>
              <p:nvPr/>
            </p:nvSpPr>
            <p:spPr>
              <a:xfrm>
                <a:off x="6662293" y="3604760"/>
                <a:ext cx="3127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81" extrusionOk="0">
                    <a:moveTo>
                      <a:pt x="183" y="1"/>
                    </a:moveTo>
                    <a:cubicBezTo>
                      <a:pt x="1" y="57"/>
                      <a:pt x="71" y="281"/>
                      <a:pt x="239" y="281"/>
                    </a:cubicBezTo>
                    <a:lnTo>
                      <a:pt x="295" y="281"/>
                    </a:lnTo>
                    <a:cubicBezTo>
                      <a:pt x="421" y="225"/>
                      <a:pt x="351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3937;p54"/>
              <p:cNvSpPr/>
              <p:nvPr/>
            </p:nvSpPr>
            <p:spPr>
              <a:xfrm>
                <a:off x="7551246" y="3327191"/>
                <a:ext cx="16642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9" extrusionOk="0">
                    <a:moveTo>
                      <a:pt x="112" y="1"/>
                    </a:moveTo>
                    <a:cubicBezTo>
                      <a:pt x="0" y="57"/>
                      <a:pt x="56" y="169"/>
                      <a:pt x="112" y="169"/>
                    </a:cubicBezTo>
                    <a:lnTo>
                      <a:pt x="168" y="169"/>
                    </a:lnTo>
                    <a:cubicBezTo>
                      <a:pt x="224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3938;p54"/>
              <p:cNvSpPr/>
              <p:nvPr/>
            </p:nvSpPr>
            <p:spPr>
              <a:xfrm>
                <a:off x="7269441" y="3509141"/>
                <a:ext cx="16716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57" y="1"/>
                    </a:moveTo>
                    <a:cubicBezTo>
                      <a:pt x="1" y="57"/>
                      <a:pt x="1" y="169"/>
                      <a:pt x="113" y="169"/>
                    </a:cubicBezTo>
                    <a:cubicBezTo>
                      <a:pt x="225" y="169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3939;p54"/>
              <p:cNvSpPr/>
              <p:nvPr/>
            </p:nvSpPr>
            <p:spPr>
              <a:xfrm>
                <a:off x="7091650" y="3712934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39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3940;p54"/>
              <p:cNvSpPr/>
              <p:nvPr/>
            </p:nvSpPr>
            <p:spPr>
              <a:xfrm>
                <a:off x="7217508" y="320973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56" y="1"/>
                    </a:moveTo>
                    <a:cubicBezTo>
                      <a:pt x="0" y="70"/>
                      <a:pt x="0" y="182"/>
                      <a:pt x="112" y="182"/>
                    </a:cubicBezTo>
                    <a:cubicBezTo>
                      <a:pt x="224" y="126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3941;p54"/>
              <p:cNvSpPr/>
              <p:nvPr/>
            </p:nvSpPr>
            <p:spPr>
              <a:xfrm>
                <a:off x="7213347" y="3821034"/>
                <a:ext cx="16716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56" y="1"/>
                    </a:moveTo>
                    <a:cubicBezTo>
                      <a:pt x="0" y="1"/>
                      <a:pt x="0" y="168"/>
                      <a:pt x="112" y="168"/>
                    </a:cubicBezTo>
                    <a:cubicBezTo>
                      <a:pt x="224" y="11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3942;p54"/>
              <p:cNvSpPr/>
              <p:nvPr/>
            </p:nvSpPr>
            <p:spPr>
              <a:xfrm>
                <a:off x="7489877" y="3651566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6" y="1"/>
                    </a:moveTo>
                    <a:cubicBezTo>
                      <a:pt x="0" y="1"/>
                      <a:pt x="56" y="183"/>
                      <a:pt x="182" y="183"/>
                    </a:cubicBezTo>
                    <a:cubicBezTo>
                      <a:pt x="294" y="127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3943;p54"/>
              <p:cNvSpPr/>
              <p:nvPr/>
            </p:nvSpPr>
            <p:spPr>
              <a:xfrm>
                <a:off x="7229990" y="3677570"/>
                <a:ext cx="21843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3" extrusionOk="0">
                    <a:moveTo>
                      <a:pt x="126" y="1"/>
                    </a:moveTo>
                    <a:cubicBezTo>
                      <a:pt x="0" y="70"/>
                      <a:pt x="56" y="182"/>
                      <a:pt x="126" y="182"/>
                    </a:cubicBezTo>
                    <a:lnTo>
                      <a:pt x="182" y="182"/>
                    </a:lnTo>
                    <a:cubicBezTo>
                      <a:pt x="294" y="182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3944;p54"/>
              <p:cNvSpPr/>
              <p:nvPr/>
            </p:nvSpPr>
            <p:spPr>
              <a:xfrm>
                <a:off x="7338090" y="3699412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70" y="0"/>
                    </a:moveTo>
                    <a:cubicBezTo>
                      <a:pt x="0" y="56"/>
                      <a:pt x="0" y="182"/>
                      <a:pt x="126" y="182"/>
                    </a:cubicBezTo>
                    <a:cubicBezTo>
                      <a:pt x="238" y="18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3945;p54"/>
              <p:cNvSpPr/>
              <p:nvPr/>
            </p:nvSpPr>
            <p:spPr>
              <a:xfrm>
                <a:off x="7403545" y="3526824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1" y="0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95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3946;p54"/>
              <p:cNvSpPr/>
              <p:nvPr/>
            </p:nvSpPr>
            <p:spPr>
              <a:xfrm>
                <a:off x="7395298" y="3313670"/>
                <a:ext cx="16642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9" extrusionOk="0">
                    <a:moveTo>
                      <a:pt x="112" y="1"/>
                    </a:moveTo>
                    <a:cubicBezTo>
                      <a:pt x="112" y="1"/>
                      <a:pt x="112" y="71"/>
                      <a:pt x="56" y="71"/>
                    </a:cubicBezTo>
                    <a:cubicBezTo>
                      <a:pt x="0" y="71"/>
                      <a:pt x="0" y="239"/>
                      <a:pt x="112" y="239"/>
                    </a:cubicBezTo>
                    <a:lnTo>
                      <a:pt x="168" y="239"/>
                    </a:lnTo>
                    <a:cubicBezTo>
                      <a:pt x="224" y="18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3947;p54"/>
              <p:cNvSpPr/>
              <p:nvPr/>
            </p:nvSpPr>
            <p:spPr>
              <a:xfrm>
                <a:off x="7447231" y="3405202"/>
                <a:ext cx="2087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81" y="112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3948;p54"/>
              <p:cNvSpPr/>
              <p:nvPr/>
            </p:nvSpPr>
            <p:spPr>
              <a:xfrm>
                <a:off x="7143658" y="3049623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57" y="1"/>
                    </a:moveTo>
                    <a:cubicBezTo>
                      <a:pt x="1" y="1"/>
                      <a:pt x="1" y="182"/>
                      <a:pt x="113" y="182"/>
                    </a:cubicBezTo>
                    <a:cubicBezTo>
                      <a:pt x="239" y="126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3949;p54"/>
              <p:cNvSpPr/>
              <p:nvPr/>
            </p:nvSpPr>
            <p:spPr>
              <a:xfrm>
                <a:off x="7801772" y="3349034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56" y="1"/>
                    </a:moveTo>
                    <a:cubicBezTo>
                      <a:pt x="0" y="57"/>
                      <a:pt x="56" y="169"/>
                      <a:pt x="126" y="169"/>
                    </a:cubicBezTo>
                    <a:lnTo>
                      <a:pt x="182" y="169"/>
                    </a:lnTo>
                    <a:cubicBezTo>
                      <a:pt x="238" y="169"/>
                      <a:pt x="238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3950;p54"/>
              <p:cNvSpPr/>
              <p:nvPr/>
            </p:nvSpPr>
            <p:spPr>
              <a:xfrm>
                <a:off x="7589657" y="3851198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3" y="0"/>
                    </a:moveTo>
                    <a:cubicBezTo>
                      <a:pt x="1" y="56"/>
                      <a:pt x="57" y="182"/>
                      <a:pt x="113" y="182"/>
                    </a:cubicBezTo>
                    <a:lnTo>
                      <a:pt x="183" y="182"/>
                    </a:lnTo>
                    <a:cubicBezTo>
                      <a:pt x="295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3951;p54"/>
              <p:cNvSpPr/>
              <p:nvPr/>
            </p:nvSpPr>
            <p:spPr>
              <a:xfrm>
                <a:off x="7421228" y="302362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57" y="1"/>
                    </a:moveTo>
                    <a:cubicBezTo>
                      <a:pt x="1" y="57"/>
                      <a:pt x="1" y="183"/>
                      <a:pt x="113" y="183"/>
                    </a:cubicBezTo>
                    <a:cubicBezTo>
                      <a:pt x="225" y="183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3952;p54"/>
              <p:cNvSpPr/>
              <p:nvPr/>
            </p:nvSpPr>
            <p:spPr>
              <a:xfrm>
                <a:off x="7351612" y="3179566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56" y="1"/>
                    </a:moveTo>
                    <a:cubicBezTo>
                      <a:pt x="0" y="57"/>
                      <a:pt x="0" y="183"/>
                      <a:pt x="112" y="183"/>
                    </a:cubicBezTo>
                    <a:cubicBezTo>
                      <a:pt x="238" y="127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3953;p54"/>
              <p:cNvSpPr/>
              <p:nvPr/>
            </p:nvSpPr>
            <p:spPr>
              <a:xfrm>
                <a:off x="7143658" y="3301188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3" y="1"/>
                    </a:moveTo>
                    <a:cubicBezTo>
                      <a:pt x="1" y="57"/>
                      <a:pt x="57" y="169"/>
                      <a:pt x="113" y="169"/>
                    </a:cubicBezTo>
                    <a:lnTo>
                      <a:pt x="169" y="169"/>
                    </a:lnTo>
                    <a:cubicBezTo>
                      <a:pt x="239" y="11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3954;p54"/>
              <p:cNvSpPr/>
              <p:nvPr/>
            </p:nvSpPr>
            <p:spPr>
              <a:xfrm>
                <a:off x="7234150" y="3365677"/>
                <a:ext cx="21843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39" extrusionOk="0">
                    <a:moveTo>
                      <a:pt x="182" y="1"/>
                    </a:moveTo>
                    <a:cubicBezTo>
                      <a:pt x="126" y="1"/>
                      <a:pt x="126" y="1"/>
                      <a:pt x="126" y="70"/>
                    </a:cubicBezTo>
                    <a:cubicBezTo>
                      <a:pt x="0" y="70"/>
                      <a:pt x="70" y="238"/>
                      <a:pt x="182" y="238"/>
                    </a:cubicBezTo>
                    <a:lnTo>
                      <a:pt x="182" y="182"/>
                    </a:lnTo>
                    <a:cubicBezTo>
                      <a:pt x="294" y="182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3955;p54"/>
              <p:cNvSpPr/>
              <p:nvPr/>
            </p:nvSpPr>
            <p:spPr>
              <a:xfrm>
                <a:off x="7135336" y="3431205"/>
                <a:ext cx="16716" cy="12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8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25" y="168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3956;p54"/>
              <p:cNvSpPr/>
              <p:nvPr/>
            </p:nvSpPr>
            <p:spPr>
              <a:xfrm>
                <a:off x="6931542" y="3131794"/>
                <a:ext cx="21917" cy="1352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2" extrusionOk="0">
                    <a:moveTo>
                      <a:pt x="113" y="0"/>
                    </a:moveTo>
                    <a:cubicBezTo>
                      <a:pt x="1" y="70"/>
                      <a:pt x="57" y="182"/>
                      <a:pt x="113" y="182"/>
                    </a:cubicBezTo>
                    <a:lnTo>
                      <a:pt x="169" y="182"/>
                    </a:lnTo>
                    <a:cubicBezTo>
                      <a:pt x="295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3957;p54"/>
              <p:cNvSpPr/>
              <p:nvPr/>
            </p:nvSpPr>
            <p:spPr>
              <a:xfrm>
                <a:off x="7109333" y="3561148"/>
                <a:ext cx="2087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0"/>
                    </a:moveTo>
                    <a:cubicBezTo>
                      <a:pt x="1" y="56"/>
                      <a:pt x="57" y="238"/>
                      <a:pt x="169" y="238"/>
                    </a:cubicBezTo>
                    <a:lnTo>
                      <a:pt x="169" y="168"/>
                    </a:lnTo>
                    <a:cubicBezTo>
                      <a:pt x="281" y="168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3958;p54"/>
              <p:cNvSpPr/>
              <p:nvPr/>
            </p:nvSpPr>
            <p:spPr>
              <a:xfrm>
                <a:off x="7009553" y="3214931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2" y="0"/>
                    </a:moveTo>
                    <a:cubicBezTo>
                      <a:pt x="0" y="56"/>
                      <a:pt x="56" y="168"/>
                      <a:pt x="112" y="168"/>
                    </a:cubicBezTo>
                    <a:lnTo>
                      <a:pt x="168" y="168"/>
                    </a:lnTo>
                    <a:cubicBezTo>
                      <a:pt x="294" y="112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3959;p54"/>
              <p:cNvSpPr/>
              <p:nvPr/>
            </p:nvSpPr>
            <p:spPr>
              <a:xfrm>
                <a:off x="7039717" y="3053784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68" y="1"/>
                    </a:moveTo>
                    <a:cubicBezTo>
                      <a:pt x="112" y="1"/>
                      <a:pt x="112" y="1"/>
                      <a:pt x="112" y="70"/>
                    </a:cubicBezTo>
                    <a:cubicBezTo>
                      <a:pt x="0" y="70"/>
                      <a:pt x="56" y="238"/>
                      <a:pt x="168" y="238"/>
                    </a:cubicBezTo>
                    <a:lnTo>
                      <a:pt x="168" y="182"/>
                    </a:lnTo>
                    <a:cubicBezTo>
                      <a:pt x="294" y="182"/>
                      <a:pt x="238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3960;p54"/>
              <p:cNvSpPr/>
              <p:nvPr/>
            </p:nvSpPr>
            <p:spPr>
              <a:xfrm>
                <a:off x="6918095" y="3582991"/>
                <a:ext cx="21843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26" y="0"/>
                    </a:moveTo>
                    <a:cubicBezTo>
                      <a:pt x="0" y="56"/>
                      <a:pt x="56" y="168"/>
                      <a:pt x="126" y="168"/>
                    </a:cubicBezTo>
                    <a:lnTo>
                      <a:pt x="182" y="168"/>
                    </a:ln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3961;p54"/>
              <p:cNvSpPr/>
              <p:nvPr/>
            </p:nvSpPr>
            <p:spPr>
              <a:xfrm>
                <a:off x="6835923" y="3257577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113" y="0"/>
                    </a:moveTo>
                    <a:cubicBezTo>
                      <a:pt x="1" y="56"/>
                      <a:pt x="57" y="182"/>
                      <a:pt x="113" y="182"/>
                    </a:cubicBezTo>
                    <a:lnTo>
                      <a:pt x="183" y="182"/>
                    </a:lnTo>
                    <a:cubicBezTo>
                      <a:pt x="238" y="182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3962;p54"/>
              <p:cNvSpPr/>
              <p:nvPr/>
            </p:nvSpPr>
            <p:spPr>
              <a:xfrm>
                <a:off x="6801599" y="3535145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69" y="168"/>
                    </a:cubicBezTo>
                    <a:cubicBezTo>
                      <a:pt x="295" y="112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3963;p54"/>
              <p:cNvSpPr/>
              <p:nvPr/>
            </p:nvSpPr>
            <p:spPr>
              <a:xfrm>
                <a:off x="7338090" y="2937362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70" y="0"/>
                    </a:moveTo>
                    <a:cubicBezTo>
                      <a:pt x="0" y="56"/>
                      <a:pt x="0" y="168"/>
                      <a:pt x="126" y="168"/>
                    </a:cubicBezTo>
                    <a:cubicBezTo>
                      <a:pt x="238" y="11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3964;p54"/>
              <p:cNvSpPr/>
              <p:nvPr/>
            </p:nvSpPr>
            <p:spPr>
              <a:xfrm>
                <a:off x="7031396" y="3365677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112" y="1"/>
                    </a:moveTo>
                    <a:cubicBezTo>
                      <a:pt x="0" y="70"/>
                      <a:pt x="56" y="182"/>
                      <a:pt x="112" y="182"/>
                    </a:cubicBezTo>
                    <a:lnTo>
                      <a:pt x="168" y="182"/>
                    </a:lnTo>
                    <a:cubicBezTo>
                      <a:pt x="280" y="182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3965;p54"/>
              <p:cNvSpPr/>
              <p:nvPr/>
            </p:nvSpPr>
            <p:spPr>
              <a:xfrm>
                <a:off x="6879609" y="338752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112" y="0"/>
                    </a:moveTo>
                    <a:cubicBezTo>
                      <a:pt x="0" y="0"/>
                      <a:pt x="56" y="182"/>
                      <a:pt x="112" y="182"/>
                    </a:cubicBezTo>
                    <a:lnTo>
                      <a:pt x="168" y="182"/>
                    </a:lnTo>
                    <a:cubicBezTo>
                      <a:pt x="224" y="126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3966;p54"/>
              <p:cNvSpPr/>
              <p:nvPr/>
            </p:nvSpPr>
            <p:spPr>
              <a:xfrm>
                <a:off x="7000192" y="3478977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71" y="1"/>
                    </a:moveTo>
                    <a:cubicBezTo>
                      <a:pt x="1" y="57"/>
                      <a:pt x="71" y="169"/>
                      <a:pt x="126" y="169"/>
                    </a:cubicBezTo>
                    <a:lnTo>
                      <a:pt x="182" y="169"/>
                    </a:lnTo>
                    <a:cubicBezTo>
                      <a:pt x="238" y="113"/>
                      <a:pt x="238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3967;p54"/>
              <p:cNvSpPr/>
              <p:nvPr/>
            </p:nvSpPr>
            <p:spPr>
              <a:xfrm>
                <a:off x="6757987" y="3448813"/>
                <a:ext cx="21843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12" y="1"/>
                    </a:moveTo>
                    <a:cubicBezTo>
                      <a:pt x="0" y="57"/>
                      <a:pt x="56" y="169"/>
                      <a:pt x="112" y="169"/>
                    </a:cubicBezTo>
                    <a:lnTo>
                      <a:pt x="182" y="169"/>
                    </a:lnTo>
                    <a:cubicBezTo>
                      <a:pt x="294" y="169"/>
                      <a:pt x="23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3968;p54"/>
              <p:cNvSpPr/>
              <p:nvPr/>
            </p:nvSpPr>
            <p:spPr>
              <a:xfrm>
                <a:off x="7551246" y="3504981"/>
                <a:ext cx="16642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25" extrusionOk="0">
                    <a:moveTo>
                      <a:pt x="112" y="1"/>
                    </a:moveTo>
                    <a:cubicBezTo>
                      <a:pt x="112" y="1"/>
                      <a:pt x="112" y="57"/>
                      <a:pt x="56" y="57"/>
                    </a:cubicBezTo>
                    <a:cubicBezTo>
                      <a:pt x="0" y="57"/>
                      <a:pt x="0" y="225"/>
                      <a:pt x="112" y="225"/>
                    </a:cubicBezTo>
                    <a:lnTo>
                      <a:pt x="168" y="225"/>
                    </a:lnTo>
                    <a:cubicBezTo>
                      <a:pt x="224" y="169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3969;p54"/>
              <p:cNvSpPr/>
              <p:nvPr/>
            </p:nvSpPr>
            <p:spPr>
              <a:xfrm>
                <a:off x="6693498" y="3517463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112" y="1"/>
                    </a:moveTo>
                    <a:cubicBezTo>
                      <a:pt x="1" y="57"/>
                      <a:pt x="56" y="182"/>
                      <a:pt x="168" y="182"/>
                    </a:cubicBezTo>
                    <a:cubicBezTo>
                      <a:pt x="280" y="182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3970;p54"/>
              <p:cNvSpPr/>
              <p:nvPr/>
            </p:nvSpPr>
            <p:spPr>
              <a:xfrm>
                <a:off x="6948185" y="3725416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7" y="0"/>
                    </a:moveTo>
                    <a:cubicBezTo>
                      <a:pt x="1" y="56"/>
                      <a:pt x="71" y="182"/>
                      <a:pt x="127" y="182"/>
                    </a:cubicBezTo>
                    <a:lnTo>
                      <a:pt x="183" y="182"/>
                    </a:lnTo>
                    <a:cubicBezTo>
                      <a:pt x="295" y="126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3971;p54"/>
              <p:cNvSpPr/>
              <p:nvPr/>
            </p:nvSpPr>
            <p:spPr>
              <a:xfrm>
                <a:off x="6957546" y="3942656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3" y="1"/>
                    </a:moveTo>
                    <a:cubicBezTo>
                      <a:pt x="1" y="57"/>
                      <a:pt x="57" y="281"/>
                      <a:pt x="169" y="281"/>
                    </a:cubicBezTo>
                    <a:lnTo>
                      <a:pt x="225" y="281"/>
                    </a:lnTo>
                    <a:cubicBezTo>
                      <a:pt x="407" y="225"/>
                      <a:pt x="351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3972;p54"/>
              <p:cNvSpPr/>
              <p:nvPr/>
            </p:nvSpPr>
            <p:spPr>
              <a:xfrm>
                <a:off x="7165501" y="3933295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8" y="1"/>
                    </a:moveTo>
                    <a:cubicBezTo>
                      <a:pt x="0" y="57"/>
                      <a:pt x="56" y="295"/>
                      <a:pt x="224" y="295"/>
                    </a:cubicBezTo>
                    <a:cubicBezTo>
                      <a:pt x="224" y="295"/>
                      <a:pt x="224" y="239"/>
                      <a:pt x="294" y="239"/>
                    </a:cubicBezTo>
                    <a:cubicBezTo>
                      <a:pt x="406" y="183"/>
                      <a:pt x="350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0" name="Google Shape;3973;p54"/>
            <p:cNvSpPr/>
            <p:nvPr/>
          </p:nvSpPr>
          <p:spPr>
            <a:xfrm>
              <a:off x="7806639" y="1636297"/>
              <a:ext cx="1544784" cy="1343065"/>
            </a:xfrm>
            <a:custGeom>
              <a:avLst/>
              <a:gdLst/>
              <a:ahLst/>
              <a:cxnLst/>
              <a:rect l="l" t="t" r="r" b="b"/>
              <a:pathLst>
                <a:path w="22040" h="19162" extrusionOk="0">
                  <a:moveTo>
                    <a:pt x="10896" y="1"/>
                  </a:moveTo>
                  <a:cubicBezTo>
                    <a:pt x="8906" y="1"/>
                    <a:pt x="6905" y="614"/>
                    <a:pt x="5192" y="1894"/>
                  </a:cubicBezTo>
                  <a:cubicBezTo>
                    <a:pt x="882" y="5042"/>
                    <a:pt x="0" y="11158"/>
                    <a:pt x="3205" y="15468"/>
                  </a:cubicBezTo>
                  <a:cubicBezTo>
                    <a:pt x="5033" y="17956"/>
                    <a:pt x="7647" y="19161"/>
                    <a:pt x="10355" y="19161"/>
                  </a:cubicBezTo>
                  <a:cubicBezTo>
                    <a:pt x="12413" y="19161"/>
                    <a:pt x="14525" y="18465"/>
                    <a:pt x="16386" y="17105"/>
                  </a:cubicBezTo>
                  <a:cubicBezTo>
                    <a:pt x="20696" y="13956"/>
                    <a:pt x="22040" y="8415"/>
                    <a:pt x="18835" y="4049"/>
                  </a:cubicBezTo>
                  <a:cubicBezTo>
                    <a:pt x="16905" y="1410"/>
                    <a:pt x="13913" y="1"/>
                    <a:pt x="10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74;p54"/>
            <p:cNvSpPr/>
            <p:nvPr/>
          </p:nvSpPr>
          <p:spPr>
            <a:xfrm>
              <a:off x="7896846" y="1674846"/>
              <a:ext cx="1328065" cy="1119127"/>
            </a:xfrm>
            <a:custGeom>
              <a:avLst/>
              <a:gdLst/>
              <a:ahLst/>
              <a:cxnLst/>
              <a:rect l="l" t="t" r="r" b="b"/>
              <a:pathLst>
                <a:path w="18948" h="15967" extrusionOk="0">
                  <a:moveTo>
                    <a:pt x="14162" y="1512"/>
                  </a:moveTo>
                  <a:cubicBezTo>
                    <a:pt x="14288" y="1512"/>
                    <a:pt x="14400" y="1694"/>
                    <a:pt x="14288" y="1806"/>
                  </a:cubicBezTo>
                  <a:lnTo>
                    <a:pt x="14162" y="1806"/>
                  </a:lnTo>
                  <a:cubicBezTo>
                    <a:pt x="14050" y="1806"/>
                    <a:pt x="13938" y="1624"/>
                    <a:pt x="14050" y="1512"/>
                  </a:cubicBezTo>
                  <a:close/>
                  <a:moveTo>
                    <a:pt x="15449" y="6466"/>
                  </a:moveTo>
                  <a:cubicBezTo>
                    <a:pt x="15631" y="6466"/>
                    <a:pt x="15743" y="6647"/>
                    <a:pt x="15561" y="6759"/>
                  </a:cubicBezTo>
                  <a:cubicBezTo>
                    <a:pt x="15561" y="6815"/>
                    <a:pt x="15505" y="6815"/>
                    <a:pt x="15449" y="6815"/>
                  </a:cubicBezTo>
                  <a:cubicBezTo>
                    <a:pt x="15337" y="6815"/>
                    <a:pt x="15211" y="6591"/>
                    <a:pt x="15393" y="6466"/>
                  </a:cubicBezTo>
                  <a:close/>
                  <a:moveTo>
                    <a:pt x="14694" y="8159"/>
                  </a:moveTo>
                  <a:cubicBezTo>
                    <a:pt x="14806" y="8159"/>
                    <a:pt x="14862" y="8341"/>
                    <a:pt x="14750" y="8397"/>
                  </a:cubicBezTo>
                  <a:lnTo>
                    <a:pt x="14694" y="8397"/>
                  </a:lnTo>
                  <a:cubicBezTo>
                    <a:pt x="14638" y="8397"/>
                    <a:pt x="14582" y="8271"/>
                    <a:pt x="14638" y="8215"/>
                  </a:cubicBezTo>
                  <a:cubicBezTo>
                    <a:pt x="14694" y="8215"/>
                    <a:pt x="14694" y="8159"/>
                    <a:pt x="14694" y="8159"/>
                  </a:cubicBezTo>
                  <a:close/>
                  <a:moveTo>
                    <a:pt x="14400" y="10608"/>
                  </a:moveTo>
                  <a:cubicBezTo>
                    <a:pt x="14456" y="10608"/>
                    <a:pt x="14582" y="10720"/>
                    <a:pt x="14456" y="10845"/>
                  </a:cubicBezTo>
                  <a:lnTo>
                    <a:pt x="14400" y="10845"/>
                  </a:lnTo>
                  <a:cubicBezTo>
                    <a:pt x="14288" y="10845"/>
                    <a:pt x="14232" y="10720"/>
                    <a:pt x="14344" y="10664"/>
                  </a:cubicBezTo>
                  <a:cubicBezTo>
                    <a:pt x="14344" y="10608"/>
                    <a:pt x="14344" y="10608"/>
                    <a:pt x="14400" y="10608"/>
                  </a:cubicBezTo>
                  <a:close/>
                  <a:moveTo>
                    <a:pt x="1638" y="11769"/>
                  </a:moveTo>
                  <a:cubicBezTo>
                    <a:pt x="1694" y="11769"/>
                    <a:pt x="1806" y="11895"/>
                    <a:pt x="1694" y="11951"/>
                  </a:cubicBezTo>
                  <a:lnTo>
                    <a:pt x="1638" y="12007"/>
                  </a:lnTo>
                  <a:cubicBezTo>
                    <a:pt x="1512" y="12007"/>
                    <a:pt x="1456" y="11839"/>
                    <a:pt x="1568" y="11769"/>
                  </a:cubicBezTo>
                  <a:close/>
                  <a:moveTo>
                    <a:pt x="12189" y="12007"/>
                  </a:moveTo>
                  <a:cubicBezTo>
                    <a:pt x="12301" y="12007"/>
                    <a:pt x="12357" y="12119"/>
                    <a:pt x="12301" y="12189"/>
                  </a:cubicBezTo>
                  <a:lnTo>
                    <a:pt x="12245" y="12245"/>
                  </a:lnTo>
                  <a:cubicBezTo>
                    <a:pt x="12133" y="12245"/>
                    <a:pt x="12063" y="12063"/>
                    <a:pt x="12133" y="12007"/>
                  </a:cubicBezTo>
                  <a:close/>
                  <a:moveTo>
                    <a:pt x="10496" y="12119"/>
                  </a:moveTo>
                  <a:cubicBezTo>
                    <a:pt x="10608" y="12119"/>
                    <a:pt x="10664" y="12245"/>
                    <a:pt x="10552" y="12301"/>
                  </a:cubicBezTo>
                  <a:lnTo>
                    <a:pt x="10496" y="12301"/>
                  </a:lnTo>
                  <a:cubicBezTo>
                    <a:pt x="10440" y="12301"/>
                    <a:pt x="10384" y="12189"/>
                    <a:pt x="10440" y="12119"/>
                  </a:cubicBezTo>
                  <a:close/>
                  <a:moveTo>
                    <a:pt x="8509" y="13168"/>
                  </a:moveTo>
                  <a:cubicBezTo>
                    <a:pt x="8565" y="13168"/>
                    <a:pt x="8634" y="13294"/>
                    <a:pt x="8565" y="13350"/>
                  </a:cubicBezTo>
                  <a:cubicBezTo>
                    <a:pt x="8509" y="13350"/>
                    <a:pt x="8509" y="13406"/>
                    <a:pt x="8509" y="13406"/>
                  </a:cubicBezTo>
                  <a:cubicBezTo>
                    <a:pt x="8397" y="13406"/>
                    <a:pt x="8341" y="13238"/>
                    <a:pt x="8397" y="13168"/>
                  </a:cubicBezTo>
                  <a:close/>
                  <a:moveTo>
                    <a:pt x="1568" y="13168"/>
                  </a:moveTo>
                  <a:cubicBezTo>
                    <a:pt x="1750" y="13168"/>
                    <a:pt x="1806" y="13406"/>
                    <a:pt x="1694" y="13518"/>
                  </a:cubicBezTo>
                  <a:lnTo>
                    <a:pt x="1568" y="13518"/>
                  </a:lnTo>
                  <a:cubicBezTo>
                    <a:pt x="1456" y="13518"/>
                    <a:pt x="1344" y="13350"/>
                    <a:pt x="1456" y="13238"/>
                  </a:cubicBezTo>
                  <a:cubicBezTo>
                    <a:pt x="1512" y="13168"/>
                    <a:pt x="1568" y="13168"/>
                    <a:pt x="1568" y="13168"/>
                  </a:cubicBezTo>
                  <a:close/>
                  <a:moveTo>
                    <a:pt x="3149" y="13238"/>
                  </a:moveTo>
                  <a:cubicBezTo>
                    <a:pt x="3261" y="13238"/>
                    <a:pt x="3387" y="13406"/>
                    <a:pt x="3205" y="13518"/>
                  </a:cubicBezTo>
                  <a:cubicBezTo>
                    <a:pt x="3205" y="13588"/>
                    <a:pt x="3149" y="13588"/>
                    <a:pt x="3149" y="13588"/>
                  </a:cubicBezTo>
                  <a:cubicBezTo>
                    <a:pt x="2967" y="13588"/>
                    <a:pt x="2855" y="13350"/>
                    <a:pt x="3037" y="13238"/>
                  </a:cubicBezTo>
                  <a:close/>
                  <a:moveTo>
                    <a:pt x="6354" y="13938"/>
                  </a:moveTo>
                  <a:cubicBezTo>
                    <a:pt x="6466" y="13938"/>
                    <a:pt x="6535" y="14050"/>
                    <a:pt x="6410" y="14106"/>
                  </a:cubicBezTo>
                  <a:cubicBezTo>
                    <a:pt x="6410" y="14162"/>
                    <a:pt x="6410" y="14162"/>
                    <a:pt x="6354" y="14162"/>
                  </a:cubicBezTo>
                  <a:cubicBezTo>
                    <a:pt x="6298" y="14162"/>
                    <a:pt x="6242" y="14050"/>
                    <a:pt x="6298" y="13994"/>
                  </a:cubicBezTo>
                  <a:cubicBezTo>
                    <a:pt x="6298" y="13938"/>
                    <a:pt x="6354" y="13938"/>
                    <a:pt x="6354" y="13938"/>
                  </a:cubicBezTo>
                  <a:close/>
                  <a:moveTo>
                    <a:pt x="10789" y="14344"/>
                  </a:moveTo>
                  <a:cubicBezTo>
                    <a:pt x="10845" y="14344"/>
                    <a:pt x="10901" y="14456"/>
                    <a:pt x="10845" y="14512"/>
                  </a:cubicBezTo>
                  <a:lnTo>
                    <a:pt x="10789" y="14512"/>
                  </a:lnTo>
                  <a:cubicBezTo>
                    <a:pt x="10664" y="14512"/>
                    <a:pt x="10608" y="14400"/>
                    <a:pt x="10664" y="14344"/>
                  </a:cubicBezTo>
                  <a:close/>
                  <a:moveTo>
                    <a:pt x="4786" y="14568"/>
                  </a:moveTo>
                  <a:cubicBezTo>
                    <a:pt x="5010" y="14568"/>
                    <a:pt x="5192" y="14862"/>
                    <a:pt x="4954" y="15043"/>
                  </a:cubicBezTo>
                  <a:cubicBezTo>
                    <a:pt x="4898" y="15099"/>
                    <a:pt x="4842" y="15099"/>
                    <a:pt x="4786" y="15099"/>
                  </a:cubicBezTo>
                  <a:cubicBezTo>
                    <a:pt x="4604" y="15099"/>
                    <a:pt x="4436" y="14806"/>
                    <a:pt x="4660" y="14638"/>
                  </a:cubicBezTo>
                  <a:cubicBezTo>
                    <a:pt x="4716" y="14568"/>
                    <a:pt x="4716" y="14568"/>
                    <a:pt x="4786" y="14568"/>
                  </a:cubicBezTo>
                  <a:close/>
                  <a:moveTo>
                    <a:pt x="6885" y="15561"/>
                  </a:moveTo>
                  <a:cubicBezTo>
                    <a:pt x="6997" y="15561"/>
                    <a:pt x="7109" y="15743"/>
                    <a:pt x="6997" y="15855"/>
                  </a:cubicBezTo>
                  <a:cubicBezTo>
                    <a:pt x="6941" y="15855"/>
                    <a:pt x="6885" y="15911"/>
                    <a:pt x="6885" y="15911"/>
                  </a:cubicBezTo>
                  <a:cubicBezTo>
                    <a:pt x="6703" y="15911"/>
                    <a:pt x="6647" y="15687"/>
                    <a:pt x="6759" y="15561"/>
                  </a:cubicBezTo>
                  <a:close/>
                  <a:moveTo>
                    <a:pt x="12707" y="1"/>
                  </a:moveTo>
                  <a:lnTo>
                    <a:pt x="12707" y="1"/>
                  </a:lnTo>
                  <a:cubicBezTo>
                    <a:pt x="12888" y="113"/>
                    <a:pt x="13000" y="294"/>
                    <a:pt x="13112" y="462"/>
                  </a:cubicBezTo>
                  <a:cubicBezTo>
                    <a:pt x="13882" y="1456"/>
                    <a:pt x="14288" y="2561"/>
                    <a:pt x="14456" y="3723"/>
                  </a:cubicBezTo>
                  <a:lnTo>
                    <a:pt x="14512" y="3667"/>
                  </a:lnTo>
                  <a:lnTo>
                    <a:pt x="14582" y="3667"/>
                  </a:lnTo>
                  <a:cubicBezTo>
                    <a:pt x="14750" y="3667"/>
                    <a:pt x="14862" y="3849"/>
                    <a:pt x="14694" y="3961"/>
                  </a:cubicBezTo>
                  <a:lnTo>
                    <a:pt x="14638" y="4017"/>
                  </a:lnTo>
                  <a:cubicBezTo>
                    <a:pt x="14582" y="4017"/>
                    <a:pt x="14512" y="3961"/>
                    <a:pt x="14512" y="3961"/>
                  </a:cubicBezTo>
                  <a:lnTo>
                    <a:pt x="14512" y="3961"/>
                  </a:lnTo>
                  <a:cubicBezTo>
                    <a:pt x="14806" y="6647"/>
                    <a:pt x="13588" y="9320"/>
                    <a:pt x="11139" y="11139"/>
                  </a:cubicBezTo>
                  <a:cubicBezTo>
                    <a:pt x="9614" y="12245"/>
                    <a:pt x="7865" y="12819"/>
                    <a:pt x="6186" y="12819"/>
                  </a:cubicBezTo>
                  <a:cubicBezTo>
                    <a:pt x="3961" y="12819"/>
                    <a:pt x="1862" y="11839"/>
                    <a:pt x="350" y="9796"/>
                  </a:cubicBezTo>
                  <a:cubicBezTo>
                    <a:pt x="239" y="9614"/>
                    <a:pt x="113" y="9502"/>
                    <a:pt x="1" y="9320"/>
                  </a:cubicBezTo>
                  <a:lnTo>
                    <a:pt x="1" y="9320"/>
                  </a:lnTo>
                  <a:cubicBezTo>
                    <a:pt x="57" y="11251"/>
                    <a:pt x="644" y="13168"/>
                    <a:pt x="1862" y="14862"/>
                  </a:cubicBezTo>
                  <a:cubicBezTo>
                    <a:pt x="1862" y="14918"/>
                    <a:pt x="1862" y="14918"/>
                    <a:pt x="1918" y="14918"/>
                  </a:cubicBezTo>
                  <a:cubicBezTo>
                    <a:pt x="1862" y="14806"/>
                    <a:pt x="1750" y="14694"/>
                    <a:pt x="1694" y="14568"/>
                  </a:cubicBezTo>
                  <a:lnTo>
                    <a:pt x="1694" y="14568"/>
                  </a:lnTo>
                  <a:cubicBezTo>
                    <a:pt x="2100" y="14806"/>
                    <a:pt x="2449" y="14987"/>
                    <a:pt x="2855" y="15155"/>
                  </a:cubicBezTo>
                  <a:cubicBezTo>
                    <a:pt x="2799" y="15043"/>
                    <a:pt x="2855" y="14987"/>
                    <a:pt x="2911" y="14918"/>
                  </a:cubicBezTo>
                  <a:cubicBezTo>
                    <a:pt x="2911" y="14918"/>
                    <a:pt x="2967" y="14862"/>
                    <a:pt x="3037" y="14862"/>
                  </a:cubicBezTo>
                  <a:cubicBezTo>
                    <a:pt x="3149" y="14862"/>
                    <a:pt x="3261" y="15099"/>
                    <a:pt x="3093" y="15211"/>
                  </a:cubicBezTo>
                  <a:cubicBezTo>
                    <a:pt x="4436" y="15743"/>
                    <a:pt x="5766" y="15967"/>
                    <a:pt x="6997" y="15967"/>
                  </a:cubicBezTo>
                  <a:cubicBezTo>
                    <a:pt x="7459" y="15967"/>
                    <a:pt x="7865" y="15967"/>
                    <a:pt x="8285" y="15911"/>
                  </a:cubicBezTo>
                  <a:cubicBezTo>
                    <a:pt x="8285" y="15855"/>
                    <a:pt x="8341" y="15799"/>
                    <a:pt x="8341" y="15743"/>
                  </a:cubicBezTo>
                  <a:cubicBezTo>
                    <a:pt x="8397" y="15743"/>
                    <a:pt x="8453" y="15687"/>
                    <a:pt x="8509" y="15687"/>
                  </a:cubicBezTo>
                  <a:cubicBezTo>
                    <a:pt x="8565" y="15687"/>
                    <a:pt x="8690" y="15743"/>
                    <a:pt x="8746" y="15799"/>
                  </a:cubicBezTo>
                  <a:cubicBezTo>
                    <a:pt x="15337" y="14638"/>
                    <a:pt x="18948" y="6466"/>
                    <a:pt x="13462" y="225"/>
                  </a:cubicBezTo>
                  <a:cubicBezTo>
                    <a:pt x="13182" y="169"/>
                    <a:pt x="12944" y="57"/>
                    <a:pt x="12707" y="1"/>
                  </a:cubicBezTo>
                  <a:close/>
                </a:path>
              </a:pathLst>
            </a:custGeom>
            <a:solidFill>
              <a:srgbClr val="FF8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75;p54"/>
            <p:cNvSpPr/>
            <p:nvPr/>
          </p:nvSpPr>
          <p:spPr>
            <a:xfrm>
              <a:off x="8015510" y="1690547"/>
              <a:ext cx="1233934" cy="1291759"/>
            </a:xfrm>
            <a:custGeom>
              <a:avLst/>
              <a:gdLst/>
              <a:ahLst/>
              <a:cxnLst/>
              <a:rect l="l" t="t" r="r" b="b"/>
              <a:pathLst>
                <a:path w="17605" h="18430" extrusionOk="0">
                  <a:moveTo>
                    <a:pt x="13868" y="1876"/>
                  </a:moveTo>
                  <a:cubicBezTo>
                    <a:pt x="14050" y="1876"/>
                    <a:pt x="14218" y="2169"/>
                    <a:pt x="14050" y="2337"/>
                  </a:cubicBezTo>
                  <a:lnTo>
                    <a:pt x="13868" y="2337"/>
                  </a:lnTo>
                  <a:cubicBezTo>
                    <a:pt x="13644" y="2337"/>
                    <a:pt x="13518" y="2044"/>
                    <a:pt x="13700" y="1876"/>
                  </a:cubicBezTo>
                  <a:close/>
                  <a:moveTo>
                    <a:pt x="15044" y="3093"/>
                  </a:moveTo>
                  <a:cubicBezTo>
                    <a:pt x="15212" y="3093"/>
                    <a:pt x="15268" y="3275"/>
                    <a:pt x="15156" y="3387"/>
                  </a:cubicBezTo>
                  <a:cubicBezTo>
                    <a:pt x="15100" y="3387"/>
                    <a:pt x="15100" y="3443"/>
                    <a:pt x="15044" y="3443"/>
                  </a:cubicBezTo>
                  <a:cubicBezTo>
                    <a:pt x="14918" y="3443"/>
                    <a:pt x="14806" y="3219"/>
                    <a:pt x="14918" y="3093"/>
                  </a:cubicBezTo>
                  <a:close/>
                  <a:moveTo>
                    <a:pt x="16261" y="4548"/>
                  </a:moveTo>
                  <a:cubicBezTo>
                    <a:pt x="16317" y="4548"/>
                    <a:pt x="16443" y="4674"/>
                    <a:pt x="16317" y="4730"/>
                  </a:cubicBezTo>
                  <a:lnTo>
                    <a:pt x="16261" y="4786"/>
                  </a:lnTo>
                  <a:cubicBezTo>
                    <a:pt x="16149" y="4786"/>
                    <a:pt x="16093" y="4618"/>
                    <a:pt x="16205" y="4548"/>
                  </a:cubicBezTo>
                  <a:close/>
                  <a:moveTo>
                    <a:pt x="14694" y="4380"/>
                  </a:moveTo>
                  <a:cubicBezTo>
                    <a:pt x="14918" y="4380"/>
                    <a:pt x="15100" y="4730"/>
                    <a:pt x="14862" y="4842"/>
                  </a:cubicBezTo>
                  <a:cubicBezTo>
                    <a:pt x="14806" y="4898"/>
                    <a:pt x="14750" y="4898"/>
                    <a:pt x="14750" y="4898"/>
                  </a:cubicBezTo>
                  <a:cubicBezTo>
                    <a:pt x="14512" y="4898"/>
                    <a:pt x="14344" y="4618"/>
                    <a:pt x="14568" y="4436"/>
                  </a:cubicBezTo>
                  <a:cubicBezTo>
                    <a:pt x="14638" y="4436"/>
                    <a:pt x="14694" y="4380"/>
                    <a:pt x="14694" y="4380"/>
                  </a:cubicBezTo>
                  <a:close/>
                  <a:moveTo>
                    <a:pt x="15911" y="5780"/>
                  </a:moveTo>
                  <a:cubicBezTo>
                    <a:pt x="16037" y="5780"/>
                    <a:pt x="16149" y="6018"/>
                    <a:pt x="16037" y="6074"/>
                  </a:cubicBezTo>
                  <a:cubicBezTo>
                    <a:pt x="15967" y="6130"/>
                    <a:pt x="15967" y="6130"/>
                    <a:pt x="15911" y="6130"/>
                  </a:cubicBezTo>
                  <a:cubicBezTo>
                    <a:pt x="15799" y="6130"/>
                    <a:pt x="15687" y="5892"/>
                    <a:pt x="15799" y="5836"/>
                  </a:cubicBezTo>
                  <a:cubicBezTo>
                    <a:pt x="15855" y="5780"/>
                    <a:pt x="15855" y="5780"/>
                    <a:pt x="15911" y="5780"/>
                  </a:cubicBezTo>
                  <a:close/>
                  <a:moveTo>
                    <a:pt x="15212" y="7529"/>
                  </a:moveTo>
                  <a:cubicBezTo>
                    <a:pt x="15449" y="7529"/>
                    <a:pt x="15617" y="7823"/>
                    <a:pt x="15393" y="7991"/>
                  </a:cubicBezTo>
                  <a:lnTo>
                    <a:pt x="15212" y="7991"/>
                  </a:lnTo>
                  <a:cubicBezTo>
                    <a:pt x="15044" y="7991"/>
                    <a:pt x="14862" y="7697"/>
                    <a:pt x="15100" y="7529"/>
                  </a:cubicBezTo>
                  <a:close/>
                  <a:moveTo>
                    <a:pt x="16667" y="7697"/>
                  </a:moveTo>
                  <a:cubicBezTo>
                    <a:pt x="16849" y="7697"/>
                    <a:pt x="16961" y="7935"/>
                    <a:pt x="16793" y="8047"/>
                  </a:cubicBezTo>
                  <a:lnTo>
                    <a:pt x="16737" y="8047"/>
                  </a:lnTo>
                  <a:cubicBezTo>
                    <a:pt x="16555" y="8047"/>
                    <a:pt x="16443" y="7879"/>
                    <a:pt x="16611" y="7767"/>
                  </a:cubicBezTo>
                  <a:cubicBezTo>
                    <a:pt x="16611" y="7697"/>
                    <a:pt x="16667" y="7697"/>
                    <a:pt x="16667" y="7697"/>
                  </a:cubicBezTo>
                  <a:close/>
                  <a:moveTo>
                    <a:pt x="14568" y="9166"/>
                  </a:moveTo>
                  <a:cubicBezTo>
                    <a:pt x="14750" y="9166"/>
                    <a:pt x="14806" y="9390"/>
                    <a:pt x="14638" y="9516"/>
                  </a:cubicBezTo>
                  <a:lnTo>
                    <a:pt x="14568" y="9516"/>
                  </a:lnTo>
                  <a:cubicBezTo>
                    <a:pt x="14400" y="9516"/>
                    <a:pt x="14344" y="9222"/>
                    <a:pt x="14512" y="9166"/>
                  </a:cubicBezTo>
                  <a:close/>
                  <a:moveTo>
                    <a:pt x="16317" y="9572"/>
                  </a:moveTo>
                  <a:cubicBezTo>
                    <a:pt x="16555" y="9572"/>
                    <a:pt x="16667" y="9978"/>
                    <a:pt x="16443" y="10090"/>
                  </a:cubicBezTo>
                  <a:lnTo>
                    <a:pt x="16317" y="10090"/>
                  </a:lnTo>
                  <a:cubicBezTo>
                    <a:pt x="16093" y="10090"/>
                    <a:pt x="15967" y="9684"/>
                    <a:pt x="16261" y="9628"/>
                  </a:cubicBezTo>
                  <a:lnTo>
                    <a:pt x="16317" y="9572"/>
                  </a:lnTo>
                  <a:close/>
                  <a:moveTo>
                    <a:pt x="14806" y="11321"/>
                  </a:moveTo>
                  <a:cubicBezTo>
                    <a:pt x="14988" y="11321"/>
                    <a:pt x="15044" y="11615"/>
                    <a:pt x="14862" y="11671"/>
                  </a:cubicBezTo>
                  <a:lnTo>
                    <a:pt x="14806" y="11671"/>
                  </a:lnTo>
                  <a:cubicBezTo>
                    <a:pt x="14638" y="11671"/>
                    <a:pt x="14568" y="11377"/>
                    <a:pt x="14750" y="11321"/>
                  </a:cubicBezTo>
                  <a:close/>
                  <a:moveTo>
                    <a:pt x="13238" y="12888"/>
                  </a:moveTo>
                  <a:cubicBezTo>
                    <a:pt x="13406" y="12888"/>
                    <a:pt x="13518" y="13070"/>
                    <a:pt x="13350" y="13182"/>
                  </a:cubicBezTo>
                  <a:cubicBezTo>
                    <a:pt x="13350" y="13238"/>
                    <a:pt x="13294" y="13238"/>
                    <a:pt x="13294" y="13238"/>
                  </a:cubicBezTo>
                  <a:cubicBezTo>
                    <a:pt x="13113" y="13238"/>
                    <a:pt x="13001" y="13014"/>
                    <a:pt x="13169" y="12944"/>
                  </a:cubicBezTo>
                  <a:cubicBezTo>
                    <a:pt x="13169" y="12888"/>
                    <a:pt x="13238" y="12888"/>
                    <a:pt x="13238" y="12888"/>
                  </a:cubicBezTo>
                  <a:close/>
                  <a:moveTo>
                    <a:pt x="15044" y="13070"/>
                  </a:moveTo>
                  <a:cubicBezTo>
                    <a:pt x="15100" y="13070"/>
                    <a:pt x="15156" y="13182"/>
                    <a:pt x="15100" y="13294"/>
                  </a:cubicBezTo>
                  <a:lnTo>
                    <a:pt x="15044" y="13294"/>
                  </a:lnTo>
                  <a:cubicBezTo>
                    <a:pt x="14918" y="13294"/>
                    <a:pt x="14862" y="13182"/>
                    <a:pt x="14988" y="13126"/>
                  </a:cubicBezTo>
                  <a:cubicBezTo>
                    <a:pt x="14988" y="13070"/>
                    <a:pt x="14988" y="13070"/>
                    <a:pt x="15044" y="13070"/>
                  </a:cubicBezTo>
                  <a:close/>
                  <a:moveTo>
                    <a:pt x="11195" y="14694"/>
                  </a:moveTo>
                  <a:cubicBezTo>
                    <a:pt x="11489" y="14694"/>
                    <a:pt x="11601" y="15113"/>
                    <a:pt x="11307" y="15169"/>
                  </a:cubicBezTo>
                  <a:cubicBezTo>
                    <a:pt x="11251" y="15225"/>
                    <a:pt x="11251" y="15225"/>
                    <a:pt x="11195" y="15225"/>
                  </a:cubicBezTo>
                  <a:cubicBezTo>
                    <a:pt x="10958" y="15225"/>
                    <a:pt x="10846" y="14819"/>
                    <a:pt x="11139" y="14694"/>
                  </a:cubicBezTo>
                  <a:close/>
                  <a:moveTo>
                    <a:pt x="13462" y="14582"/>
                  </a:moveTo>
                  <a:cubicBezTo>
                    <a:pt x="13588" y="14582"/>
                    <a:pt x="13700" y="14638"/>
                    <a:pt x="13756" y="14694"/>
                  </a:cubicBezTo>
                  <a:cubicBezTo>
                    <a:pt x="13868" y="14875"/>
                    <a:pt x="13700" y="15169"/>
                    <a:pt x="13406" y="15393"/>
                  </a:cubicBezTo>
                  <a:cubicBezTo>
                    <a:pt x="13238" y="15519"/>
                    <a:pt x="13057" y="15631"/>
                    <a:pt x="12889" y="15631"/>
                  </a:cubicBezTo>
                  <a:cubicBezTo>
                    <a:pt x="12763" y="15631"/>
                    <a:pt x="12707" y="15575"/>
                    <a:pt x="12651" y="15519"/>
                  </a:cubicBezTo>
                  <a:cubicBezTo>
                    <a:pt x="12539" y="15337"/>
                    <a:pt x="12651" y="14987"/>
                    <a:pt x="12945" y="14763"/>
                  </a:cubicBezTo>
                  <a:cubicBezTo>
                    <a:pt x="13113" y="14638"/>
                    <a:pt x="13350" y="14582"/>
                    <a:pt x="13462" y="14582"/>
                  </a:cubicBezTo>
                  <a:close/>
                  <a:moveTo>
                    <a:pt x="8915" y="15981"/>
                  </a:moveTo>
                  <a:cubicBezTo>
                    <a:pt x="9040" y="15981"/>
                    <a:pt x="9152" y="16219"/>
                    <a:pt x="9040" y="16275"/>
                  </a:cubicBezTo>
                  <a:cubicBezTo>
                    <a:pt x="8971" y="16331"/>
                    <a:pt x="8971" y="16331"/>
                    <a:pt x="8915" y="16331"/>
                  </a:cubicBezTo>
                  <a:cubicBezTo>
                    <a:pt x="8803" y="16331"/>
                    <a:pt x="8691" y="16093"/>
                    <a:pt x="8803" y="16037"/>
                  </a:cubicBezTo>
                  <a:cubicBezTo>
                    <a:pt x="8859" y="15981"/>
                    <a:pt x="8859" y="15981"/>
                    <a:pt x="8915" y="15981"/>
                  </a:cubicBezTo>
                  <a:close/>
                  <a:moveTo>
                    <a:pt x="3793" y="16275"/>
                  </a:moveTo>
                  <a:cubicBezTo>
                    <a:pt x="4017" y="16275"/>
                    <a:pt x="4199" y="16625"/>
                    <a:pt x="3961" y="16737"/>
                  </a:cubicBezTo>
                  <a:cubicBezTo>
                    <a:pt x="3905" y="16793"/>
                    <a:pt x="3849" y="16793"/>
                    <a:pt x="3849" y="16793"/>
                  </a:cubicBezTo>
                  <a:cubicBezTo>
                    <a:pt x="3611" y="16793"/>
                    <a:pt x="3443" y="16513"/>
                    <a:pt x="3667" y="16331"/>
                  </a:cubicBezTo>
                  <a:cubicBezTo>
                    <a:pt x="3723" y="16331"/>
                    <a:pt x="3793" y="16275"/>
                    <a:pt x="3793" y="16275"/>
                  </a:cubicBezTo>
                  <a:close/>
                  <a:moveTo>
                    <a:pt x="10370" y="16793"/>
                  </a:moveTo>
                  <a:cubicBezTo>
                    <a:pt x="10608" y="16793"/>
                    <a:pt x="10790" y="17086"/>
                    <a:pt x="10552" y="17268"/>
                  </a:cubicBezTo>
                  <a:lnTo>
                    <a:pt x="10440" y="17268"/>
                  </a:lnTo>
                  <a:cubicBezTo>
                    <a:pt x="10202" y="17268"/>
                    <a:pt x="10020" y="16974"/>
                    <a:pt x="10258" y="16793"/>
                  </a:cubicBezTo>
                  <a:close/>
                  <a:moveTo>
                    <a:pt x="5710" y="16974"/>
                  </a:moveTo>
                  <a:cubicBezTo>
                    <a:pt x="5892" y="16974"/>
                    <a:pt x="6004" y="17212"/>
                    <a:pt x="5822" y="17324"/>
                  </a:cubicBezTo>
                  <a:lnTo>
                    <a:pt x="5710" y="17324"/>
                  </a:lnTo>
                  <a:cubicBezTo>
                    <a:pt x="5598" y="17324"/>
                    <a:pt x="5472" y="17142"/>
                    <a:pt x="5654" y="17030"/>
                  </a:cubicBezTo>
                  <a:cubicBezTo>
                    <a:pt x="5654" y="16974"/>
                    <a:pt x="5710" y="16974"/>
                    <a:pt x="5710" y="16974"/>
                  </a:cubicBezTo>
                  <a:close/>
                  <a:moveTo>
                    <a:pt x="8103" y="17212"/>
                  </a:moveTo>
                  <a:cubicBezTo>
                    <a:pt x="8271" y="17212"/>
                    <a:pt x="8341" y="17436"/>
                    <a:pt x="8215" y="17562"/>
                  </a:cubicBezTo>
                  <a:lnTo>
                    <a:pt x="8103" y="17562"/>
                  </a:lnTo>
                  <a:cubicBezTo>
                    <a:pt x="7991" y="17562"/>
                    <a:pt x="7865" y="17380"/>
                    <a:pt x="7991" y="17268"/>
                  </a:cubicBezTo>
                  <a:cubicBezTo>
                    <a:pt x="8047" y="17212"/>
                    <a:pt x="8103" y="17212"/>
                    <a:pt x="8103" y="17212"/>
                  </a:cubicBezTo>
                  <a:close/>
                  <a:moveTo>
                    <a:pt x="11769" y="1"/>
                  </a:moveTo>
                  <a:cubicBezTo>
                    <a:pt x="17255" y="6242"/>
                    <a:pt x="13644" y="14414"/>
                    <a:pt x="7053" y="15575"/>
                  </a:cubicBezTo>
                  <a:cubicBezTo>
                    <a:pt x="7109" y="15687"/>
                    <a:pt x="7109" y="15869"/>
                    <a:pt x="6997" y="15925"/>
                  </a:cubicBezTo>
                  <a:cubicBezTo>
                    <a:pt x="6941" y="15981"/>
                    <a:pt x="6872" y="15981"/>
                    <a:pt x="6816" y="15981"/>
                  </a:cubicBezTo>
                  <a:cubicBezTo>
                    <a:pt x="6648" y="15981"/>
                    <a:pt x="6522" y="15813"/>
                    <a:pt x="6592" y="15687"/>
                  </a:cubicBezTo>
                  <a:lnTo>
                    <a:pt x="6592" y="15687"/>
                  </a:lnTo>
                  <a:cubicBezTo>
                    <a:pt x="6172" y="15743"/>
                    <a:pt x="5766" y="15743"/>
                    <a:pt x="5304" y="15743"/>
                  </a:cubicBezTo>
                  <a:cubicBezTo>
                    <a:pt x="4073" y="15743"/>
                    <a:pt x="2743" y="15519"/>
                    <a:pt x="1400" y="14987"/>
                  </a:cubicBezTo>
                  <a:lnTo>
                    <a:pt x="1344" y="14987"/>
                  </a:lnTo>
                  <a:cubicBezTo>
                    <a:pt x="1274" y="14987"/>
                    <a:pt x="1218" y="14987"/>
                    <a:pt x="1162" y="14931"/>
                  </a:cubicBezTo>
                  <a:cubicBezTo>
                    <a:pt x="756" y="14763"/>
                    <a:pt x="407" y="14582"/>
                    <a:pt x="1" y="14344"/>
                  </a:cubicBezTo>
                  <a:lnTo>
                    <a:pt x="1" y="14344"/>
                  </a:lnTo>
                  <a:cubicBezTo>
                    <a:pt x="57" y="14470"/>
                    <a:pt x="169" y="14582"/>
                    <a:pt x="225" y="14694"/>
                  </a:cubicBezTo>
                  <a:cubicBezTo>
                    <a:pt x="225" y="14763"/>
                    <a:pt x="225" y="14763"/>
                    <a:pt x="295" y="14763"/>
                  </a:cubicBezTo>
                  <a:lnTo>
                    <a:pt x="295" y="14819"/>
                  </a:lnTo>
                  <a:cubicBezTo>
                    <a:pt x="2100" y="17212"/>
                    <a:pt x="4717" y="18430"/>
                    <a:pt x="7347" y="18430"/>
                  </a:cubicBezTo>
                  <a:cubicBezTo>
                    <a:pt x="9446" y="18430"/>
                    <a:pt x="11545" y="17730"/>
                    <a:pt x="13406" y="16331"/>
                  </a:cubicBezTo>
                  <a:cubicBezTo>
                    <a:pt x="16093" y="14344"/>
                    <a:pt x="17604" y="11489"/>
                    <a:pt x="17604" y="8578"/>
                  </a:cubicBezTo>
                  <a:cubicBezTo>
                    <a:pt x="17604" y="6941"/>
                    <a:pt x="17143" y="5318"/>
                    <a:pt x="16205" y="3737"/>
                  </a:cubicBezTo>
                  <a:cubicBezTo>
                    <a:pt x="16093" y="3625"/>
                    <a:pt x="15967" y="3443"/>
                    <a:pt x="15855" y="3275"/>
                  </a:cubicBezTo>
                  <a:cubicBezTo>
                    <a:pt x="15799" y="3275"/>
                    <a:pt x="15799" y="3275"/>
                    <a:pt x="15799" y="3219"/>
                  </a:cubicBezTo>
                  <a:lnTo>
                    <a:pt x="15799" y="3149"/>
                  </a:lnTo>
                  <a:cubicBezTo>
                    <a:pt x="14694" y="1750"/>
                    <a:pt x="13294" y="644"/>
                    <a:pt x="11769" y="1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3" name="Google Shape;3976;p54"/>
            <p:cNvGrpSpPr/>
            <p:nvPr/>
          </p:nvGrpSpPr>
          <p:grpSpPr>
            <a:xfrm>
              <a:off x="7933153" y="1666015"/>
              <a:ext cx="1271168" cy="1255530"/>
              <a:chOff x="7494038" y="1780208"/>
              <a:chExt cx="1347432" cy="1330857"/>
            </a:xfrm>
          </p:grpSpPr>
          <p:sp>
            <p:nvSpPr>
              <p:cNvPr id="436" name="Google Shape;3977;p54"/>
              <p:cNvSpPr/>
              <p:nvPr/>
            </p:nvSpPr>
            <p:spPr>
              <a:xfrm>
                <a:off x="7593817" y="2893677"/>
                <a:ext cx="423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7" y="57"/>
                    </a:moveTo>
                    <a:lnTo>
                      <a:pt x="57" y="57"/>
                    </a:lnTo>
                    <a:lnTo>
                      <a:pt x="57" y="57"/>
                    </a:lnTo>
                    <a:close/>
                    <a:moveTo>
                      <a:pt x="57" y="57"/>
                    </a:moveTo>
                    <a:lnTo>
                      <a:pt x="57" y="57"/>
                    </a:lnTo>
                    <a:lnTo>
                      <a:pt x="57" y="57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3978;p54"/>
              <p:cNvSpPr/>
              <p:nvPr/>
            </p:nvSpPr>
            <p:spPr>
              <a:xfrm>
                <a:off x="8755139" y="204016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3979;p54"/>
              <p:cNvSpPr/>
              <p:nvPr/>
            </p:nvSpPr>
            <p:spPr>
              <a:xfrm>
                <a:off x="8755139" y="204016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3980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3981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3982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3983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3984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3985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3986;p54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3987;p54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3988;p54"/>
              <p:cNvSpPr/>
              <p:nvPr/>
            </p:nvSpPr>
            <p:spPr>
              <a:xfrm>
                <a:off x="8746818" y="2036008"/>
                <a:ext cx="839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57" extrusionOk="0">
                    <a:moveTo>
                      <a:pt x="112" y="56"/>
                    </a:moveTo>
                    <a:lnTo>
                      <a:pt x="112" y="56"/>
                    </a:lnTo>
                    <a:lnTo>
                      <a:pt x="112" y="56"/>
                    </a:lnTo>
                    <a:close/>
                    <a:moveTo>
                      <a:pt x="56" y="56"/>
                    </a:moveTo>
                    <a:lnTo>
                      <a:pt x="56" y="56"/>
                    </a:lnTo>
                    <a:lnTo>
                      <a:pt x="56" y="56"/>
                    </a:lnTo>
                    <a:close/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3989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3990;p54"/>
              <p:cNvSpPr/>
              <p:nvPr/>
            </p:nvSpPr>
            <p:spPr>
              <a:xfrm>
                <a:off x="8755139" y="2040169"/>
                <a:ext cx="74" cy="5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0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3991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3992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3993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3994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3995;p54"/>
              <p:cNvSpPr/>
              <p:nvPr/>
            </p:nvSpPr>
            <p:spPr>
              <a:xfrm>
                <a:off x="8755139" y="2045295"/>
                <a:ext cx="74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3996;p54"/>
              <p:cNvSpPr/>
              <p:nvPr/>
            </p:nvSpPr>
            <p:spPr>
              <a:xfrm>
                <a:off x="8755139" y="2045295"/>
                <a:ext cx="423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0" y="1"/>
                    </a:moveTo>
                    <a:lnTo>
                      <a:pt x="0" y="57"/>
                    </a:lnTo>
                    <a:lnTo>
                      <a:pt x="56" y="57"/>
                    </a:lnTo>
                    <a:cubicBezTo>
                      <a:pt x="0" y="57"/>
                      <a:pt x="0" y="57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3997;p54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3998;p54"/>
              <p:cNvSpPr/>
              <p:nvPr/>
            </p:nvSpPr>
            <p:spPr>
              <a:xfrm>
                <a:off x="8512859" y="2889516"/>
                <a:ext cx="98887" cy="78084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051" extrusionOk="0">
                    <a:moveTo>
                      <a:pt x="924" y="1"/>
                    </a:moveTo>
                    <a:cubicBezTo>
                      <a:pt x="812" y="1"/>
                      <a:pt x="575" y="57"/>
                      <a:pt x="407" y="182"/>
                    </a:cubicBezTo>
                    <a:cubicBezTo>
                      <a:pt x="113" y="406"/>
                      <a:pt x="1" y="756"/>
                      <a:pt x="113" y="938"/>
                    </a:cubicBezTo>
                    <a:cubicBezTo>
                      <a:pt x="169" y="994"/>
                      <a:pt x="225" y="1050"/>
                      <a:pt x="351" y="1050"/>
                    </a:cubicBezTo>
                    <a:cubicBezTo>
                      <a:pt x="519" y="1050"/>
                      <a:pt x="700" y="938"/>
                      <a:pt x="868" y="812"/>
                    </a:cubicBezTo>
                    <a:cubicBezTo>
                      <a:pt x="1162" y="588"/>
                      <a:pt x="1330" y="294"/>
                      <a:pt x="1218" y="113"/>
                    </a:cubicBezTo>
                    <a:cubicBezTo>
                      <a:pt x="1162" y="57"/>
                      <a:pt x="1050" y="1"/>
                      <a:pt x="9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3999;p54"/>
              <p:cNvSpPr/>
              <p:nvPr/>
            </p:nvSpPr>
            <p:spPr>
              <a:xfrm>
                <a:off x="8646964" y="2131627"/>
                <a:ext cx="56241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9" extrusionOk="0">
                    <a:moveTo>
                      <a:pt x="351" y="0"/>
                    </a:moveTo>
                    <a:cubicBezTo>
                      <a:pt x="351" y="0"/>
                      <a:pt x="295" y="56"/>
                      <a:pt x="225" y="56"/>
                    </a:cubicBezTo>
                    <a:cubicBezTo>
                      <a:pt x="1" y="238"/>
                      <a:pt x="169" y="518"/>
                      <a:pt x="407" y="518"/>
                    </a:cubicBezTo>
                    <a:cubicBezTo>
                      <a:pt x="407" y="518"/>
                      <a:pt x="463" y="518"/>
                      <a:pt x="519" y="462"/>
                    </a:cubicBezTo>
                    <a:cubicBezTo>
                      <a:pt x="757" y="350"/>
                      <a:pt x="575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000;p54"/>
              <p:cNvSpPr/>
              <p:nvPr/>
            </p:nvSpPr>
            <p:spPr>
              <a:xfrm>
                <a:off x="8767620" y="2517295"/>
                <a:ext cx="52007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19" extrusionOk="0">
                    <a:moveTo>
                      <a:pt x="350" y="1"/>
                    </a:moveTo>
                    <a:lnTo>
                      <a:pt x="294" y="57"/>
                    </a:lnTo>
                    <a:cubicBezTo>
                      <a:pt x="0" y="113"/>
                      <a:pt x="126" y="519"/>
                      <a:pt x="350" y="519"/>
                    </a:cubicBezTo>
                    <a:lnTo>
                      <a:pt x="476" y="519"/>
                    </a:lnTo>
                    <a:cubicBezTo>
                      <a:pt x="700" y="407"/>
                      <a:pt x="58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001;p54"/>
              <p:cNvSpPr/>
              <p:nvPr/>
            </p:nvSpPr>
            <p:spPr>
              <a:xfrm>
                <a:off x="8387076" y="2897837"/>
                <a:ext cx="5624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3" extrusionOk="0">
                    <a:moveTo>
                      <a:pt x="294" y="1"/>
                    </a:moveTo>
                    <a:cubicBezTo>
                      <a:pt x="1" y="126"/>
                      <a:pt x="113" y="532"/>
                      <a:pt x="350" y="532"/>
                    </a:cubicBezTo>
                    <a:cubicBezTo>
                      <a:pt x="406" y="532"/>
                      <a:pt x="406" y="532"/>
                      <a:pt x="462" y="476"/>
                    </a:cubicBezTo>
                    <a:cubicBezTo>
                      <a:pt x="756" y="420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002;p54"/>
              <p:cNvSpPr/>
              <p:nvPr/>
            </p:nvSpPr>
            <p:spPr>
              <a:xfrm>
                <a:off x="8525341" y="2066098"/>
                <a:ext cx="8395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39" extrusionOk="0">
                    <a:moveTo>
                      <a:pt x="57" y="1"/>
                    </a:moveTo>
                    <a:lnTo>
                      <a:pt x="57" y="1"/>
                    </a:lnTo>
                    <a:cubicBezTo>
                      <a:pt x="1" y="71"/>
                      <a:pt x="57" y="183"/>
                      <a:pt x="113" y="239"/>
                    </a:cubicBezTo>
                    <a:cubicBezTo>
                      <a:pt x="113" y="183"/>
                      <a:pt x="113" y="7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003;p54"/>
              <p:cNvSpPr/>
              <p:nvPr/>
            </p:nvSpPr>
            <p:spPr>
              <a:xfrm>
                <a:off x="8529502" y="2061937"/>
                <a:ext cx="30238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57" y="127"/>
                      <a:pt x="57" y="239"/>
                      <a:pt x="57" y="295"/>
                    </a:cubicBezTo>
                    <a:cubicBezTo>
                      <a:pt x="57" y="295"/>
                      <a:pt x="127" y="351"/>
                      <a:pt x="183" y="351"/>
                    </a:cubicBezTo>
                    <a:lnTo>
                      <a:pt x="239" y="295"/>
                    </a:lnTo>
                    <a:cubicBezTo>
                      <a:pt x="407" y="183"/>
                      <a:pt x="295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004;p54"/>
              <p:cNvSpPr/>
              <p:nvPr/>
            </p:nvSpPr>
            <p:spPr>
              <a:xfrm>
                <a:off x="8681288" y="2036008"/>
                <a:ext cx="3439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13" y="0"/>
                    </a:moveTo>
                    <a:cubicBezTo>
                      <a:pt x="1" y="126"/>
                      <a:pt x="113" y="350"/>
                      <a:pt x="239" y="350"/>
                    </a:cubicBezTo>
                    <a:cubicBezTo>
                      <a:pt x="295" y="350"/>
                      <a:pt x="295" y="294"/>
                      <a:pt x="351" y="294"/>
                    </a:cubicBezTo>
                    <a:cubicBezTo>
                      <a:pt x="463" y="182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005;p54"/>
              <p:cNvSpPr/>
              <p:nvPr/>
            </p:nvSpPr>
            <p:spPr>
              <a:xfrm>
                <a:off x="8646964" y="2487205"/>
                <a:ext cx="3439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69" y="0"/>
                    </a:moveTo>
                    <a:cubicBezTo>
                      <a:pt x="1" y="56"/>
                      <a:pt x="57" y="350"/>
                      <a:pt x="225" y="350"/>
                    </a:cubicBezTo>
                    <a:lnTo>
                      <a:pt x="295" y="350"/>
                    </a:lnTo>
                    <a:cubicBezTo>
                      <a:pt x="463" y="224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006;p54"/>
              <p:cNvSpPr/>
              <p:nvPr/>
            </p:nvSpPr>
            <p:spPr>
              <a:xfrm>
                <a:off x="8105346" y="1923673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68" y="1"/>
                    </a:moveTo>
                    <a:cubicBezTo>
                      <a:pt x="0" y="113"/>
                      <a:pt x="56" y="351"/>
                      <a:pt x="238" y="351"/>
                    </a:cubicBezTo>
                    <a:lnTo>
                      <a:pt x="294" y="351"/>
                    </a:lnTo>
                    <a:cubicBezTo>
                      <a:pt x="462" y="295"/>
                      <a:pt x="40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007;p54"/>
              <p:cNvSpPr/>
              <p:nvPr/>
            </p:nvSpPr>
            <p:spPr>
              <a:xfrm>
                <a:off x="8685449" y="2365509"/>
                <a:ext cx="56241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463" extrusionOk="0">
                    <a:moveTo>
                      <a:pt x="239" y="1"/>
                    </a:moveTo>
                    <a:cubicBezTo>
                      <a:pt x="1" y="169"/>
                      <a:pt x="183" y="463"/>
                      <a:pt x="351" y="463"/>
                    </a:cubicBezTo>
                    <a:lnTo>
                      <a:pt x="532" y="463"/>
                    </a:lnTo>
                    <a:cubicBezTo>
                      <a:pt x="756" y="295"/>
                      <a:pt x="588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008;p54"/>
              <p:cNvSpPr/>
              <p:nvPr/>
            </p:nvSpPr>
            <p:spPr>
              <a:xfrm>
                <a:off x="8339229" y="1845737"/>
                <a:ext cx="56241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9" extrusionOk="0">
                    <a:moveTo>
                      <a:pt x="351" y="0"/>
                    </a:moveTo>
                    <a:lnTo>
                      <a:pt x="295" y="56"/>
                    </a:lnTo>
                    <a:cubicBezTo>
                      <a:pt x="1" y="168"/>
                      <a:pt x="113" y="518"/>
                      <a:pt x="351" y="518"/>
                    </a:cubicBezTo>
                    <a:lnTo>
                      <a:pt x="463" y="518"/>
                    </a:lnTo>
                    <a:cubicBezTo>
                      <a:pt x="757" y="406"/>
                      <a:pt x="645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009;p54"/>
              <p:cNvSpPr/>
              <p:nvPr/>
            </p:nvSpPr>
            <p:spPr>
              <a:xfrm>
                <a:off x="8585669" y="2269891"/>
                <a:ext cx="395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51" extrusionOk="0">
                    <a:moveTo>
                      <a:pt x="182" y="1"/>
                    </a:moveTo>
                    <a:cubicBezTo>
                      <a:pt x="0" y="126"/>
                      <a:pt x="126" y="350"/>
                      <a:pt x="238" y="350"/>
                    </a:cubicBezTo>
                    <a:cubicBezTo>
                      <a:pt x="294" y="350"/>
                      <a:pt x="350" y="350"/>
                      <a:pt x="350" y="294"/>
                    </a:cubicBezTo>
                    <a:cubicBezTo>
                      <a:pt x="532" y="182"/>
                      <a:pt x="42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010;p54"/>
              <p:cNvSpPr/>
              <p:nvPr/>
            </p:nvSpPr>
            <p:spPr>
              <a:xfrm>
                <a:off x="8547184" y="2763734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38" y="0"/>
                    </a:moveTo>
                    <a:cubicBezTo>
                      <a:pt x="238" y="0"/>
                      <a:pt x="169" y="0"/>
                      <a:pt x="169" y="56"/>
                    </a:cubicBezTo>
                    <a:cubicBezTo>
                      <a:pt x="1" y="126"/>
                      <a:pt x="113" y="350"/>
                      <a:pt x="294" y="350"/>
                    </a:cubicBezTo>
                    <a:cubicBezTo>
                      <a:pt x="294" y="350"/>
                      <a:pt x="350" y="350"/>
                      <a:pt x="350" y="294"/>
                    </a:cubicBezTo>
                    <a:cubicBezTo>
                      <a:pt x="518" y="182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011;p54"/>
              <p:cNvSpPr/>
              <p:nvPr/>
            </p:nvSpPr>
            <p:spPr>
              <a:xfrm>
                <a:off x="7494038" y="2521456"/>
                <a:ext cx="3543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126" y="1"/>
                    </a:moveTo>
                    <a:cubicBezTo>
                      <a:pt x="0" y="113"/>
                      <a:pt x="70" y="351"/>
                      <a:pt x="238" y="351"/>
                    </a:cubicBezTo>
                    <a:cubicBezTo>
                      <a:pt x="238" y="351"/>
                      <a:pt x="294" y="351"/>
                      <a:pt x="350" y="295"/>
                    </a:cubicBezTo>
                    <a:cubicBezTo>
                      <a:pt x="476" y="169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012;p54"/>
              <p:cNvSpPr/>
              <p:nvPr/>
            </p:nvSpPr>
            <p:spPr>
              <a:xfrm>
                <a:off x="8746818" y="2235566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4" y="1"/>
                    </a:moveTo>
                    <a:cubicBezTo>
                      <a:pt x="168" y="1"/>
                      <a:pt x="168" y="1"/>
                      <a:pt x="112" y="57"/>
                    </a:cubicBezTo>
                    <a:cubicBezTo>
                      <a:pt x="0" y="113"/>
                      <a:pt x="112" y="351"/>
                      <a:pt x="224" y="351"/>
                    </a:cubicBezTo>
                    <a:cubicBezTo>
                      <a:pt x="280" y="351"/>
                      <a:pt x="280" y="351"/>
                      <a:pt x="350" y="295"/>
                    </a:cubicBezTo>
                    <a:cubicBezTo>
                      <a:pt x="462" y="239"/>
                      <a:pt x="350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013;p54"/>
              <p:cNvSpPr/>
              <p:nvPr/>
            </p:nvSpPr>
            <p:spPr>
              <a:xfrm>
                <a:off x="8802911" y="2377991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25" y="1"/>
                    </a:moveTo>
                    <a:cubicBezTo>
                      <a:pt x="225" y="1"/>
                      <a:pt x="169" y="1"/>
                      <a:pt x="169" y="71"/>
                    </a:cubicBezTo>
                    <a:cubicBezTo>
                      <a:pt x="1" y="183"/>
                      <a:pt x="113" y="351"/>
                      <a:pt x="295" y="351"/>
                    </a:cubicBezTo>
                    <a:lnTo>
                      <a:pt x="351" y="351"/>
                    </a:lnTo>
                    <a:cubicBezTo>
                      <a:pt x="519" y="239"/>
                      <a:pt x="407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014;p54"/>
              <p:cNvSpPr/>
              <p:nvPr/>
            </p:nvSpPr>
            <p:spPr>
              <a:xfrm>
                <a:off x="8663606" y="2647312"/>
                <a:ext cx="3543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0" extrusionOk="0">
                    <a:moveTo>
                      <a:pt x="183" y="0"/>
                    </a:moveTo>
                    <a:cubicBezTo>
                      <a:pt x="1" y="56"/>
                      <a:pt x="71" y="350"/>
                      <a:pt x="239" y="350"/>
                    </a:cubicBezTo>
                    <a:lnTo>
                      <a:pt x="295" y="350"/>
                    </a:lnTo>
                    <a:cubicBezTo>
                      <a:pt x="477" y="294"/>
                      <a:pt x="42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015;p54"/>
              <p:cNvSpPr/>
              <p:nvPr/>
            </p:nvSpPr>
            <p:spPr>
              <a:xfrm>
                <a:off x="8165674" y="3084988"/>
                <a:ext cx="35364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51" extrusionOk="0">
                    <a:moveTo>
                      <a:pt x="238" y="0"/>
                    </a:moveTo>
                    <a:cubicBezTo>
                      <a:pt x="238" y="0"/>
                      <a:pt x="182" y="0"/>
                      <a:pt x="126" y="56"/>
                    </a:cubicBezTo>
                    <a:cubicBezTo>
                      <a:pt x="0" y="168"/>
                      <a:pt x="126" y="350"/>
                      <a:pt x="238" y="350"/>
                    </a:cubicBezTo>
                    <a:lnTo>
                      <a:pt x="350" y="350"/>
                    </a:lnTo>
                    <a:cubicBezTo>
                      <a:pt x="476" y="22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016;p54"/>
              <p:cNvSpPr/>
              <p:nvPr/>
            </p:nvSpPr>
            <p:spPr>
              <a:xfrm>
                <a:off x="8491016" y="1901830"/>
                <a:ext cx="3439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113" y="1"/>
                    </a:moveTo>
                    <a:cubicBezTo>
                      <a:pt x="1" y="113"/>
                      <a:pt x="113" y="295"/>
                      <a:pt x="225" y="295"/>
                    </a:cubicBezTo>
                    <a:lnTo>
                      <a:pt x="351" y="295"/>
                    </a:lnTo>
                    <a:cubicBezTo>
                      <a:pt x="463" y="183"/>
                      <a:pt x="351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017;p54"/>
              <p:cNvSpPr/>
              <p:nvPr/>
            </p:nvSpPr>
            <p:spPr>
              <a:xfrm>
                <a:off x="8231129" y="1780208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25" y="1"/>
                    </a:moveTo>
                    <a:cubicBezTo>
                      <a:pt x="1" y="71"/>
                      <a:pt x="113" y="351"/>
                      <a:pt x="294" y="351"/>
                    </a:cubicBezTo>
                    <a:lnTo>
                      <a:pt x="350" y="295"/>
                    </a:lnTo>
                    <a:cubicBezTo>
                      <a:pt x="518" y="239"/>
                      <a:pt x="406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018;p54"/>
              <p:cNvSpPr/>
              <p:nvPr/>
            </p:nvSpPr>
            <p:spPr>
              <a:xfrm>
                <a:off x="8585669" y="1945516"/>
                <a:ext cx="52081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63" extrusionOk="0">
                    <a:moveTo>
                      <a:pt x="182" y="1"/>
                    </a:moveTo>
                    <a:cubicBezTo>
                      <a:pt x="0" y="169"/>
                      <a:pt x="126" y="462"/>
                      <a:pt x="350" y="462"/>
                    </a:cubicBezTo>
                    <a:lnTo>
                      <a:pt x="532" y="462"/>
                    </a:lnTo>
                    <a:cubicBezTo>
                      <a:pt x="700" y="294"/>
                      <a:pt x="532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019;p54"/>
              <p:cNvSpPr/>
              <p:nvPr/>
            </p:nvSpPr>
            <p:spPr>
              <a:xfrm>
                <a:off x="7785130" y="2871834"/>
                <a:ext cx="5624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3" extrusionOk="0">
                    <a:moveTo>
                      <a:pt x="350" y="1"/>
                    </a:moveTo>
                    <a:cubicBezTo>
                      <a:pt x="280" y="1"/>
                      <a:pt x="280" y="1"/>
                      <a:pt x="224" y="71"/>
                    </a:cubicBezTo>
                    <a:cubicBezTo>
                      <a:pt x="0" y="239"/>
                      <a:pt x="168" y="532"/>
                      <a:pt x="350" y="532"/>
                    </a:cubicBezTo>
                    <a:cubicBezTo>
                      <a:pt x="406" y="532"/>
                      <a:pt x="462" y="532"/>
                      <a:pt x="518" y="476"/>
                    </a:cubicBezTo>
                    <a:cubicBezTo>
                      <a:pt x="756" y="295"/>
                      <a:pt x="57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020;p54"/>
              <p:cNvSpPr/>
              <p:nvPr/>
            </p:nvSpPr>
            <p:spPr>
              <a:xfrm>
                <a:off x="7949398" y="2945684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12" y="0"/>
                    </a:moveTo>
                    <a:cubicBezTo>
                      <a:pt x="0" y="126"/>
                      <a:pt x="56" y="350"/>
                      <a:pt x="238" y="350"/>
                    </a:cubicBezTo>
                    <a:cubicBezTo>
                      <a:pt x="238" y="350"/>
                      <a:pt x="294" y="294"/>
                      <a:pt x="350" y="294"/>
                    </a:cubicBezTo>
                    <a:cubicBezTo>
                      <a:pt x="462" y="182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021;p54"/>
              <p:cNvSpPr/>
              <p:nvPr/>
            </p:nvSpPr>
            <p:spPr>
              <a:xfrm>
                <a:off x="8071021" y="2955045"/>
                <a:ext cx="34399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25" extrusionOk="0">
                    <a:moveTo>
                      <a:pt x="225" y="0"/>
                    </a:moveTo>
                    <a:cubicBezTo>
                      <a:pt x="169" y="0"/>
                      <a:pt x="113" y="56"/>
                      <a:pt x="57" y="56"/>
                    </a:cubicBezTo>
                    <a:cubicBezTo>
                      <a:pt x="57" y="112"/>
                      <a:pt x="1" y="168"/>
                      <a:pt x="1" y="224"/>
                    </a:cubicBezTo>
                    <a:cubicBezTo>
                      <a:pt x="113" y="168"/>
                      <a:pt x="281" y="168"/>
                      <a:pt x="462" y="112"/>
                    </a:cubicBezTo>
                    <a:cubicBezTo>
                      <a:pt x="406" y="56"/>
                      <a:pt x="281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022;p54"/>
              <p:cNvSpPr/>
              <p:nvPr/>
            </p:nvSpPr>
            <p:spPr>
              <a:xfrm>
                <a:off x="8065820" y="2963366"/>
                <a:ext cx="43760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06" extrusionOk="0">
                    <a:moveTo>
                      <a:pt x="532" y="0"/>
                    </a:moveTo>
                    <a:cubicBezTo>
                      <a:pt x="351" y="56"/>
                      <a:pt x="183" y="56"/>
                      <a:pt x="71" y="112"/>
                    </a:cubicBezTo>
                    <a:cubicBezTo>
                      <a:pt x="1" y="238"/>
                      <a:pt x="127" y="406"/>
                      <a:pt x="295" y="406"/>
                    </a:cubicBezTo>
                    <a:cubicBezTo>
                      <a:pt x="351" y="406"/>
                      <a:pt x="420" y="406"/>
                      <a:pt x="476" y="350"/>
                    </a:cubicBezTo>
                    <a:cubicBezTo>
                      <a:pt x="588" y="294"/>
                      <a:pt x="588" y="112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023;p54"/>
              <p:cNvSpPr/>
              <p:nvPr/>
            </p:nvSpPr>
            <p:spPr>
              <a:xfrm>
                <a:off x="8325782" y="3053784"/>
                <a:ext cx="57207" cy="3543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77" extrusionOk="0">
                    <a:moveTo>
                      <a:pt x="238" y="1"/>
                    </a:moveTo>
                    <a:cubicBezTo>
                      <a:pt x="0" y="182"/>
                      <a:pt x="182" y="476"/>
                      <a:pt x="420" y="476"/>
                    </a:cubicBezTo>
                    <a:lnTo>
                      <a:pt x="532" y="476"/>
                    </a:lnTo>
                    <a:cubicBezTo>
                      <a:pt x="770" y="294"/>
                      <a:pt x="58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024;p54"/>
              <p:cNvSpPr/>
              <p:nvPr/>
            </p:nvSpPr>
            <p:spPr>
              <a:xfrm>
                <a:off x="7837137" y="3015299"/>
                <a:ext cx="56167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6" h="519" extrusionOk="0">
                    <a:moveTo>
                      <a:pt x="350" y="1"/>
                    </a:moveTo>
                    <a:cubicBezTo>
                      <a:pt x="350" y="1"/>
                      <a:pt x="280" y="57"/>
                      <a:pt x="224" y="57"/>
                    </a:cubicBezTo>
                    <a:cubicBezTo>
                      <a:pt x="0" y="239"/>
                      <a:pt x="168" y="519"/>
                      <a:pt x="406" y="519"/>
                    </a:cubicBezTo>
                    <a:cubicBezTo>
                      <a:pt x="406" y="519"/>
                      <a:pt x="462" y="519"/>
                      <a:pt x="518" y="463"/>
                    </a:cubicBezTo>
                    <a:cubicBezTo>
                      <a:pt x="756" y="351"/>
                      <a:pt x="57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025;p54"/>
              <p:cNvSpPr/>
              <p:nvPr/>
            </p:nvSpPr>
            <p:spPr>
              <a:xfrm>
                <a:off x="7663507" y="2893677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8" y="1"/>
                    </a:moveTo>
                    <a:cubicBezTo>
                      <a:pt x="168" y="1"/>
                      <a:pt x="112" y="57"/>
                      <a:pt x="112" y="57"/>
                    </a:cubicBezTo>
                    <a:cubicBezTo>
                      <a:pt x="56" y="126"/>
                      <a:pt x="0" y="182"/>
                      <a:pt x="56" y="294"/>
                    </a:cubicBezTo>
                    <a:cubicBezTo>
                      <a:pt x="112" y="294"/>
                      <a:pt x="238" y="350"/>
                      <a:pt x="294" y="350"/>
                    </a:cubicBezTo>
                    <a:cubicBezTo>
                      <a:pt x="462" y="238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026;p54"/>
              <p:cNvSpPr/>
              <p:nvPr/>
            </p:nvSpPr>
            <p:spPr>
              <a:xfrm>
                <a:off x="7667668" y="2915520"/>
                <a:ext cx="17757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7" extrusionOk="0">
                    <a:moveTo>
                      <a:pt x="0" y="0"/>
                    </a:moveTo>
                    <a:cubicBezTo>
                      <a:pt x="56" y="56"/>
                      <a:pt x="112" y="56"/>
                      <a:pt x="182" y="56"/>
                    </a:cubicBezTo>
                    <a:lnTo>
                      <a:pt x="238" y="56"/>
                    </a:lnTo>
                    <a:cubicBezTo>
                      <a:pt x="182" y="56"/>
                      <a:pt x="56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027;p54"/>
              <p:cNvSpPr/>
              <p:nvPr/>
            </p:nvSpPr>
            <p:spPr>
              <a:xfrm>
                <a:off x="7667668" y="2773095"/>
                <a:ext cx="39525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1" extrusionOk="0">
                    <a:moveTo>
                      <a:pt x="182" y="0"/>
                    </a:moveTo>
                    <a:cubicBezTo>
                      <a:pt x="0" y="112"/>
                      <a:pt x="112" y="350"/>
                      <a:pt x="294" y="350"/>
                    </a:cubicBezTo>
                    <a:cubicBezTo>
                      <a:pt x="294" y="350"/>
                      <a:pt x="350" y="350"/>
                      <a:pt x="350" y="280"/>
                    </a:cubicBezTo>
                    <a:cubicBezTo>
                      <a:pt x="532" y="168"/>
                      <a:pt x="406" y="0"/>
                      <a:pt x="2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028;p54"/>
              <p:cNvSpPr/>
              <p:nvPr/>
            </p:nvSpPr>
            <p:spPr>
              <a:xfrm>
                <a:off x="8365233" y="2001684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39" y="0"/>
                    </a:moveTo>
                    <a:cubicBezTo>
                      <a:pt x="239" y="0"/>
                      <a:pt x="169" y="0"/>
                      <a:pt x="169" y="56"/>
                    </a:cubicBezTo>
                    <a:cubicBezTo>
                      <a:pt x="1" y="168"/>
                      <a:pt x="113" y="350"/>
                      <a:pt x="239" y="350"/>
                    </a:cubicBezTo>
                    <a:lnTo>
                      <a:pt x="351" y="350"/>
                    </a:lnTo>
                    <a:cubicBezTo>
                      <a:pt x="519" y="238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029;p54"/>
              <p:cNvSpPr/>
              <p:nvPr/>
            </p:nvSpPr>
            <p:spPr>
              <a:xfrm>
                <a:off x="7555332" y="2767894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5" y="0"/>
                    </a:moveTo>
                    <a:cubicBezTo>
                      <a:pt x="225" y="0"/>
                      <a:pt x="169" y="0"/>
                      <a:pt x="113" y="70"/>
                    </a:cubicBezTo>
                    <a:cubicBezTo>
                      <a:pt x="1" y="182"/>
                      <a:pt x="113" y="350"/>
                      <a:pt x="225" y="350"/>
                    </a:cubicBezTo>
                    <a:lnTo>
                      <a:pt x="351" y="350"/>
                    </a:lnTo>
                    <a:cubicBezTo>
                      <a:pt x="463" y="238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030;p54"/>
              <p:cNvSpPr/>
              <p:nvPr/>
            </p:nvSpPr>
            <p:spPr>
              <a:xfrm>
                <a:off x="8486856" y="2191955"/>
                <a:ext cx="2087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8" extrusionOk="0">
                    <a:moveTo>
                      <a:pt x="57" y="0"/>
                    </a:moveTo>
                    <a:cubicBezTo>
                      <a:pt x="1" y="126"/>
                      <a:pt x="57" y="238"/>
                      <a:pt x="113" y="238"/>
                    </a:cubicBezTo>
                    <a:cubicBezTo>
                      <a:pt x="169" y="238"/>
                      <a:pt x="169" y="238"/>
                      <a:pt x="225" y="182"/>
                    </a:cubicBezTo>
                    <a:cubicBezTo>
                      <a:pt x="281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031;p54"/>
              <p:cNvSpPr/>
              <p:nvPr/>
            </p:nvSpPr>
            <p:spPr>
              <a:xfrm>
                <a:off x="8217607" y="2487205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0"/>
                    </a:moveTo>
                    <a:cubicBezTo>
                      <a:pt x="1" y="56"/>
                      <a:pt x="57" y="168"/>
                      <a:pt x="127" y="168"/>
                    </a:cubicBezTo>
                    <a:lnTo>
                      <a:pt x="183" y="168"/>
                    </a:lnTo>
                    <a:cubicBezTo>
                      <a:pt x="295" y="112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032;p54"/>
              <p:cNvSpPr/>
              <p:nvPr/>
            </p:nvSpPr>
            <p:spPr>
              <a:xfrm>
                <a:off x="8075181" y="2767894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57" y="0"/>
                    </a:moveTo>
                    <a:cubicBezTo>
                      <a:pt x="1" y="70"/>
                      <a:pt x="57" y="238"/>
                      <a:pt x="169" y="238"/>
                    </a:cubicBezTo>
                    <a:cubicBezTo>
                      <a:pt x="169" y="238"/>
                      <a:pt x="169" y="182"/>
                      <a:pt x="225" y="182"/>
                    </a:cubicBezTo>
                    <a:cubicBezTo>
                      <a:pt x="294" y="126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033;p54"/>
              <p:cNvSpPr/>
              <p:nvPr/>
            </p:nvSpPr>
            <p:spPr>
              <a:xfrm>
                <a:off x="8065820" y="2157630"/>
                <a:ext cx="26078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69" extrusionOk="0">
                    <a:moveTo>
                      <a:pt x="127" y="0"/>
                    </a:moveTo>
                    <a:cubicBezTo>
                      <a:pt x="1" y="56"/>
                      <a:pt x="71" y="168"/>
                      <a:pt x="183" y="168"/>
                    </a:cubicBezTo>
                    <a:lnTo>
                      <a:pt x="239" y="168"/>
                    </a:lnTo>
                    <a:cubicBezTo>
                      <a:pt x="351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034;p54"/>
              <p:cNvSpPr/>
              <p:nvPr/>
            </p:nvSpPr>
            <p:spPr>
              <a:xfrm>
                <a:off x="8243610" y="2855192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1"/>
                    </a:moveTo>
                    <a:cubicBezTo>
                      <a:pt x="1" y="57"/>
                      <a:pt x="57" y="169"/>
                      <a:pt x="182" y="169"/>
                    </a:cubicBezTo>
                    <a:lnTo>
                      <a:pt x="238" y="169"/>
                    </a:lnTo>
                    <a:cubicBezTo>
                      <a:pt x="294" y="113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035;p54"/>
              <p:cNvSpPr/>
              <p:nvPr/>
            </p:nvSpPr>
            <p:spPr>
              <a:xfrm>
                <a:off x="8512859" y="2577623"/>
                <a:ext cx="26078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69" y="1"/>
                    </a:moveTo>
                    <a:cubicBezTo>
                      <a:pt x="113" y="1"/>
                      <a:pt x="113" y="1"/>
                      <a:pt x="113" y="57"/>
                    </a:cubicBezTo>
                    <a:cubicBezTo>
                      <a:pt x="1" y="113"/>
                      <a:pt x="57" y="238"/>
                      <a:pt x="169" y="238"/>
                    </a:cubicBezTo>
                    <a:lnTo>
                      <a:pt x="225" y="238"/>
                    </a:lnTo>
                    <a:cubicBezTo>
                      <a:pt x="351" y="113"/>
                      <a:pt x="225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036;p54"/>
              <p:cNvSpPr/>
              <p:nvPr/>
            </p:nvSpPr>
            <p:spPr>
              <a:xfrm>
                <a:off x="8226968" y="2689884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57" y="1"/>
                    </a:moveTo>
                    <a:cubicBezTo>
                      <a:pt x="1" y="71"/>
                      <a:pt x="57" y="183"/>
                      <a:pt x="113" y="183"/>
                    </a:cubicBezTo>
                    <a:lnTo>
                      <a:pt x="169" y="183"/>
                    </a:lnTo>
                    <a:cubicBezTo>
                      <a:pt x="281" y="127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037;p54"/>
              <p:cNvSpPr/>
              <p:nvPr/>
            </p:nvSpPr>
            <p:spPr>
              <a:xfrm>
                <a:off x="8351711" y="2681563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71" y="1"/>
                    </a:moveTo>
                    <a:cubicBezTo>
                      <a:pt x="1" y="57"/>
                      <a:pt x="71" y="239"/>
                      <a:pt x="183" y="239"/>
                    </a:cubicBezTo>
                    <a:lnTo>
                      <a:pt x="239" y="183"/>
                    </a:lnTo>
                    <a:cubicBezTo>
                      <a:pt x="295" y="11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038;p54"/>
              <p:cNvSpPr/>
              <p:nvPr/>
            </p:nvSpPr>
            <p:spPr>
              <a:xfrm>
                <a:off x="8377715" y="2461202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71" y="0"/>
                    </a:moveTo>
                    <a:cubicBezTo>
                      <a:pt x="1" y="56"/>
                      <a:pt x="71" y="224"/>
                      <a:pt x="127" y="224"/>
                    </a:cubicBezTo>
                    <a:cubicBezTo>
                      <a:pt x="183" y="224"/>
                      <a:pt x="183" y="224"/>
                      <a:pt x="183" y="168"/>
                    </a:cubicBezTo>
                    <a:cubicBezTo>
                      <a:pt x="295" y="112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039;p54"/>
              <p:cNvSpPr/>
              <p:nvPr/>
            </p:nvSpPr>
            <p:spPr>
              <a:xfrm>
                <a:off x="8304979" y="2227245"/>
                <a:ext cx="2087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25" extrusionOk="0">
                    <a:moveTo>
                      <a:pt x="56" y="1"/>
                    </a:moveTo>
                    <a:cubicBezTo>
                      <a:pt x="0" y="57"/>
                      <a:pt x="56" y="225"/>
                      <a:pt x="112" y="225"/>
                    </a:cubicBezTo>
                    <a:cubicBezTo>
                      <a:pt x="168" y="225"/>
                      <a:pt x="168" y="169"/>
                      <a:pt x="168" y="169"/>
                    </a:cubicBezTo>
                    <a:cubicBezTo>
                      <a:pt x="280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040;p54"/>
              <p:cNvSpPr/>
              <p:nvPr/>
            </p:nvSpPr>
            <p:spPr>
              <a:xfrm>
                <a:off x="8391237" y="2313577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0"/>
                    </a:moveTo>
                    <a:cubicBezTo>
                      <a:pt x="1" y="56"/>
                      <a:pt x="57" y="168"/>
                      <a:pt x="169" y="168"/>
                    </a:cubicBezTo>
                    <a:lnTo>
                      <a:pt x="238" y="168"/>
                    </a:lnTo>
                    <a:cubicBezTo>
                      <a:pt x="294" y="112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4041;p54"/>
              <p:cNvSpPr/>
              <p:nvPr/>
            </p:nvSpPr>
            <p:spPr>
              <a:xfrm>
                <a:off x="7935876" y="1993363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2" y="0"/>
                    </a:moveTo>
                    <a:cubicBezTo>
                      <a:pt x="126" y="0"/>
                      <a:pt x="126" y="56"/>
                      <a:pt x="126" y="56"/>
                    </a:cubicBezTo>
                    <a:cubicBezTo>
                      <a:pt x="1" y="112"/>
                      <a:pt x="70" y="224"/>
                      <a:pt x="182" y="224"/>
                    </a:cubicBezTo>
                    <a:lnTo>
                      <a:pt x="238" y="224"/>
                    </a:lnTo>
                    <a:cubicBezTo>
                      <a:pt x="294" y="168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4042;p54"/>
              <p:cNvSpPr/>
              <p:nvPr/>
            </p:nvSpPr>
            <p:spPr>
              <a:xfrm>
                <a:off x="8776982" y="2144108"/>
                <a:ext cx="26003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39" extrusionOk="0">
                    <a:moveTo>
                      <a:pt x="112" y="0"/>
                    </a:moveTo>
                    <a:cubicBezTo>
                      <a:pt x="0" y="70"/>
                      <a:pt x="56" y="238"/>
                      <a:pt x="168" y="238"/>
                    </a:cubicBezTo>
                    <a:lnTo>
                      <a:pt x="224" y="182"/>
                    </a:lnTo>
                    <a:cubicBezTo>
                      <a:pt x="350" y="126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4043;p54"/>
              <p:cNvSpPr/>
              <p:nvPr/>
            </p:nvSpPr>
            <p:spPr>
              <a:xfrm>
                <a:off x="8685449" y="2777255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3" y="0"/>
                    </a:moveTo>
                    <a:cubicBezTo>
                      <a:pt x="127" y="0"/>
                      <a:pt x="127" y="0"/>
                      <a:pt x="127" y="56"/>
                    </a:cubicBezTo>
                    <a:cubicBezTo>
                      <a:pt x="1" y="112"/>
                      <a:pt x="57" y="224"/>
                      <a:pt x="183" y="224"/>
                    </a:cubicBezTo>
                    <a:lnTo>
                      <a:pt x="239" y="224"/>
                    </a:lnTo>
                    <a:cubicBezTo>
                      <a:pt x="295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4044;p54"/>
              <p:cNvSpPr/>
              <p:nvPr/>
            </p:nvSpPr>
            <p:spPr>
              <a:xfrm>
                <a:off x="8247771" y="1884222"/>
                <a:ext cx="2191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26" y="0"/>
                    </a:moveTo>
                    <a:cubicBezTo>
                      <a:pt x="126" y="0"/>
                      <a:pt x="70" y="0"/>
                      <a:pt x="70" y="70"/>
                    </a:cubicBezTo>
                    <a:cubicBezTo>
                      <a:pt x="1" y="126"/>
                      <a:pt x="70" y="238"/>
                      <a:pt x="126" y="238"/>
                    </a:cubicBezTo>
                    <a:lnTo>
                      <a:pt x="182" y="238"/>
                    </a:lnTo>
                    <a:cubicBezTo>
                      <a:pt x="294" y="18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4045;p54"/>
              <p:cNvSpPr/>
              <p:nvPr/>
            </p:nvSpPr>
            <p:spPr>
              <a:xfrm>
                <a:off x="8213446" y="2083780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57" y="1"/>
                    </a:moveTo>
                    <a:cubicBezTo>
                      <a:pt x="1" y="57"/>
                      <a:pt x="57" y="183"/>
                      <a:pt x="113" y="183"/>
                    </a:cubicBezTo>
                    <a:lnTo>
                      <a:pt x="239" y="183"/>
                    </a:lnTo>
                    <a:cubicBezTo>
                      <a:pt x="295" y="11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4046;p54"/>
              <p:cNvSpPr/>
              <p:nvPr/>
            </p:nvSpPr>
            <p:spPr>
              <a:xfrm>
                <a:off x="8013887" y="2283413"/>
                <a:ext cx="21843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70" y="0"/>
                    </a:moveTo>
                    <a:cubicBezTo>
                      <a:pt x="0" y="56"/>
                      <a:pt x="70" y="224"/>
                      <a:pt x="126" y="224"/>
                    </a:cubicBezTo>
                    <a:cubicBezTo>
                      <a:pt x="182" y="224"/>
                      <a:pt x="182" y="168"/>
                      <a:pt x="182" y="168"/>
                    </a:cubicBez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4047;p54"/>
              <p:cNvSpPr/>
              <p:nvPr/>
            </p:nvSpPr>
            <p:spPr>
              <a:xfrm>
                <a:off x="8139670" y="2331259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6" y="0"/>
                    </a:moveTo>
                    <a:cubicBezTo>
                      <a:pt x="126" y="0"/>
                      <a:pt x="56" y="0"/>
                      <a:pt x="56" y="56"/>
                    </a:cubicBezTo>
                    <a:cubicBezTo>
                      <a:pt x="0" y="112"/>
                      <a:pt x="56" y="224"/>
                      <a:pt x="126" y="224"/>
                    </a:cubicBezTo>
                    <a:lnTo>
                      <a:pt x="182" y="224"/>
                    </a:ln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4048;p54"/>
              <p:cNvSpPr/>
              <p:nvPr/>
            </p:nvSpPr>
            <p:spPr>
              <a:xfrm>
                <a:off x="8039816" y="2435199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27" y="0"/>
                    </a:moveTo>
                    <a:cubicBezTo>
                      <a:pt x="1" y="112"/>
                      <a:pt x="127" y="224"/>
                      <a:pt x="183" y="224"/>
                    </a:cubicBezTo>
                    <a:cubicBezTo>
                      <a:pt x="183" y="224"/>
                      <a:pt x="239" y="224"/>
                      <a:pt x="239" y="168"/>
                    </a:cubicBezTo>
                    <a:cubicBezTo>
                      <a:pt x="351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4049;p54"/>
              <p:cNvSpPr/>
              <p:nvPr/>
            </p:nvSpPr>
            <p:spPr>
              <a:xfrm>
                <a:off x="7719600" y="2153470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13" y="0"/>
                    </a:moveTo>
                    <a:cubicBezTo>
                      <a:pt x="1" y="56"/>
                      <a:pt x="113" y="224"/>
                      <a:pt x="183" y="224"/>
                    </a:cubicBezTo>
                    <a:lnTo>
                      <a:pt x="239" y="168"/>
                    </a:lnTo>
                    <a:cubicBezTo>
                      <a:pt x="351" y="112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4050;p54"/>
              <p:cNvSpPr/>
              <p:nvPr/>
            </p:nvSpPr>
            <p:spPr>
              <a:xfrm>
                <a:off x="8053338" y="2591145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57" y="0"/>
                    </a:moveTo>
                    <a:cubicBezTo>
                      <a:pt x="1" y="112"/>
                      <a:pt x="57" y="224"/>
                      <a:pt x="113" y="224"/>
                    </a:cubicBezTo>
                    <a:cubicBezTo>
                      <a:pt x="169" y="224"/>
                      <a:pt x="169" y="224"/>
                      <a:pt x="169" y="168"/>
                    </a:cubicBezTo>
                    <a:cubicBezTo>
                      <a:pt x="295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4051;p54"/>
              <p:cNvSpPr/>
              <p:nvPr/>
            </p:nvSpPr>
            <p:spPr>
              <a:xfrm>
                <a:off x="7831936" y="2222044"/>
                <a:ext cx="26078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82" y="1"/>
                    </a:moveTo>
                    <a:cubicBezTo>
                      <a:pt x="182" y="1"/>
                      <a:pt x="126" y="1"/>
                      <a:pt x="126" y="71"/>
                    </a:cubicBezTo>
                    <a:cubicBezTo>
                      <a:pt x="0" y="127"/>
                      <a:pt x="126" y="239"/>
                      <a:pt x="182" y="239"/>
                    </a:cubicBezTo>
                    <a:lnTo>
                      <a:pt x="238" y="239"/>
                    </a:lnTo>
                    <a:cubicBezTo>
                      <a:pt x="350" y="127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4052;p54"/>
              <p:cNvSpPr/>
              <p:nvPr/>
            </p:nvSpPr>
            <p:spPr>
              <a:xfrm>
                <a:off x="7823615" y="2031848"/>
                <a:ext cx="2191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82" y="0"/>
                    </a:moveTo>
                    <a:cubicBezTo>
                      <a:pt x="112" y="0"/>
                      <a:pt x="112" y="0"/>
                      <a:pt x="112" y="56"/>
                    </a:cubicBezTo>
                    <a:cubicBezTo>
                      <a:pt x="0" y="112"/>
                      <a:pt x="56" y="238"/>
                      <a:pt x="182" y="238"/>
                    </a:cubicBezTo>
                    <a:lnTo>
                      <a:pt x="238" y="238"/>
                    </a:lnTo>
                    <a:cubicBezTo>
                      <a:pt x="294" y="182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4053;p54"/>
              <p:cNvSpPr/>
              <p:nvPr/>
            </p:nvSpPr>
            <p:spPr>
              <a:xfrm>
                <a:off x="7841297" y="2669081"/>
                <a:ext cx="21843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56" y="1"/>
                    </a:moveTo>
                    <a:cubicBezTo>
                      <a:pt x="0" y="113"/>
                      <a:pt x="56" y="225"/>
                      <a:pt x="112" y="225"/>
                    </a:cubicBezTo>
                    <a:cubicBezTo>
                      <a:pt x="168" y="225"/>
                      <a:pt x="168" y="225"/>
                      <a:pt x="168" y="169"/>
                    </a:cubicBezTo>
                    <a:cubicBezTo>
                      <a:pt x="294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4054;p54"/>
              <p:cNvSpPr/>
              <p:nvPr/>
            </p:nvSpPr>
            <p:spPr>
              <a:xfrm>
                <a:off x="7649985" y="2326058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70" y="0"/>
                    </a:moveTo>
                    <a:cubicBezTo>
                      <a:pt x="0" y="70"/>
                      <a:pt x="70" y="238"/>
                      <a:pt x="126" y="238"/>
                    </a:cubicBezTo>
                    <a:cubicBezTo>
                      <a:pt x="182" y="238"/>
                      <a:pt x="182" y="182"/>
                      <a:pt x="182" y="182"/>
                    </a:cubicBezTo>
                    <a:cubicBezTo>
                      <a:pt x="294" y="126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4055;p54"/>
              <p:cNvSpPr/>
              <p:nvPr/>
            </p:nvSpPr>
            <p:spPr>
              <a:xfrm>
                <a:off x="7693671" y="2647312"/>
                <a:ext cx="21843" cy="1664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4" extrusionOk="0">
                    <a:moveTo>
                      <a:pt x="182" y="0"/>
                    </a:moveTo>
                    <a:cubicBezTo>
                      <a:pt x="112" y="0"/>
                      <a:pt x="112" y="56"/>
                      <a:pt x="56" y="56"/>
                    </a:cubicBezTo>
                    <a:cubicBezTo>
                      <a:pt x="0" y="112"/>
                      <a:pt x="56" y="224"/>
                      <a:pt x="182" y="224"/>
                    </a:cubicBezTo>
                    <a:lnTo>
                      <a:pt x="238" y="224"/>
                    </a:lnTo>
                    <a:cubicBezTo>
                      <a:pt x="294" y="168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4056;p54"/>
              <p:cNvSpPr/>
              <p:nvPr/>
            </p:nvSpPr>
            <p:spPr>
              <a:xfrm>
                <a:off x="8127189" y="1811413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56" y="0"/>
                    </a:moveTo>
                    <a:cubicBezTo>
                      <a:pt x="0" y="56"/>
                      <a:pt x="56" y="224"/>
                      <a:pt x="112" y="224"/>
                    </a:cubicBezTo>
                    <a:cubicBezTo>
                      <a:pt x="168" y="224"/>
                      <a:pt x="168" y="168"/>
                      <a:pt x="224" y="168"/>
                    </a:cubicBezTo>
                    <a:cubicBezTo>
                      <a:pt x="294" y="112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4057;p54"/>
              <p:cNvSpPr/>
              <p:nvPr/>
            </p:nvSpPr>
            <p:spPr>
              <a:xfrm>
                <a:off x="7905712" y="2391513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57" y="1"/>
                    </a:moveTo>
                    <a:cubicBezTo>
                      <a:pt x="1" y="57"/>
                      <a:pt x="57" y="239"/>
                      <a:pt x="183" y="239"/>
                    </a:cubicBezTo>
                    <a:cubicBezTo>
                      <a:pt x="183" y="239"/>
                      <a:pt x="183" y="169"/>
                      <a:pt x="239" y="169"/>
                    </a:cubicBezTo>
                    <a:cubicBezTo>
                      <a:pt x="295" y="11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4058;p54"/>
              <p:cNvSpPr/>
              <p:nvPr/>
            </p:nvSpPr>
            <p:spPr>
              <a:xfrm>
                <a:off x="7737283" y="2456001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lnTo>
                      <a:pt x="57" y="70"/>
                    </a:lnTo>
                    <a:cubicBezTo>
                      <a:pt x="1" y="126"/>
                      <a:pt x="57" y="238"/>
                      <a:pt x="169" y="238"/>
                    </a:cubicBezTo>
                    <a:lnTo>
                      <a:pt x="225" y="238"/>
                    </a:lnTo>
                    <a:cubicBezTo>
                      <a:pt x="295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4059;p54"/>
              <p:cNvSpPr/>
              <p:nvPr/>
            </p:nvSpPr>
            <p:spPr>
              <a:xfrm>
                <a:off x="7901551" y="2525616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1"/>
                    </a:moveTo>
                    <a:lnTo>
                      <a:pt x="57" y="57"/>
                    </a:lnTo>
                    <a:cubicBezTo>
                      <a:pt x="1" y="113"/>
                      <a:pt x="57" y="239"/>
                      <a:pt x="183" y="239"/>
                    </a:cubicBezTo>
                    <a:lnTo>
                      <a:pt x="239" y="239"/>
                    </a:lnTo>
                    <a:cubicBezTo>
                      <a:pt x="295" y="18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4060;p54"/>
              <p:cNvSpPr/>
              <p:nvPr/>
            </p:nvSpPr>
            <p:spPr>
              <a:xfrm>
                <a:off x="7615660" y="2565142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83" y="1"/>
                    </a:moveTo>
                    <a:cubicBezTo>
                      <a:pt x="183" y="1"/>
                      <a:pt x="113" y="1"/>
                      <a:pt x="113" y="57"/>
                    </a:cubicBezTo>
                    <a:cubicBezTo>
                      <a:pt x="1" y="113"/>
                      <a:pt x="113" y="225"/>
                      <a:pt x="183" y="225"/>
                    </a:cubicBezTo>
                    <a:lnTo>
                      <a:pt x="238" y="225"/>
                    </a:lnTo>
                    <a:cubicBezTo>
                      <a:pt x="350" y="113"/>
                      <a:pt x="294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4061;p54"/>
              <p:cNvSpPr/>
              <p:nvPr/>
            </p:nvSpPr>
            <p:spPr>
              <a:xfrm>
                <a:off x="8538863" y="2395673"/>
                <a:ext cx="2087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1"/>
                    </a:moveTo>
                    <a:cubicBezTo>
                      <a:pt x="113" y="1"/>
                      <a:pt x="113" y="57"/>
                      <a:pt x="57" y="57"/>
                    </a:cubicBezTo>
                    <a:cubicBezTo>
                      <a:pt x="1" y="113"/>
                      <a:pt x="57" y="239"/>
                      <a:pt x="113" y="239"/>
                    </a:cubicBezTo>
                    <a:lnTo>
                      <a:pt x="169" y="239"/>
                    </a:lnTo>
                    <a:cubicBezTo>
                      <a:pt x="281" y="183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4062;p54"/>
              <p:cNvSpPr/>
              <p:nvPr/>
            </p:nvSpPr>
            <p:spPr>
              <a:xfrm>
                <a:off x="7563653" y="2663955"/>
                <a:ext cx="26078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8" extrusionOk="0">
                    <a:moveTo>
                      <a:pt x="113" y="0"/>
                    </a:moveTo>
                    <a:cubicBezTo>
                      <a:pt x="1" y="70"/>
                      <a:pt x="57" y="238"/>
                      <a:pt x="183" y="238"/>
                    </a:cubicBezTo>
                    <a:lnTo>
                      <a:pt x="239" y="182"/>
                    </a:lnTo>
                    <a:cubicBezTo>
                      <a:pt x="351" y="126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4063;p54"/>
              <p:cNvSpPr/>
              <p:nvPr/>
            </p:nvSpPr>
            <p:spPr>
              <a:xfrm>
                <a:off x="7919234" y="2825028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1"/>
                    </a:moveTo>
                    <a:cubicBezTo>
                      <a:pt x="113" y="1"/>
                      <a:pt x="57" y="1"/>
                      <a:pt x="57" y="57"/>
                    </a:cubicBezTo>
                    <a:cubicBezTo>
                      <a:pt x="1" y="113"/>
                      <a:pt x="57" y="225"/>
                      <a:pt x="113" y="225"/>
                    </a:cubicBezTo>
                    <a:cubicBezTo>
                      <a:pt x="169" y="225"/>
                      <a:pt x="169" y="225"/>
                      <a:pt x="169" y="169"/>
                    </a:cubicBezTo>
                    <a:cubicBezTo>
                      <a:pt x="294" y="113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4064;p54"/>
              <p:cNvSpPr/>
              <p:nvPr/>
            </p:nvSpPr>
            <p:spPr>
              <a:xfrm>
                <a:off x="7987883" y="3067305"/>
                <a:ext cx="39525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1" extrusionOk="0">
                    <a:moveTo>
                      <a:pt x="238" y="0"/>
                    </a:moveTo>
                    <a:cubicBezTo>
                      <a:pt x="238" y="0"/>
                      <a:pt x="182" y="0"/>
                      <a:pt x="182" y="56"/>
                    </a:cubicBezTo>
                    <a:cubicBezTo>
                      <a:pt x="0" y="168"/>
                      <a:pt x="126" y="350"/>
                      <a:pt x="238" y="350"/>
                    </a:cubicBezTo>
                    <a:lnTo>
                      <a:pt x="350" y="350"/>
                    </a:lnTo>
                    <a:cubicBezTo>
                      <a:pt x="532" y="238"/>
                      <a:pt x="42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4065;p54"/>
              <p:cNvSpPr/>
              <p:nvPr/>
            </p:nvSpPr>
            <p:spPr>
              <a:xfrm>
                <a:off x="8226968" y="2993456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5" y="1"/>
                    </a:moveTo>
                    <a:cubicBezTo>
                      <a:pt x="169" y="1"/>
                      <a:pt x="169" y="1"/>
                      <a:pt x="113" y="57"/>
                    </a:cubicBezTo>
                    <a:cubicBezTo>
                      <a:pt x="1" y="113"/>
                      <a:pt x="113" y="351"/>
                      <a:pt x="225" y="351"/>
                    </a:cubicBezTo>
                    <a:cubicBezTo>
                      <a:pt x="281" y="351"/>
                      <a:pt x="281" y="351"/>
                      <a:pt x="350" y="295"/>
                    </a:cubicBezTo>
                    <a:cubicBezTo>
                      <a:pt x="462" y="239"/>
                      <a:pt x="350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4066;p54"/>
            <p:cNvGrpSpPr/>
            <p:nvPr/>
          </p:nvGrpSpPr>
          <p:grpSpPr>
            <a:xfrm>
              <a:off x="7945910" y="1727835"/>
              <a:ext cx="384517" cy="539484"/>
              <a:chOff x="7507560" y="1845737"/>
              <a:chExt cx="407587" cy="571851"/>
            </a:xfrm>
          </p:grpSpPr>
          <p:sp>
            <p:nvSpPr>
              <p:cNvPr id="433" name="Google Shape;4067;p54"/>
              <p:cNvSpPr/>
              <p:nvPr/>
            </p:nvSpPr>
            <p:spPr>
              <a:xfrm>
                <a:off x="7815294" y="1845737"/>
                <a:ext cx="99852" cy="64488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868" extrusionOk="0">
                    <a:moveTo>
                      <a:pt x="1106" y="0"/>
                    </a:moveTo>
                    <a:cubicBezTo>
                      <a:pt x="756" y="168"/>
                      <a:pt x="406" y="406"/>
                      <a:pt x="112" y="644"/>
                    </a:cubicBezTo>
                    <a:cubicBezTo>
                      <a:pt x="56" y="644"/>
                      <a:pt x="0" y="756"/>
                      <a:pt x="56" y="812"/>
                    </a:cubicBezTo>
                    <a:cubicBezTo>
                      <a:pt x="56" y="812"/>
                      <a:pt x="112" y="868"/>
                      <a:pt x="168" y="868"/>
                    </a:cubicBezTo>
                    <a:cubicBezTo>
                      <a:pt x="168" y="868"/>
                      <a:pt x="224" y="868"/>
                      <a:pt x="224" y="812"/>
                    </a:cubicBezTo>
                    <a:cubicBezTo>
                      <a:pt x="518" y="644"/>
                      <a:pt x="868" y="406"/>
                      <a:pt x="1218" y="238"/>
                    </a:cubicBezTo>
                    <a:cubicBezTo>
                      <a:pt x="1274" y="168"/>
                      <a:pt x="1344" y="112"/>
                      <a:pt x="1274" y="56"/>
                    </a:cubicBezTo>
                    <a:cubicBezTo>
                      <a:pt x="1274" y="0"/>
                      <a:pt x="1218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068;p54"/>
              <p:cNvSpPr/>
              <p:nvPr/>
            </p:nvSpPr>
            <p:spPr>
              <a:xfrm>
                <a:off x="7689511" y="1931994"/>
                <a:ext cx="90491" cy="82245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1107" extrusionOk="0">
                    <a:moveTo>
                      <a:pt x="1050" y="1"/>
                    </a:moveTo>
                    <a:lnTo>
                      <a:pt x="994" y="57"/>
                    </a:lnTo>
                    <a:cubicBezTo>
                      <a:pt x="644" y="295"/>
                      <a:pt x="350" y="588"/>
                      <a:pt x="56" y="882"/>
                    </a:cubicBezTo>
                    <a:cubicBezTo>
                      <a:pt x="0" y="938"/>
                      <a:pt x="0" y="1050"/>
                      <a:pt x="56" y="1050"/>
                    </a:cubicBezTo>
                    <a:cubicBezTo>
                      <a:pt x="112" y="1106"/>
                      <a:pt x="112" y="1106"/>
                      <a:pt x="168" y="1106"/>
                    </a:cubicBezTo>
                    <a:cubicBezTo>
                      <a:pt x="168" y="1106"/>
                      <a:pt x="238" y="1106"/>
                      <a:pt x="238" y="1050"/>
                    </a:cubicBezTo>
                    <a:cubicBezTo>
                      <a:pt x="518" y="756"/>
                      <a:pt x="812" y="532"/>
                      <a:pt x="1162" y="239"/>
                    </a:cubicBezTo>
                    <a:cubicBezTo>
                      <a:pt x="1218" y="183"/>
                      <a:pt x="1218" y="127"/>
                      <a:pt x="1162" y="57"/>
                    </a:cubicBezTo>
                    <a:cubicBezTo>
                      <a:pt x="1162" y="57"/>
                      <a:pt x="1106" y="1"/>
                      <a:pt x="10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069;p54"/>
              <p:cNvSpPr/>
              <p:nvPr/>
            </p:nvSpPr>
            <p:spPr>
              <a:xfrm>
                <a:off x="7507560" y="2083780"/>
                <a:ext cx="134177" cy="333807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493" extrusionOk="0">
                    <a:moveTo>
                      <a:pt x="1638" y="1"/>
                    </a:moveTo>
                    <a:cubicBezTo>
                      <a:pt x="1568" y="1"/>
                      <a:pt x="1568" y="1"/>
                      <a:pt x="1512" y="57"/>
                    </a:cubicBezTo>
                    <a:cubicBezTo>
                      <a:pt x="0" y="2282"/>
                      <a:pt x="0" y="4311"/>
                      <a:pt x="0" y="4381"/>
                    </a:cubicBezTo>
                    <a:cubicBezTo>
                      <a:pt x="0" y="4437"/>
                      <a:pt x="56" y="4493"/>
                      <a:pt x="168" y="4493"/>
                    </a:cubicBezTo>
                    <a:cubicBezTo>
                      <a:pt x="238" y="4493"/>
                      <a:pt x="294" y="4437"/>
                      <a:pt x="294" y="4381"/>
                    </a:cubicBezTo>
                    <a:cubicBezTo>
                      <a:pt x="294" y="4381"/>
                      <a:pt x="294" y="2338"/>
                      <a:pt x="1749" y="183"/>
                    </a:cubicBezTo>
                    <a:cubicBezTo>
                      <a:pt x="1805" y="113"/>
                      <a:pt x="1749" y="57"/>
                      <a:pt x="16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5" name="Google Shape;4070;p54"/>
            <p:cNvGrpSpPr/>
            <p:nvPr/>
          </p:nvGrpSpPr>
          <p:grpSpPr>
            <a:xfrm>
              <a:off x="5955819" y="1139355"/>
              <a:ext cx="1520330" cy="555246"/>
              <a:chOff x="5398072" y="1221951"/>
              <a:chExt cx="1611543" cy="588558"/>
            </a:xfrm>
          </p:grpSpPr>
          <p:sp>
            <p:nvSpPr>
              <p:cNvPr id="423" name="Google Shape;4071;p54"/>
              <p:cNvSpPr/>
              <p:nvPr/>
            </p:nvSpPr>
            <p:spPr>
              <a:xfrm>
                <a:off x="5445937" y="1273939"/>
                <a:ext cx="1563679" cy="428399"/>
              </a:xfrm>
              <a:custGeom>
                <a:avLst/>
                <a:gdLst/>
                <a:ahLst/>
                <a:cxnLst/>
                <a:rect l="l" t="t" r="r" b="b"/>
                <a:pathLst>
                  <a:path w="21817" h="6172" extrusionOk="0">
                    <a:moveTo>
                      <a:pt x="239" y="0"/>
                    </a:moveTo>
                    <a:lnTo>
                      <a:pt x="1" y="294"/>
                    </a:lnTo>
                    <a:cubicBezTo>
                      <a:pt x="127" y="406"/>
                      <a:pt x="9097" y="6171"/>
                      <a:pt x="17381" y="6171"/>
                    </a:cubicBezTo>
                    <a:cubicBezTo>
                      <a:pt x="18892" y="6171"/>
                      <a:pt x="20417" y="6003"/>
                      <a:pt x="21816" y="5541"/>
                    </a:cubicBezTo>
                    <a:lnTo>
                      <a:pt x="21691" y="5248"/>
                    </a:lnTo>
                    <a:cubicBezTo>
                      <a:pt x="20333" y="5680"/>
                      <a:pt x="18897" y="5863"/>
                      <a:pt x="17437" y="5863"/>
                    </a:cubicBezTo>
                    <a:cubicBezTo>
                      <a:pt x="9256" y="5863"/>
                      <a:pt x="334" y="95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072;p54"/>
              <p:cNvSpPr/>
              <p:nvPr/>
            </p:nvSpPr>
            <p:spPr>
              <a:xfrm>
                <a:off x="6195488" y="1234426"/>
                <a:ext cx="116492" cy="399281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6480" extrusionOk="0">
                    <a:moveTo>
                      <a:pt x="239" y="1"/>
                    </a:moveTo>
                    <a:lnTo>
                      <a:pt x="1" y="127"/>
                    </a:lnTo>
                    <a:cubicBezTo>
                      <a:pt x="1862" y="2631"/>
                      <a:pt x="1512" y="6424"/>
                      <a:pt x="1512" y="6480"/>
                    </a:cubicBezTo>
                    <a:lnTo>
                      <a:pt x="1806" y="6480"/>
                    </a:lnTo>
                    <a:cubicBezTo>
                      <a:pt x="1806" y="6354"/>
                      <a:pt x="2100" y="2575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073;p54"/>
              <p:cNvSpPr/>
              <p:nvPr/>
            </p:nvSpPr>
            <p:spPr>
              <a:xfrm>
                <a:off x="6554162" y="1290580"/>
                <a:ext cx="108199" cy="399268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6536" extrusionOk="0">
                    <a:moveTo>
                      <a:pt x="239" y="0"/>
                    </a:moveTo>
                    <a:lnTo>
                      <a:pt x="1" y="182"/>
                    </a:lnTo>
                    <a:cubicBezTo>
                      <a:pt x="1876" y="2687"/>
                      <a:pt x="1526" y="6479"/>
                      <a:pt x="1526" y="6535"/>
                    </a:cubicBezTo>
                    <a:lnTo>
                      <a:pt x="1806" y="6535"/>
                    </a:lnTo>
                    <a:cubicBezTo>
                      <a:pt x="1806" y="6353"/>
                      <a:pt x="2156" y="2631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074;p54"/>
              <p:cNvSpPr/>
              <p:nvPr/>
            </p:nvSpPr>
            <p:spPr>
              <a:xfrm>
                <a:off x="5900227" y="1564007"/>
                <a:ext cx="173706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2281" extrusionOk="0">
                    <a:moveTo>
                      <a:pt x="3373" y="0"/>
                    </a:moveTo>
                    <a:cubicBezTo>
                      <a:pt x="3373" y="56"/>
                      <a:pt x="1917" y="1343"/>
                      <a:pt x="0" y="2043"/>
                    </a:cubicBezTo>
                    <a:lnTo>
                      <a:pt x="56" y="2281"/>
                    </a:lnTo>
                    <a:cubicBezTo>
                      <a:pt x="2029" y="1637"/>
                      <a:pt x="3499" y="294"/>
                      <a:pt x="3554" y="238"/>
                    </a:cubicBezTo>
                    <a:lnTo>
                      <a:pt x="33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075;p54"/>
              <p:cNvSpPr/>
              <p:nvPr/>
            </p:nvSpPr>
            <p:spPr>
              <a:xfrm>
                <a:off x="6294302" y="1667941"/>
                <a:ext cx="160193" cy="142569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2562" extrusionOk="0">
                    <a:moveTo>
                      <a:pt x="2449" y="0"/>
                    </a:moveTo>
                    <a:cubicBezTo>
                      <a:pt x="2449" y="0"/>
                      <a:pt x="1512" y="1288"/>
                      <a:pt x="0" y="2393"/>
                    </a:cubicBezTo>
                    <a:lnTo>
                      <a:pt x="112" y="2561"/>
                    </a:lnTo>
                    <a:cubicBezTo>
                      <a:pt x="1694" y="1456"/>
                      <a:pt x="2673" y="182"/>
                      <a:pt x="2673" y="182"/>
                    </a:cubicBezTo>
                    <a:lnTo>
                      <a:pt x="244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076;p54"/>
              <p:cNvSpPr/>
              <p:nvPr/>
            </p:nvSpPr>
            <p:spPr>
              <a:xfrm>
                <a:off x="6672696" y="1681478"/>
                <a:ext cx="124817" cy="121690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100" extrusionOk="0">
                    <a:moveTo>
                      <a:pt x="1694" y="0"/>
                    </a:moveTo>
                    <a:cubicBezTo>
                      <a:pt x="1694" y="0"/>
                      <a:pt x="1050" y="924"/>
                      <a:pt x="1" y="1917"/>
                    </a:cubicBezTo>
                    <a:lnTo>
                      <a:pt x="183" y="2099"/>
                    </a:lnTo>
                    <a:cubicBezTo>
                      <a:pt x="1232" y="1106"/>
                      <a:pt x="1862" y="168"/>
                      <a:pt x="1932" y="168"/>
                    </a:cubicBezTo>
                    <a:lnTo>
                      <a:pt x="16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077;p54"/>
              <p:cNvSpPr/>
              <p:nvPr/>
            </p:nvSpPr>
            <p:spPr>
              <a:xfrm>
                <a:off x="5398072" y="1239634"/>
                <a:ext cx="519916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6998" h="406" extrusionOk="0">
                    <a:moveTo>
                      <a:pt x="6997" y="0"/>
                    </a:moveTo>
                    <a:cubicBezTo>
                      <a:pt x="6881" y="20"/>
                      <a:pt x="6765" y="38"/>
                      <a:pt x="6652" y="56"/>
                    </a:cubicBezTo>
                    <a:lnTo>
                      <a:pt x="6652" y="56"/>
                    </a:lnTo>
                    <a:cubicBezTo>
                      <a:pt x="6758" y="55"/>
                      <a:pt x="6893" y="47"/>
                      <a:pt x="6997" y="0"/>
                    </a:cubicBezTo>
                    <a:close/>
                    <a:moveTo>
                      <a:pt x="6652" y="56"/>
                    </a:moveTo>
                    <a:cubicBezTo>
                      <a:pt x="6631" y="56"/>
                      <a:pt x="6610" y="56"/>
                      <a:pt x="6592" y="56"/>
                    </a:cubicBezTo>
                    <a:cubicBezTo>
                      <a:pt x="6580" y="61"/>
                      <a:pt x="6569" y="66"/>
                      <a:pt x="6558" y="70"/>
                    </a:cubicBezTo>
                    <a:lnTo>
                      <a:pt x="6558" y="70"/>
                    </a:lnTo>
                    <a:cubicBezTo>
                      <a:pt x="6589" y="66"/>
                      <a:pt x="6621" y="61"/>
                      <a:pt x="6652" y="56"/>
                    </a:cubicBezTo>
                    <a:close/>
                    <a:moveTo>
                      <a:pt x="6558" y="70"/>
                    </a:moveTo>
                    <a:cubicBezTo>
                      <a:pt x="6318" y="107"/>
                      <a:pt x="6085" y="140"/>
                      <a:pt x="5859" y="169"/>
                    </a:cubicBezTo>
                    <a:lnTo>
                      <a:pt x="5859" y="169"/>
                    </a:lnTo>
                    <a:cubicBezTo>
                      <a:pt x="6002" y="151"/>
                      <a:pt x="6149" y="132"/>
                      <a:pt x="6298" y="112"/>
                    </a:cubicBezTo>
                    <a:cubicBezTo>
                      <a:pt x="6399" y="112"/>
                      <a:pt x="6455" y="112"/>
                      <a:pt x="6558" y="70"/>
                    </a:cubicBezTo>
                    <a:close/>
                    <a:moveTo>
                      <a:pt x="1" y="224"/>
                    </a:moveTo>
                    <a:cubicBezTo>
                      <a:pt x="1" y="224"/>
                      <a:pt x="49" y="240"/>
                      <a:pt x="138" y="255"/>
                    </a:cubicBezTo>
                    <a:lnTo>
                      <a:pt x="138" y="255"/>
                    </a:lnTo>
                    <a:cubicBezTo>
                      <a:pt x="45" y="236"/>
                      <a:pt x="1" y="224"/>
                      <a:pt x="1" y="224"/>
                    </a:cubicBezTo>
                    <a:close/>
                    <a:moveTo>
                      <a:pt x="138" y="255"/>
                    </a:moveTo>
                    <a:cubicBezTo>
                      <a:pt x="400" y="307"/>
                      <a:pt x="1054" y="406"/>
                      <a:pt x="2212" y="406"/>
                    </a:cubicBezTo>
                    <a:cubicBezTo>
                      <a:pt x="1400" y="406"/>
                      <a:pt x="812" y="350"/>
                      <a:pt x="463" y="280"/>
                    </a:cubicBezTo>
                    <a:cubicBezTo>
                      <a:pt x="325" y="280"/>
                      <a:pt x="216" y="268"/>
                      <a:pt x="138" y="255"/>
                    </a:cubicBezTo>
                    <a:close/>
                    <a:moveTo>
                      <a:pt x="5859" y="169"/>
                    </a:moveTo>
                    <a:lnTo>
                      <a:pt x="5859" y="169"/>
                    </a:lnTo>
                    <a:cubicBezTo>
                      <a:pt x="4322" y="359"/>
                      <a:pt x="3121" y="406"/>
                      <a:pt x="2212" y="406"/>
                    </a:cubicBezTo>
                    <a:cubicBezTo>
                      <a:pt x="3108" y="406"/>
                      <a:pt x="4316" y="369"/>
                      <a:pt x="5859" y="1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078;p54"/>
              <p:cNvSpPr/>
              <p:nvPr/>
            </p:nvSpPr>
            <p:spPr>
              <a:xfrm>
                <a:off x="5865914" y="1243794"/>
                <a:ext cx="52081" cy="11649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568" extrusionOk="0">
                    <a:moveTo>
                      <a:pt x="295" y="0"/>
                    </a:moveTo>
                    <a:cubicBezTo>
                      <a:pt x="169" y="56"/>
                      <a:pt x="113" y="56"/>
                      <a:pt x="1" y="56"/>
                    </a:cubicBezTo>
                    <a:cubicBezTo>
                      <a:pt x="169" y="574"/>
                      <a:pt x="351" y="1106"/>
                      <a:pt x="407" y="1567"/>
                    </a:cubicBezTo>
                    <a:lnTo>
                      <a:pt x="700" y="1567"/>
                    </a:lnTo>
                    <a:cubicBezTo>
                      <a:pt x="575" y="1106"/>
                      <a:pt x="463" y="574"/>
                      <a:pt x="2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079;p54"/>
              <p:cNvSpPr/>
              <p:nvPr/>
            </p:nvSpPr>
            <p:spPr>
              <a:xfrm>
                <a:off x="5871127" y="1264582"/>
                <a:ext cx="68715" cy="26518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493" extrusionOk="0">
                    <a:moveTo>
                      <a:pt x="239" y="0"/>
                    </a:moveTo>
                    <a:lnTo>
                      <a:pt x="1" y="112"/>
                    </a:lnTo>
                    <a:cubicBezTo>
                      <a:pt x="938" y="2155"/>
                      <a:pt x="813" y="4436"/>
                      <a:pt x="813" y="4436"/>
                    </a:cubicBezTo>
                    <a:lnTo>
                      <a:pt x="1106" y="4492"/>
                    </a:lnTo>
                    <a:cubicBezTo>
                      <a:pt x="1106" y="4366"/>
                      <a:pt x="1232" y="2099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080;p54"/>
              <p:cNvSpPr/>
              <p:nvPr/>
            </p:nvSpPr>
            <p:spPr>
              <a:xfrm>
                <a:off x="6190291" y="1221951"/>
                <a:ext cx="69763" cy="11649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68" extrusionOk="0">
                    <a:moveTo>
                      <a:pt x="1" y="0"/>
                    </a:moveTo>
                    <a:cubicBezTo>
                      <a:pt x="295" y="462"/>
                      <a:pt x="477" y="1050"/>
                      <a:pt x="644" y="1512"/>
                    </a:cubicBezTo>
                    <a:cubicBezTo>
                      <a:pt x="756" y="1512"/>
                      <a:pt x="826" y="1568"/>
                      <a:pt x="938" y="1568"/>
                    </a:cubicBezTo>
                    <a:cubicBezTo>
                      <a:pt x="756" y="1050"/>
                      <a:pt x="588" y="518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6" name="Google Shape;4081;p54"/>
            <p:cNvGrpSpPr/>
            <p:nvPr/>
          </p:nvGrpSpPr>
          <p:grpSpPr>
            <a:xfrm>
              <a:off x="5922526" y="3112402"/>
              <a:ext cx="1152496" cy="1127962"/>
              <a:chOff x="5362781" y="3313373"/>
              <a:chExt cx="1221641" cy="1195635"/>
            </a:xfrm>
          </p:grpSpPr>
          <p:sp>
            <p:nvSpPr>
              <p:cNvPr id="418" name="Google Shape;4082;p54"/>
              <p:cNvSpPr/>
              <p:nvPr/>
            </p:nvSpPr>
            <p:spPr>
              <a:xfrm>
                <a:off x="5362781" y="3677570"/>
                <a:ext cx="589531" cy="296066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3985" extrusionOk="0">
                    <a:moveTo>
                      <a:pt x="294" y="1"/>
                    </a:moveTo>
                    <a:cubicBezTo>
                      <a:pt x="70" y="1"/>
                      <a:pt x="0" y="238"/>
                      <a:pt x="126" y="350"/>
                    </a:cubicBezTo>
                    <a:cubicBezTo>
                      <a:pt x="1726" y="2245"/>
                      <a:pt x="4605" y="3984"/>
                      <a:pt x="6659" y="3984"/>
                    </a:cubicBezTo>
                    <a:cubicBezTo>
                      <a:pt x="7138" y="3984"/>
                      <a:pt x="7572" y="3890"/>
                      <a:pt x="7934" y="3681"/>
                    </a:cubicBezTo>
                    <a:cubicBezTo>
                      <a:pt x="7472" y="1470"/>
                      <a:pt x="3330" y="1"/>
                      <a:pt x="2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083;p54"/>
              <p:cNvSpPr/>
              <p:nvPr/>
            </p:nvSpPr>
            <p:spPr>
              <a:xfrm>
                <a:off x="5510928" y="3950160"/>
                <a:ext cx="475711" cy="47786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432" extrusionOk="0">
                    <a:moveTo>
                      <a:pt x="5723" y="0"/>
                    </a:moveTo>
                    <a:cubicBezTo>
                      <a:pt x="3553" y="0"/>
                      <a:pt x="956" y="3365"/>
                      <a:pt x="49" y="6127"/>
                    </a:cubicBezTo>
                    <a:cubicBezTo>
                      <a:pt x="1" y="6284"/>
                      <a:pt x="131" y="6432"/>
                      <a:pt x="276" y="6432"/>
                    </a:cubicBezTo>
                    <a:cubicBezTo>
                      <a:pt x="298" y="6432"/>
                      <a:pt x="321" y="6428"/>
                      <a:pt x="343" y="6421"/>
                    </a:cubicBezTo>
                    <a:cubicBezTo>
                      <a:pt x="3142" y="5203"/>
                      <a:pt x="6402" y="2223"/>
                      <a:pt x="5940" y="12"/>
                    </a:cubicBezTo>
                    <a:cubicBezTo>
                      <a:pt x="5869" y="4"/>
                      <a:pt x="5796" y="0"/>
                      <a:pt x="57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084;p54"/>
              <p:cNvSpPr/>
              <p:nvPr/>
            </p:nvSpPr>
            <p:spPr>
              <a:xfrm>
                <a:off x="5882557" y="3950977"/>
                <a:ext cx="395175" cy="558030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7511" extrusionOk="0">
                    <a:moveTo>
                      <a:pt x="938" y="1"/>
                    </a:moveTo>
                    <a:cubicBezTo>
                      <a:pt x="1" y="2044"/>
                      <a:pt x="2450" y="5710"/>
                      <a:pt x="4968" y="7459"/>
                    </a:cubicBezTo>
                    <a:cubicBezTo>
                      <a:pt x="5000" y="7495"/>
                      <a:pt x="5042" y="7510"/>
                      <a:pt x="5086" y="7510"/>
                    </a:cubicBezTo>
                    <a:cubicBezTo>
                      <a:pt x="5196" y="7510"/>
                      <a:pt x="5318" y="7412"/>
                      <a:pt x="5318" y="7291"/>
                    </a:cubicBezTo>
                    <a:cubicBezTo>
                      <a:pt x="5024" y="4255"/>
                      <a:pt x="3149" y="239"/>
                      <a:pt x="9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085;p54"/>
              <p:cNvSpPr/>
              <p:nvPr/>
            </p:nvSpPr>
            <p:spPr>
              <a:xfrm>
                <a:off x="5826463" y="3313373"/>
                <a:ext cx="281801" cy="637674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8583" extrusionOk="0">
                    <a:moveTo>
                      <a:pt x="2634" y="1"/>
                    </a:moveTo>
                    <a:cubicBezTo>
                      <a:pt x="2553" y="1"/>
                      <a:pt x="2475" y="46"/>
                      <a:pt x="2449" y="131"/>
                    </a:cubicBezTo>
                    <a:cubicBezTo>
                      <a:pt x="882" y="2748"/>
                      <a:pt x="0" y="7071"/>
                      <a:pt x="1693" y="8583"/>
                    </a:cubicBezTo>
                    <a:cubicBezTo>
                      <a:pt x="3680" y="7477"/>
                      <a:pt x="3792" y="3041"/>
                      <a:pt x="2855" y="187"/>
                    </a:cubicBezTo>
                    <a:cubicBezTo>
                      <a:pt x="2825" y="60"/>
                      <a:pt x="2727" y="1"/>
                      <a:pt x="26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086;p54"/>
              <p:cNvSpPr/>
              <p:nvPr/>
            </p:nvSpPr>
            <p:spPr>
              <a:xfrm>
                <a:off x="5952246" y="3786561"/>
                <a:ext cx="632176" cy="215233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2897" extrusionOk="0">
                    <a:moveTo>
                      <a:pt x="5691" y="1"/>
                    </a:moveTo>
                    <a:cubicBezTo>
                      <a:pt x="3216" y="1"/>
                      <a:pt x="687" y="716"/>
                      <a:pt x="0" y="2214"/>
                    </a:cubicBezTo>
                    <a:cubicBezTo>
                      <a:pt x="518" y="2692"/>
                      <a:pt x="1297" y="2897"/>
                      <a:pt x="2198" y="2897"/>
                    </a:cubicBezTo>
                    <a:cubicBezTo>
                      <a:pt x="4147" y="2897"/>
                      <a:pt x="6666" y="1937"/>
                      <a:pt x="8340" y="702"/>
                    </a:cubicBezTo>
                    <a:cubicBezTo>
                      <a:pt x="8508" y="577"/>
                      <a:pt x="8452" y="353"/>
                      <a:pt x="8284" y="283"/>
                    </a:cubicBezTo>
                    <a:cubicBezTo>
                      <a:pt x="7488" y="96"/>
                      <a:pt x="6593" y="1"/>
                      <a:pt x="5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7" name="Google Shape;4087;p54"/>
            <p:cNvGrpSpPr/>
            <p:nvPr/>
          </p:nvGrpSpPr>
          <p:grpSpPr>
            <a:xfrm>
              <a:off x="5992126" y="3182352"/>
              <a:ext cx="1009302" cy="997524"/>
              <a:chOff x="5436557" y="3387520"/>
              <a:chExt cx="1069856" cy="1057371"/>
            </a:xfrm>
          </p:grpSpPr>
          <p:sp>
            <p:nvSpPr>
              <p:cNvPr id="413" name="Google Shape;4088;p54"/>
              <p:cNvSpPr/>
              <p:nvPr/>
            </p:nvSpPr>
            <p:spPr>
              <a:xfrm>
                <a:off x="5436557" y="3717095"/>
                <a:ext cx="467910" cy="216273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2911" extrusionOk="0">
                    <a:moveTo>
                      <a:pt x="406" y="238"/>
                    </a:moveTo>
                    <a:lnTo>
                      <a:pt x="406" y="238"/>
                    </a:lnTo>
                    <a:cubicBezTo>
                      <a:pt x="2631" y="462"/>
                      <a:pt x="5248" y="1456"/>
                      <a:pt x="6074" y="2743"/>
                    </a:cubicBezTo>
                    <a:cubicBezTo>
                      <a:pt x="5948" y="2799"/>
                      <a:pt x="5780" y="2799"/>
                      <a:pt x="5654" y="2799"/>
                    </a:cubicBezTo>
                    <a:cubicBezTo>
                      <a:pt x="5024" y="2799"/>
                      <a:pt x="4199" y="2561"/>
                      <a:pt x="3331" y="2155"/>
                    </a:cubicBezTo>
                    <a:cubicBezTo>
                      <a:pt x="2337" y="1693"/>
                      <a:pt x="1288" y="994"/>
                      <a:pt x="406" y="238"/>
                    </a:cubicBezTo>
                    <a:close/>
                    <a:moveTo>
                      <a:pt x="1" y="0"/>
                    </a:moveTo>
                    <a:lnTo>
                      <a:pt x="183" y="168"/>
                    </a:lnTo>
                    <a:cubicBezTo>
                      <a:pt x="1050" y="1050"/>
                      <a:pt x="2156" y="1805"/>
                      <a:pt x="3275" y="2267"/>
                    </a:cubicBezTo>
                    <a:cubicBezTo>
                      <a:pt x="4143" y="2743"/>
                      <a:pt x="5024" y="2911"/>
                      <a:pt x="5654" y="2911"/>
                    </a:cubicBezTo>
                    <a:cubicBezTo>
                      <a:pt x="5836" y="2911"/>
                      <a:pt x="6004" y="2911"/>
                      <a:pt x="6186" y="2855"/>
                    </a:cubicBezTo>
                    <a:lnTo>
                      <a:pt x="6298" y="2855"/>
                    </a:lnTo>
                    <a:lnTo>
                      <a:pt x="6242" y="2799"/>
                    </a:lnTo>
                    <a:cubicBezTo>
                      <a:pt x="5430" y="1288"/>
                      <a:pt x="2505" y="238"/>
                      <a:pt x="238" y="5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089;p54"/>
              <p:cNvSpPr/>
              <p:nvPr/>
            </p:nvSpPr>
            <p:spPr>
              <a:xfrm>
                <a:off x="5570662" y="3989462"/>
                <a:ext cx="347329" cy="381653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5137" extrusionOk="0">
                    <a:moveTo>
                      <a:pt x="4493" y="182"/>
                    </a:moveTo>
                    <a:cubicBezTo>
                      <a:pt x="4381" y="882"/>
                      <a:pt x="3849" y="1750"/>
                      <a:pt x="3093" y="2631"/>
                    </a:cubicBezTo>
                    <a:cubicBezTo>
                      <a:pt x="2338" y="3443"/>
                      <a:pt x="1344" y="4198"/>
                      <a:pt x="295" y="4786"/>
                    </a:cubicBezTo>
                    <a:cubicBezTo>
                      <a:pt x="1232" y="2743"/>
                      <a:pt x="2981" y="588"/>
                      <a:pt x="4493" y="182"/>
                    </a:cubicBezTo>
                    <a:close/>
                    <a:moveTo>
                      <a:pt x="4549" y="0"/>
                    </a:moveTo>
                    <a:cubicBezTo>
                      <a:pt x="2869" y="350"/>
                      <a:pt x="994" y="2799"/>
                      <a:pt x="71" y="4898"/>
                    </a:cubicBezTo>
                    <a:lnTo>
                      <a:pt x="1" y="5136"/>
                    </a:lnTo>
                    <a:lnTo>
                      <a:pt x="183" y="5024"/>
                    </a:lnTo>
                    <a:cubicBezTo>
                      <a:pt x="1288" y="4436"/>
                      <a:pt x="2338" y="3625"/>
                      <a:pt x="3219" y="2687"/>
                    </a:cubicBezTo>
                    <a:cubicBezTo>
                      <a:pt x="4031" y="1820"/>
                      <a:pt x="4549" y="882"/>
                      <a:pt x="4619" y="126"/>
                    </a:cubicBezTo>
                    <a:lnTo>
                      <a:pt x="46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090;p54"/>
              <p:cNvSpPr/>
              <p:nvPr/>
            </p:nvSpPr>
            <p:spPr>
              <a:xfrm>
                <a:off x="5960567" y="3998824"/>
                <a:ext cx="269319" cy="446067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6004" extrusionOk="0">
                    <a:moveTo>
                      <a:pt x="350" y="224"/>
                    </a:moveTo>
                    <a:lnTo>
                      <a:pt x="350" y="224"/>
                    </a:lnTo>
                    <a:cubicBezTo>
                      <a:pt x="994" y="518"/>
                      <a:pt x="1637" y="1274"/>
                      <a:pt x="2225" y="2267"/>
                    </a:cubicBezTo>
                    <a:cubicBezTo>
                      <a:pt x="2743" y="3261"/>
                      <a:pt x="3149" y="4422"/>
                      <a:pt x="3387" y="5598"/>
                    </a:cubicBezTo>
                    <a:cubicBezTo>
                      <a:pt x="1749" y="4072"/>
                      <a:pt x="238" y="1750"/>
                      <a:pt x="350" y="224"/>
                    </a:cubicBezTo>
                    <a:close/>
                    <a:moveTo>
                      <a:pt x="238" y="0"/>
                    </a:moveTo>
                    <a:lnTo>
                      <a:pt x="238" y="112"/>
                    </a:lnTo>
                    <a:cubicBezTo>
                      <a:pt x="0" y="1750"/>
                      <a:pt x="1749" y="4310"/>
                      <a:pt x="3499" y="5822"/>
                    </a:cubicBezTo>
                    <a:lnTo>
                      <a:pt x="3624" y="6004"/>
                    </a:lnTo>
                    <a:lnTo>
                      <a:pt x="3624" y="5766"/>
                    </a:lnTo>
                    <a:cubicBezTo>
                      <a:pt x="3387" y="4548"/>
                      <a:pt x="2925" y="3261"/>
                      <a:pt x="2337" y="2211"/>
                    </a:cubicBezTo>
                    <a:cubicBezTo>
                      <a:pt x="1749" y="1106"/>
                      <a:pt x="994" y="350"/>
                      <a:pt x="294" y="56"/>
                    </a:cubicBez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091;p54"/>
              <p:cNvSpPr/>
              <p:nvPr/>
            </p:nvSpPr>
            <p:spPr>
              <a:xfrm>
                <a:off x="5891918" y="3387520"/>
                <a:ext cx="156019" cy="51159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6886" extrusionOk="0">
                    <a:moveTo>
                      <a:pt x="1624" y="476"/>
                    </a:moveTo>
                    <a:cubicBezTo>
                      <a:pt x="1862" y="1638"/>
                      <a:pt x="1918" y="2855"/>
                      <a:pt x="1806" y="3974"/>
                    </a:cubicBezTo>
                    <a:cubicBezTo>
                      <a:pt x="1694" y="5136"/>
                      <a:pt x="1400" y="6073"/>
                      <a:pt x="924" y="6591"/>
                    </a:cubicBezTo>
                    <a:cubicBezTo>
                      <a:pt x="225" y="5248"/>
                      <a:pt x="700" y="2505"/>
                      <a:pt x="1624" y="476"/>
                    </a:cubicBezTo>
                    <a:close/>
                    <a:moveTo>
                      <a:pt x="1694" y="0"/>
                    </a:moveTo>
                    <a:lnTo>
                      <a:pt x="1568" y="182"/>
                    </a:lnTo>
                    <a:cubicBezTo>
                      <a:pt x="574" y="2281"/>
                      <a:pt x="1" y="5304"/>
                      <a:pt x="868" y="6773"/>
                    </a:cubicBezTo>
                    <a:lnTo>
                      <a:pt x="868" y="6885"/>
                    </a:lnTo>
                    <a:lnTo>
                      <a:pt x="994" y="6773"/>
                    </a:lnTo>
                    <a:cubicBezTo>
                      <a:pt x="1456" y="6241"/>
                      <a:pt x="1806" y="5248"/>
                      <a:pt x="1974" y="3974"/>
                    </a:cubicBezTo>
                    <a:cubicBezTo>
                      <a:pt x="2100" y="2799"/>
                      <a:pt x="1974" y="1456"/>
                      <a:pt x="1694" y="238"/>
                    </a:cubicBezTo>
                    <a:lnTo>
                      <a:pt x="16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092;p54"/>
              <p:cNvSpPr/>
              <p:nvPr/>
            </p:nvSpPr>
            <p:spPr>
              <a:xfrm>
                <a:off x="6004179" y="3825195"/>
                <a:ext cx="502234" cy="134177"/>
              </a:xfrm>
              <a:custGeom>
                <a:avLst/>
                <a:gdLst/>
                <a:ahLst/>
                <a:cxnLst/>
                <a:rect l="l" t="t" r="r" b="b"/>
                <a:pathLst>
                  <a:path w="6760" h="1806" extrusionOk="0">
                    <a:moveTo>
                      <a:pt x="5011" y="182"/>
                    </a:moveTo>
                    <a:cubicBezTo>
                      <a:pt x="5430" y="182"/>
                      <a:pt x="5892" y="182"/>
                      <a:pt x="6298" y="238"/>
                    </a:cubicBezTo>
                    <a:cubicBezTo>
                      <a:pt x="5304" y="812"/>
                      <a:pt x="4143" y="1288"/>
                      <a:pt x="3037" y="1512"/>
                    </a:cubicBezTo>
                    <a:cubicBezTo>
                      <a:pt x="2450" y="1638"/>
                      <a:pt x="1988" y="1694"/>
                      <a:pt x="1512" y="1694"/>
                    </a:cubicBezTo>
                    <a:cubicBezTo>
                      <a:pt x="994" y="1694"/>
                      <a:pt x="589" y="1638"/>
                      <a:pt x="239" y="1456"/>
                    </a:cubicBezTo>
                    <a:cubicBezTo>
                      <a:pt x="1106" y="588"/>
                      <a:pt x="3093" y="182"/>
                      <a:pt x="5011" y="182"/>
                    </a:cubicBezTo>
                    <a:close/>
                    <a:moveTo>
                      <a:pt x="4955" y="1"/>
                    </a:moveTo>
                    <a:cubicBezTo>
                      <a:pt x="3037" y="1"/>
                      <a:pt x="938" y="462"/>
                      <a:pt x="57" y="1456"/>
                    </a:cubicBezTo>
                    <a:lnTo>
                      <a:pt x="1" y="1512"/>
                    </a:lnTo>
                    <a:lnTo>
                      <a:pt x="113" y="1582"/>
                    </a:lnTo>
                    <a:cubicBezTo>
                      <a:pt x="463" y="1750"/>
                      <a:pt x="938" y="1806"/>
                      <a:pt x="1512" y="1806"/>
                    </a:cubicBezTo>
                    <a:cubicBezTo>
                      <a:pt x="1988" y="1806"/>
                      <a:pt x="2506" y="1750"/>
                      <a:pt x="3093" y="1638"/>
                    </a:cubicBezTo>
                    <a:cubicBezTo>
                      <a:pt x="4255" y="1400"/>
                      <a:pt x="5486" y="882"/>
                      <a:pt x="6592" y="238"/>
                    </a:cubicBezTo>
                    <a:lnTo>
                      <a:pt x="6760" y="112"/>
                    </a:lnTo>
                    <a:lnTo>
                      <a:pt x="6536" y="112"/>
                    </a:lnTo>
                    <a:cubicBezTo>
                      <a:pt x="6060" y="57"/>
                      <a:pt x="5542" y="1"/>
                      <a:pt x="4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" name="Google Shape;4093;p54"/>
            <p:cNvGrpSpPr/>
            <p:nvPr/>
          </p:nvGrpSpPr>
          <p:grpSpPr>
            <a:xfrm>
              <a:off x="6372650" y="3619787"/>
              <a:ext cx="167795" cy="167795"/>
              <a:chOff x="5839911" y="3851198"/>
              <a:chExt cx="177862" cy="177862"/>
            </a:xfrm>
          </p:grpSpPr>
          <p:sp>
            <p:nvSpPr>
              <p:cNvPr id="409" name="Google Shape;4094;p54"/>
              <p:cNvSpPr/>
              <p:nvPr/>
            </p:nvSpPr>
            <p:spPr>
              <a:xfrm>
                <a:off x="5844071" y="3894884"/>
                <a:ext cx="173702" cy="90491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218" extrusionOk="0">
                    <a:moveTo>
                      <a:pt x="57" y="0"/>
                    </a:moveTo>
                    <a:lnTo>
                      <a:pt x="1" y="168"/>
                    </a:lnTo>
                    <a:lnTo>
                      <a:pt x="2268" y="1218"/>
                    </a:lnTo>
                    <a:lnTo>
                      <a:pt x="2338" y="105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095;p54"/>
              <p:cNvSpPr/>
              <p:nvPr/>
            </p:nvSpPr>
            <p:spPr>
              <a:xfrm>
                <a:off x="5887757" y="3851198"/>
                <a:ext cx="78084" cy="17786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94" extrusionOk="0">
                    <a:moveTo>
                      <a:pt x="169" y="0"/>
                    </a:moveTo>
                    <a:lnTo>
                      <a:pt x="1" y="56"/>
                    </a:lnTo>
                    <a:lnTo>
                      <a:pt x="924" y="2393"/>
                    </a:lnTo>
                    <a:lnTo>
                      <a:pt x="1050" y="2393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096;p54"/>
              <p:cNvSpPr/>
              <p:nvPr/>
            </p:nvSpPr>
            <p:spPr>
              <a:xfrm>
                <a:off x="5839911" y="3903205"/>
                <a:ext cx="177862" cy="73849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994" extrusionOk="0">
                    <a:moveTo>
                      <a:pt x="2324" y="0"/>
                    </a:moveTo>
                    <a:lnTo>
                      <a:pt x="1" y="882"/>
                    </a:lnTo>
                    <a:lnTo>
                      <a:pt x="57" y="994"/>
                    </a:lnTo>
                    <a:lnTo>
                      <a:pt x="2394" y="182"/>
                    </a:lnTo>
                    <a:lnTo>
                      <a:pt x="2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097;p54"/>
              <p:cNvSpPr/>
              <p:nvPr/>
            </p:nvSpPr>
            <p:spPr>
              <a:xfrm>
                <a:off x="5887757" y="3855359"/>
                <a:ext cx="86405" cy="173702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2338" extrusionOk="0">
                    <a:moveTo>
                      <a:pt x="980" y="0"/>
                    </a:moveTo>
                    <a:lnTo>
                      <a:pt x="1" y="2281"/>
                    </a:lnTo>
                    <a:lnTo>
                      <a:pt x="113" y="2337"/>
                    </a:lnTo>
                    <a:lnTo>
                      <a:pt x="1162" y="56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4098;p54"/>
            <p:cNvSpPr/>
            <p:nvPr/>
          </p:nvSpPr>
          <p:spPr>
            <a:xfrm>
              <a:off x="6393256" y="3651328"/>
              <a:ext cx="121746" cy="104574"/>
            </a:xfrm>
            <a:custGeom>
              <a:avLst/>
              <a:gdLst/>
              <a:ahLst/>
              <a:cxnLst/>
              <a:rect l="l" t="t" r="r" b="b"/>
              <a:pathLst>
                <a:path w="1737" h="1492" extrusionOk="0">
                  <a:moveTo>
                    <a:pt x="878" y="0"/>
                  </a:moveTo>
                  <a:cubicBezTo>
                    <a:pt x="839" y="0"/>
                    <a:pt x="798" y="4"/>
                    <a:pt x="756" y="12"/>
                  </a:cubicBezTo>
                  <a:cubicBezTo>
                    <a:pt x="225" y="138"/>
                    <a:pt x="1" y="838"/>
                    <a:pt x="407" y="1244"/>
                  </a:cubicBezTo>
                  <a:cubicBezTo>
                    <a:pt x="519" y="1356"/>
                    <a:pt x="631" y="1411"/>
                    <a:pt x="756" y="1481"/>
                  </a:cubicBezTo>
                  <a:cubicBezTo>
                    <a:pt x="799" y="1488"/>
                    <a:pt x="842" y="1492"/>
                    <a:pt x="884" y="1492"/>
                  </a:cubicBezTo>
                  <a:cubicBezTo>
                    <a:pt x="1188" y="1492"/>
                    <a:pt x="1470" y="1320"/>
                    <a:pt x="1568" y="1062"/>
                  </a:cubicBezTo>
                  <a:cubicBezTo>
                    <a:pt x="1737" y="633"/>
                    <a:pt x="1388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0" name="Google Shape;4099;p54"/>
            <p:cNvGrpSpPr/>
            <p:nvPr/>
          </p:nvGrpSpPr>
          <p:grpSpPr>
            <a:xfrm>
              <a:off x="6357300" y="3607241"/>
              <a:ext cx="198847" cy="193449"/>
              <a:chOff x="5823640" y="3837899"/>
              <a:chExt cx="210777" cy="205056"/>
            </a:xfrm>
          </p:grpSpPr>
          <p:sp>
            <p:nvSpPr>
              <p:cNvPr id="401" name="Google Shape;4100;p54"/>
              <p:cNvSpPr/>
              <p:nvPr/>
            </p:nvSpPr>
            <p:spPr>
              <a:xfrm>
                <a:off x="5823640" y="3953355"/>
                <a:ext cx="32987" cy="41382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57" extrusionOk="0">
                    <a:moveTo>
                      <a:pt x="153" y="0"/>
                    </a:moveTo>
                    <a:cubicBezTo>
                      <a:pt x="70" y="0"/>
                      <a:pt x="1" y="103"/>
                      <a:pt x="38" y="263"/>
                    </a:cubicBezTo>
                    <a:cubicBezTo>
                      <a:pt x="38" y="319"/>
                      <a:pt x="94" y="375"/>
                      <a:pt x="94" y="375"/>
                    </a:cubicBezTo>
                    <a:cubicBezTo>
                      <a:pt x="164" y="486"/>
                      <a:pt x="276" y="556"/>
                      <a:pt x="332" y="556"/>
                    </a:cubicBezTo>
                    <a:cubicBezTo>
                      <a:pt x="444" y="486"/>
                      <a:pt x="388" y="207"/>
                      <a:pt x="276" y="81"/>
                    </a:cubicBezTo>
                    <a:cubicBezTo>
                      <a:pt x="239" y="25"/>
                      <a:pt x="194" y="0"/>
                      <a:pt x="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101;p54"/>
              <p:cNvSpPr/>
              <p:nvPr/>
            </p:nvSpPr>
            <p:spPr>
              <a:xfrm>
                <a:off x="6001504" y="3885820"/>
                <a:ext cx="32913" cy="40862"/>
              </a:xfrm>
              <a:custGeom>
                <a:avLst/>
                <a:gdLst/>
                <a:ahLst/>
                <a:cxnLst/>
                <a:rect l="l" t="t" r="r" b="b"/>
                <a:pathLst>
                  <a:path w="443" h="550" extrusionOk="0">
                    <a:moveTo>
                      <a:pt x="140" y="1"/>
                    </a:moveTo>
                    <a:cubicBezTo>
                      <a:pt x="59" y="1"/>
                      <a:pt x="0" y="79"/>
                      <a:pt x="37" y="234"/>
                    </a:cubicBezTo>
                    <a:cubicBezTo>
                      <a:pt x="37" y="290"/>
                      <a:pt x="93" y="346"/>
                      <a:pt x="93" y="416"/>
                    </a:cubicBezTo>
                    <a:cubicBezTo>
                      <a:pt x="134" y="498"/>
                      <a:pt x="212" y="550"/>
                      <a:pt x="273" y="550"/>
                    </a:cubicBezTo>
                    <a:cubicBezTo>
                      <a:pt x="296" y="550"/>
                      <a:pt x="316" y="543"/>
                      <a:pt x="331" y="528"/>
                    </a:cubicBezTo>
                    <a:cubicBezTo>
                      <a:pt x="443" y="472"/>
                      <a:pt x="443" y="178"/>
                      <a:pt x="275" y="66"/>
                    </a:cubicBezTo>
                    <a:cubicBezTo>
                      <a:pt x="231" y="23"/>
                      <a:pt x="183" y="1"/>
                      <a:pt x="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102;p54"/>
              <p:cNvSpPr/>
              <p:nvPr/>
            </p:nvSpPr>
            <p:spPr>
              <a:xfrm>
                <a:off x="5941325" y="4015392"/>
                <a:ext cx="45320" cy="27563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71" extrusionOk="0">
                    <a:moveTo>
                      <a:pt x="402" y="0"/>
                    </a:moveTo>
                    <a:cubicBezTo>
                      <a:pt x="294" y="0"/>
                      <a:pt x="159" y="51"/>
                      <a:pt x="91" y="127"/>
                    </a:cubicBezTo>
                    <a:cubicBezTo>
                      <a:pt x="1" y="263"/>
                      <a:pt x="20" y="371"/>
                      <a:pt x="148" y="371"/>
                    </a:cubicBezTo>
                    <a:cubicBezTo>
                      <a:pt x="179" y="371"/>
                      <a:pt x="216" y="365"/>
                      <a:pt x="259" y="351"/>
                    </a:cubicBezTo>
                    <a:cubicBezTo>
                      <a:pt x="329" y="351"/>
                      <a:pt x="385" y="351"/>
                      <a:pt x="441" y="295"/>
                    </a:cubicBezTo>
                    <a:cubicBezTo>
                      <a:pt x="553" y="239"/>
                      <a:pt x="609" y="127"/>
                      <a:pt x="553" y="71"/>
                    </a:cubicBezTo>
                    <a:cubicBezTo>
                      <a:pt x="531" y="22"/>
                      <a:pt x="472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103;p54"/>
              <p:cNvSpPr/>
              <p:nvPr/>
            </p:nvSpPr>
            <p:spPr>
              <a:xfrm>
                <a:off x="5871189" y="3837899"/>
                <a:ext cx="46806" cy="2763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372" extrusionOk="0">
                    <a:moveTo>
                      <a:pt x="470" y="0"/>
                    </a:moveTo>
                    <a:cubicBezTo>
                      <a:pt x="368" y="0"/>
                      <a:pt x="211" y="54"/>
                      <a:pt x="98" y="123"/>
                    </a:cubicBezTo>
                    <a:cubicBezTo>
                      <a:pt x="0" y="221"/>
                      <a:pt x="73" y="372"/>
                      <a:pt x="213" y="372"/>
                    </a:cubicBezTo>
                    <a:cubicBezTo>
                      <a:pt x="234" y="372"/>
                      <a:pt x="256" y="368"/>
                      <a:pt x="280" y="361"/>
                    </a:cubicBezTo>
                    <a:cubicBezTo>
                      <a:pt x="336" y="361"/>
                      <a:pt x="392" y="291"/>
                      <a:pt x="448" y="291"/>
                    </a:cubicBezTo>
                    <a:cubicBezTo>
                      <a:pt x="574" y="235"/>
                      <a:pt x="629" y="123"/>
                      <a:pt x="574" y="67"/>
                    </a:cubicBezTo>
                    <a:cubicBezTo>
                      <a:pt x="574" y="20"/>
                      <a:pt x="532" y="0"/>
                      <a:pt x="4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104;p54"/>
              <p:cNvSpPr/>
              <p:nvPr/>
            </p:nvSpPr>
            <p:spPr>
              <a:xfrm>
                <a:off x="5826463" y="3880991"/>
                <a:ext cx="3016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546" extrusionOk="0">
                    <a:moveTo>
                      <a:pt x="297" y="1"/>
                    </a:moveTo>
                    <a:cubicBezTo>
                      <a:pt x="243" y="1"/>
                      <a:pt x="178" y="46"/>
                      <a:pt x="126" y="131"/>
                    </a:cubicBezTo>
                    <a:cubicBezTo>
                      <a:pt x="56" y="187"/>
                      <a:pt x="56" y="243"/>
                      <a:pt x="56" y="299"/>
                    </a:cubicBezTo>
                    <a:cubicBezTo>
                      <a:pt x="0" y="411"/>
                      <a:pt x="56" y="537"/>
                      <a:pt x="126" y="537"/>
                    </a:cubicBezTo>
                    <a:cubicBezTo>
                      <a:pt x="137" y="543"/>
                      <a:pt x="149" y="545"/>
                      <a:pt x="162" y="545"/>
                    </a:cubicBezTo>
                    <a:cubicBezTo>
                      <a:pt x="270" y="545"/>
                      <a:pt x="406" y="338"/>
                      <a:pt x="406" y="187"/>
                    </a:cubicBezTo>
                    <a:cubicBezTo>
                      <a:pt x="406" y="60"/>
                      <a:pt x="358" y="1"/>
                      <a:pt x="2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105;p54"/>
              <p:cNvSpPr/>
              <p:nvPr/>
            </p:nvSpPr>
            <p:spPr>
              <a:xfrm>
                <a:off x="6000019" y="3959001"/>
                <a:ext cx="30238" cy="40491"/>
              </a:xfrm>
              <a:custGeom>
                <a:avLst/>
                <a:gdLst/>
                <a:ahLst/>
                <a:cxnLst/>
                <a:rect l="l" t="t" r="r" b="b"/>
                <a:pathLst>
                  <a:path w="407" h="545" extrusionOk="0">
                    <a:moveTo>
                      <a:pt x="295" y="0"/>
                    </a:moveTo>
                    <a:cubicBezTo>
                      <a:pt x="240" y="0"/>
                      <a:pt x="172" y="46"/>
                      <a:pt x="113" y="131"/>
                    </a:cubicBezTo>
                    <a:cubicBezTo>
                      <a:pt x="113" y="187"/>
                      <a:pt x="57" y="243"/>
                      <a:pt x="57" y="299"/>
                    </a:cubicBezTo>
                    <a:cubicBezTo>
                      <a:pt x="1" y="410"/>
                      <a:pt x="57" y="536"/>
                      <a:pt x="113" y="536"/>
                    </a:cubicBezTo>
                    <a:cubicBezTo>
                      <a:pt x="126" y="542"/>
                      <a:pt x="139" y="545"/>
                      <a:pt x="152" y="545"/>
                    </a:cubicBezTo>
                    <a:cubicBezTo>
                      <a:pt x="271" y="545"/>
                      <a:pt x="407" y="337"/>
                      <a:pt x="407" y="187"/>
                    </a:cubicBezTo>
                    <a:cubicBezTo>
                      <a:pt x="407" y="60"/>
                      <a:pt x="359" y="0"/>
                      <a:pt x="2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106;p54"/>
              <p:cNvSpPr/>
              <p:nvPr/>
            </p:nvSpPr>
            <p:spPr>
              <a:xfrm>
                <a:off x="5865914" y="4014797"/>
                <a:ext cx="47400" cy="26746"/>
              </a:xfrm>
              <a:custGeom>
                <a:avLst/>
                <a:gdLst/>
                <a:ahLst/>
                <a:cxnLst/>
                <a:rect l="l" t="t" r="r" b="b"/>
                <a:pathLst>
                  <a:path w="638" h="360" extrusionOk="0">
                    <a:moveTo>
                      <a:pt x="282" y="1"/>
                    </a:moveTo>
                    <a:cubicBezTo>
                      <a:pt x="263" y="1"/>
                      <a:pt x="243" y="4"/>
                      <a:pt x="225" y="9"/>
                    </a:cubicBezTo>
                    <a:cubicBezTo>
                      <a:pt x="1" y="9"/>
                      <a:pt x="1" y="135"/>
                      <a:pt x="169" y="247"/>
                    </a:cubicBezTo>
                    <a:cubicBezTo>
                      <a:pt x="225" y="303"/>
                      <a:pt x="295" y="303"/>
                      <a:pt x="351" y="359"/>
                    </a:cubicBezTo>
                    <a:cubicBezTo>
                      <a:pt x="463" y="359"/>
                      <a:pt x="575" y="359"/>
                      <a:pt x="575" y="303"/>
                    </a:cubicBezTo>
                    <a:cubicBezTo>
                      <a:pt x="637" y="203"/>
                      <a:pt x="452" y="1"/>
                      <a:pt x="2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107;p54"/>
              <p:cNvSpPr/>
              <p:nvPr/>
            </p:nvSpPr>
            <p:spPr>
              <a:xfrm>
                <a:off x="5943925" y="3838717"/>
                <a:ext cx="47920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74" extrusionOk="0">
                    <a:moveTo>
                      <a:pt x="224" y="0"/>
                    </a:moveTo>
                    <a:cubicBezTo>
                      <a:pt x="56" y="0"/>
                      <a:pt x="0" y="168"/>
                      <a:pt x="168" y="280"/>
                    </a:cubicBezTo>
                    <a:cubicBezTo>
                      <a:pt x="224" y="350"/>
                      <a:pt x="294" y="350"/>
                      <a:pt x="350" y="350"/>
                    </a:cubicBezTo>
                    <a:cubicBezTo>
                      <a:pt x="382" y="366"/>
                      <a:pt x="414" y="373"/>
                      <a:pt x="444" y="373"/>
                    </a:cubicBezTo>
                    <a:cubicBezTo>
                      <a:pt x="517" y="373"/>
                      <a:pt x="574" y="330"/>
                      <a:pt x="574" y="280"/>
                    </a:cubicBezTo>
                    <a:cubicBezTo>
                      <a:pt x="644" y="168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39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2" name="Google Shape;2002;p41"/>
          <p:cNvPicPr preferRelativeResize="0"/>
          <p:nvPr/>
        </p:nvPicPr>
        <p:blipFill rotWithShape="1">
          <a:blip r:embed="rId3">
            <a:alphaModFix amt="39000"/>
          </a:blip>
          <a:srcRect l="61409" r="1498"/>
          <a:stretch/>
        </p:blipFill>
        <p:spPr>
          <a:xfrm flipH="1">
            <a:off x="-50250" y="0"/>
            <a:ext cx="3391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4" name="Google Shape;2004;p41"/>
          <p:cNvSpPr txBox="1">
            <a:spLocks noGrp="1"/>
          </p:cNvSpPr>
          <p:nvPr>
            <p:ph type="title" idx="2"/>
          </p:nvPr>
        </p:nvSpPr>
        <p:spPr>
          <a:xfrm>
            <a:off x="4058775" y="1200988"/>
            <a:ext cx="13002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005" name="Google Shape;2005;p41"/>
          <p:cNvGrpSpPr/>
          <p:nvPr/>
        </p:nvGrpSpPr>
        <p:grpSpPr>
          <a:xfrm rot="-4028708">
            <a:off x="615445" y="978128"/>
            <a:ext cx="876293" cy="897358"/>
            <a:chOff x="5369918" y="1309401"/>
            <a:chExt cx="868462" cy="889305"/>
          </a:xfrm>
        </p:grpSpPr>
        <p:grpSp>
          <p:nvGrpSpPr>
            <p:cNvPr id="2006" name="Google Shape;2006;p41"/>
            <p:cNvGrpSpPr/>
            <p:nvPr/>
          </p:nvGrpSpPr>
          <p:grpSpPr>
            <a:xfrm>
              <a:off x="5369918" y="1309401"/>
              <a:ext cx="868462" cy="889305"/>
              <a:chOff x="3222351" y="209351"/>
              <a:chExt cx="486970" cy="498657"/>
            </a:xfrm>
          </p:grpSpPr>
          <p:sp>
            <p:nvSpPr>
              <p:cNvPr id="2007" name="Google Shape;2007;p41"/>
              <p:cNvSpPr/>
              <p:nvPr/>
            </p:nvSpPr>
            <p:spPr>
              <a:xfrm>
                <a:off x="3243246" y="284079"/>
                <a:ext cx="209397" cy="172742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902" extrusionOk="0">
                    <a:moveTo>
                      <a:pt x="238" y="0"/>
                    </a:moveTo>
                    <a:cubicBezTo>
                      <a:pt x="126" y="0"/>
                      <a:pt x="0" y="126"/>
                      <a:pt x="56" y="238"/>
                    </a:cubicBezTo>
                    <a:cubicBezTo>
                      <a:pt x="914" y="1941"/>
                      <a:pt x="2791" y="3901"/>
                      <a:pt x="4218" y="3901"/>
                    </a:cubicBezTo>
                    <a:cubicBezTo>
                      <a:pt x="4351" y="3901"/>
                      <a:pt x="4480" y="3884"/>
                      <a:pt x="4604" y="3848"/>
                    </a:cubicBezTo>
                    <a:cubicBezTo>
                      <a:pt x="4730" y="2281"/>
                      <a:pt x="2281" y="588"/>
                      <a:pt x="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41"/>
              <p:cNvSpPr/>
              <p:nvPr/>
            </p:nvSpPr>
            <p:spPr>
              <a:xfrm>
                <a:off x="3222351" y="449604"/>
                <a:ext cx="223652" cy="147818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339" extrusionOk="0">
                    <a:moveTo>
                      <a:pt x="4463" y="1"/>
                    </a:moveTo>
                    <a:cubicBezTo>
                      <a:pt x="3043" y="1"/>
                      <a:pt x="1061" y="1567"/>
                      <a:pt x="98" y="3090"/>
                    </a:cubicBezTo>
                    <a:cubicBezTo>
                      <a:pt x="1" y="3188"/>
                      <a:pt x="73" y="3338"/>
                      <a:pt x="177" y="3338"/>
                    </a:cubicBezTo>
                    <a:cubicBezTo>
                      <a:pt x="192" y="3338"/>
                      <a:pt x="208" y="3335"/>
                      <a:pt x="224" y="3328"/>
                    </a:cubicBezTo>
                    <a:cubicBezTo>
                      <a:pt x="2323" y="3034"/>
                      <a:pt x="4996" y="1635"/>
                      <a:pt x="5052" y="109"/>
                    </a:cubicBezTo>
                    <a:cubicBezTo>
                      <a:pt x="4871" y="35"/>
                      <a:pt x="4673" y="1"/>
                      <a:pt x="4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41"/>
              <p:cNvSpPr/>
              <p:nvPr/>
            </p:nvSpPr>
            <p:spPr>
              <a:xfrm>
                <a:off x="3402618" y="454430"/>
                <a:ext cx="131349" cy="253579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728" extrusionOk="0">
                    <a:moveTo>
                      <a:pt x="980" y="0"/>
                    </a:moveTo>
                    <a:cubicBezTo>
                      <a:pt x="0" y="1176"/>
                      <a:pt x="980" y="4030"/>
                      <a:pt x="2323" y="5668"/>
                    </a:cubicBezTo>
                    <a:cubicBezTo>
                      <a:pt x="2344" y="5710"/>
                      <a:pt x="2383" y="5728"/>
                      <a:pt x="2423" y="5728"/>
                    </a:cubicBezTo>
                    <a:cubicBezTo>
                      <a:pt x="2490" y="5728"/>
                      <a:pt x="2561" y="5677"/>
                      <a:pt x="2561" y="5598"/>
                    </a:cubicBezTo>
                    <a:cubicBezTo>
                      <a:pt x="2967" y="3569"/>
                      <a:pt x="2449" y="532"/>
                      <a:pt x="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41"/>
              <p:cNvSpPr/>
              <p:nvPr/>
            </p:nvSpPr>
            <p:spPr>
              <a:xfrm>
                <a:off x="3411118" y="209351"/>
                <a:ext cx="141885" cy="245123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5537" extrusionOk="0">
                    <a:moveTo>
                      <a:pt x="2995" y="1"/>
                    </a:moveTo>
                    <a:cubicBezTo>
                      <a:pt x="2949" y="1"/>
                      <a:pt x="2899" y="21"/>
                      <a:pt x="2855" y="65"/>
                    </a:cubicBezTo>
                    <a:cubicBezTo>
                      <a:pt x="1344" y="1520"/>
                      <a:pt x="0" y="4207"/>
                      <a:pt x="882" y="5536"/>
                    </a:cubicBezTo>
                    <a:cubicBezTo>
                      <a:pt x="2337" y="5131"/>
                      <a:pt x="3205" y="2220"/>
                      <a:pt x="3149" y="177"/>
                    </a:cubicBezTo>
                    <a:cubicBezTo>
                      <a:pt x="3149" y="68"/>
                      <a:pt x="3078" y="1"/>
                      <a:pt x="29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41"/>
              <p:cNvSpPr/>
              <p:nvPr/>
            </p:nvSpPr>
            <p:spPr>
              <a:xfrm>
                <a:off x="3449058" y="421891"/>
                <a:ext cx="260263" cy="77384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1748" extrusionOk="0">
                    <a:moveTo>
                      <a:pt x="2087" y="1"/>
                    </a:moveTo>
                    <a:cubicBezTo>
                      <a:pt x="1179" y="1"/>
                      <a:pt x="396" y="214"/>
                      <a:pt x="1" y="735"/>
                    </a:cubicBezTo>
                    <a:cubicBezTo>
                      <a:pt x="449" y="1446"/>
                      <a:pt x="1576" y="1748"/>
                      <a:pt x="2818" y="1748"/>
                    </a:cubicBezTo>
                    <a:cubicBezTo>
                      <a:pt x="3825" y="1748"/>
                      <a:pt x="4908" y="1549"/>
                      <a:pt x="5766" y="1211"/>
                    </a:cubicBezTo>
                    <a:cubicBezTo>
                      <a:pt x="5878" y="1211"/>
                      <a:pt x="5878" y="1029"/>
                      <a:pt x="5766" y="917"/>
                    </a:cubicBezTo>
                    <a:cubicBezTo>
                      <a:pt x="4734" y="381"/>
                      <a:pt x="3299" y="1"/>
                      <a:pt x="2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2" name="Google Shape;2012;p41"/>
            <p:cNvGrpSpPr/>
            <p:nvPr/>
          </p:nvGrpSpPr>
          <p:grpSpPr>
            <a:xfrm>
              <a:off x="5425894" y="1359772"/>
              <a:ext cx="759115" cy="787774"/>
              <a:chOff x="3253738" y="237595"/>
              <a:chExt cx="425656" cy="441726"/>
            </a:xfrm>
          </p:grpSpPr>
          <p:sp>
            <p:nvSpPr>
              <p:cNvPr id="2013" name="Google Shape;2013;p41"/>
              <p:cNvSpPr/>
              <p:nvPr/>
            </p:nvSpPr>
            <p:spPr>
              <a:xfrm>
                <a:off x="3269233" y="307586"/>
                <a:ext cx="162382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968" extrusionOk="0">
                    <a:moveTo>
                      <a:pt x="295" y="169"/>
                    </a:moveTo>
                    <a:cubicBezTo>
                      <a:pt x="1694" y="757"/>
                      <a:pt x="3261" y="1862"/>
                      <a:pt x="3555" y="2912"/>
                    </a:cubicBezTo>
                    <a:cubicBezTo>
                      <a:pt x="3037" y="2856"/>
                      <a:pt x="2450" y="2506"/>
                      <a:pt x="1862" y="1988"/>
                    </a:cubicBezTo>
                    <a:cubicBezTo>
                      <a:pt x="1218" y="1512"/>
                      <a:pt x="700" y="869"/>
                      <a:pt x="295" y="169"/>
                    </a:cubicBezTo>
                    <a:close/>
                    <a:moveTo>
                      <a:pt x="1" y="1"/>
                    </a:moveTo>
                    <a:lnTo>
                      <a:pt x="113" y="113"/>
                    </a:lnTo>
                    <a:cubicBezTo>
                      <a:pt x="519" y="813"/>
                      <a:pt x="1162" y="1568"/>
                      <a:pt x="1750" y="2100"/>
                    </a:cubicBezTo>
                    <a:cubicBezTo>
                      <a:pt x="2450" y="2618"/>
                      <a:pt x="3093" y="2968"/>
                      <a:pt x="3611" y="2968"/>
                    </a:cubicBezTo>
                    <a:lnTo>
                      <a:pt x="3667" y="2968"/>
                    </a:lnTo>
                    <a:lnTo>
                      <a:pt x="3667" y="2912"/>
                    </a:lnTo>
                    <a:cubicBezTo>
                      <a:pt x="3387" y="1806"/>
                      <a:pt x="1638" y="589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41"/>
              <p:cNvSpPr/>
              <p:nvPr/>
            </p:nvSpPr>
            <p:spPr>
              <a:xfrm>
                <a:off x="3253738" y="464966"/>
                <a:ext cx="175398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2562" extrusionOk="0">
                    <a:moveTo>
                      <a:pt x="3849" y="112"/>
                    </a:moveTo>
                    <a:cubicBezTo>
                      <a:pt x="3611" y="532"/>
                      <a:pt x="3149" y="1050"/>
                      <a:pt x="2450" y="1456"/>
                    </a:cubicBezTo>
                    <a:cubicBezTo>
                      <a:pt x="1806" y="1861"/>
                      <a:pt x="1050" y="2155"/>
                      <a:pt x="239" y="2393"/>
                    </a:cubicBezTo>
                    <a:cubicBezTo>
                      <a:pt x="1218" y="1232"/>
                      <a:pt x="2744" y="112"/>
                      <a:pt x="3793" y="112"/>
                    </a:cubicBezTo>
                    <a:close/>
                    <a:moveTo>
                      <a:pt x="3793" y="0"/>
                    </a:moveTo>
                    <a:cubicBezTo>
                      <a:pt x="2618" y="0"/>
                      <a:pt x="1050" y="1232"/>
                      <a:pt x="57" y="2449"/>
                    </a:cubicBezTo>
                    <a:lnTo>
                      <a:pt x="1" y="2561"/>
                    </a:lnTo>
                    <a:lnTo>
                      <a:pt x="113" y="2505"/>
                    </a:lnTo>
                    <a:cubicBezTo>
                      <a:pt x="995" y="2337"/>
                      <a:pt x="1806" y="1987"/>
                      <a:pt x="2506" y="1512"/>
                    </a:cubicBezTo>
                    <a:cubicBezTo>
                      <a:pt x="3261" y="1106"/>
                      <a:pt x="3793" y="588"/>
                      <a:pt x="3961" y="56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41"/>
              <p:cNvSpPr/>
              <p:nvPr/>
            </p:nvSpPr>
            <p:spPr>
              <a:xfrm>
                <a:off x="3431571" y="475502"/>
                <a:ext cx="77472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4604" extrusionOk="0">
                    <a:moveTo>
                      <a:pt x="532" y="168"/>
                    </a:moveTo>
                    <a:cubicBezTo>
                      <a:pt x="882" y="462"/>
                      <a:pt x="1176" y="1106"/>
                      <a:pt x="1399" y="1861"/>
                    </a:cubicBezTo>
                    <a:cubicBezTo>
                      <a:pt x="1581" y="2617"/>
                      <a:pt x="1637" y="3498"/>
                      <a:pt x="1581" y="4254"/>
                    </a:cubicBezTo>
                    <a:cubicBezTo>
                      <a:pt x="770" y="2967"/>
                      <a:pt x="182" y="1162"/>
                      <a:pt x="532" y="168"/>
                    </a:cubicBezTo>
                    <a:close/>
                    <a:moveTo>
                      <a:pt x="476" y="0"/>
                    </a:moveTo>
                    <a:lnTo>
                      <a:pt x="476" y="56"/>
                    </a:lnTo>
                    <a:cubicBezTo>
                      <a:pt x="0" y="1162"/>
                      <a:pt x="700" y="3149"/>
                      <a:pt x="1581" y="4492"/>
                    </a:cubicBezTo>
                    <a:lnTo>
                      <a:pt x="1693" y="4604"/>
                    </a:lnTo>
                    <a:lnTo>
                      <a:pt x="1693" y="4422"/>
                    </a:lnTo>
                    <a:cubicBezTo>
                      <a:pt x="1749" y="3554"/>
                      <a:pt x="1693" y="2673"/>
                      <a:pt x="1469" y="1861"/>
                    </a:cubicBezTo>
                    <a:cubicBezTo>
                      <a:pt x="1287" y="994"/>
                      <a:pt x="938" y="350"/>
                      <a:pt x="532" y="56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41"/>
              <p:cNvSpPr/>
              <p:nvPr/>
            </p:nvSpPr>
            <p:spPr>
              <a:xfrm>
                <a:off x="3442063" y="237595"/>
                <a:ext cx="92967" cy="19642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437" extrusionOk="0">
                    <a:moveTo>
                      <a:pt x="1988" y="295"/>
                    </a:moveTo>
                    <a:lnTo>
                      <a:pt x="1988" y="295"/>
                    </a:lnTo>
                    <a:cubicBezTo>
                      <a:pt x="1932" y="1120"/>
                      <a:pt x="1750" y="1932"/>
                      <a:pt x="1456" y="2687"/>
                    </a:cubicBezTo>
                    <a:cubicBezTo>
                      <a:pt x="1162" y="3443"/>
                      <a:pt x="813" y="3975"/>
                      <a:pt x="407" y="4269"/>
                    </a:cubicBezTo>
                    <a:cubicBezTo>
                      <a:pt x="183" y="3219"/>
                      <a:pt x="994" y="1526"/>
                      <a:pt x="1988" y="295"/>
                    </a:cubicBezTo>
                    <a:close/>
                    <a:moveTo>
                      <a:pt x="2100" y="1"/>
                    </a:moveTo>
                    <a:lnTo>
                      <a:pt x="1988" y="127"/>
                    </a:lnTo>
                    <a:cubicBezTo>
                      <a:pt x="939" y="1344"/>
                      <a:pt x="1" y="3219"/>
                      <a:pt x="295" y="4381"/>
                    </a:cubicBezTo>
                    <a:lnTo>
                      <a:pt x="351" y="4437"/>
                    </a:lnTo>
                    <a:lnTo>
                      <a:pt x="407" y="4381"/>
                    </a:lnTo>
                    <a:cubicBezTo>
                      <a:pt x="813" y="4143"/>
                      <a:pt x="1232" y="3499"/>
                      <a:pt x="1582" y="2687"/>
                    </a:cubicBezTo>
                    <a:cubicBezTo>
                      <a:pt x="1862" y="1932"/>
                      <a:pt x="2044" y="1050"/>
                      <a:pt x="2100" y="183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41"/>
              <p:cNvSpPr/>
              <p:nvPr/>
            </p:nvSpPr>
            <p:spPr>
              <a:xfrm>
                <a:off x="3470573" y="436456"/>
                <a:ext cx="20882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1051" extrusionOk="0">
                    <a:moveTo>
                      <a:pt x="1568" y="126"/>
                    </a:moveTo>
                    <a:cubicBezTo>
                      <a:pt x="2505" y="126"/>
                      <a:pt x="3555" y="350"/>
                      <a:pt x="4437" y="700"/>
                    </a:cubicBezTo>
                    <a:cubicBezTo>
                      <a:pt x="3737" y="882"/>
                      <a:pt x="3037" y="938"/>
                      <a:pt x="2394" y="938"/>
                    </a:cubicBezTo>
                    <a:lnTo>
                      <a:pt x="1988" y="938"/>
                    </a:lnTo>
                    <a:cubicBezTo>
                      <a:pt x="1218" y="882"/>
                      <a:pt x="588" y="700"/>
                      <a:pt x="169" y="406"/>
                    </a:cubicBezTo>
                    <a:cubicBezTo>
                      <a:pt x="518" y="238"/>
                      <a:pt x="1050" y="126"/>
                      <a:pt x="1568" y="126"/>
                    </a:cubicBezTo>
                    <a:close/>
                    <a:moveTo>
                      <a:pt x="1568" y="1"/>
                    </a:moveTo>
                    <a:cubicBezTo>
                      <a:pt x="994" y="1"/>
                      <a:pt x="406" y="126"/>
                      <a:pt x="57" y="350"/>
                    </a:cubicBezTo>
                    <a:lnTo>
                      <a:pt x="1" y="406"/>
                    </a:lnTo>
                    <a:lnTo>
                      <a:pt x="57" y="476"/>
                    </a:lnTo>
                    <a:cubicBezTo>
                      <a:pt x="462" y="826"/>
                      <a:pt x="1106" y="994"/>
                      <a:pt x="1988" y="1050"/>
                    </a:cubicBezTo>
                    <a:lnTo>
                      <a:pt x="2394" y="1050"/>
                    </a:lnTo>
                    <a:cubicBezTo>
                      <a:pt x="3093" y="1050"/>
                      <a:pt x="3849" y="938"/>
                      <a:pt x="4604" y="756"/>
                    </a:cubicBezTo>
                    <a:lnTo>
                      <a:pt x="4716" y="700"/>
                    </a:lnTo>
                    <a:lnTo>
                      <a:pt x="4604" y="644"/>
                    </a:lnTo>
                    <a:cubicBezTo>
                      <a:pt x="3667" y="294"/>
                      <a:pt x="2561" y="1"/>
                      <a:pt x="1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8" name="Google Shape;2018;p41"/>
            <p:cNvGrpSpPr/>
            <p:nvPr/>
          </p:nvGrpSpPr>
          <p:grpSpPr>
            <a:xfrm>
              <a:off x="5693302" y="1663575"/>
              <a:ext cx="132638" cy="138243"/>
              <a:chOff x="3403681" y="407946"/>
              <a:chExt cx="74374" cy="77517"/>
            </a:xfrm>
          </p:grpSpPr>
          <p:sp>
            <p:nvSpPr>
              <p:cNvPr id="2019" name="Google Shape;2019;p41"/>
              <p:cNvSpPr/>
              <p:nvPr/>
            </p:nvSpPr>
            <p:spPr>
              <a:xfrm>
                <a:off x="3408639" y="420962"/>
                <a:ext cx="64457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7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1400" y="1176"/>
                    </a:lnTo>
                    <a:lnTo>
                      <a:pt x="1456" y="1106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41"/>
              <p:cNvSpPr/>
              <p:nvPr/>
            </p:nvSpPr>
            <p:spPr>
              <a:xfrm>
                <a:off x="3434670" y="407946"/>
                <a:ext cx="12396" cy="7751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51" extrusionOk="0">
                    <a:moveTo>
                      <a:pt x="0" y="1"/>
                    </a:moveTo>
                    <a:lnTo>
                      <a:pt x="168" y="1750"/>
                    </a:lnTo>
                    <a:lnTo>
                      <a:pt x="280" y="175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41"/>
              <p:cNvSpPr/>
              <p:nvPr/>
            </p:nvSpPr>
            <p:spPr>
              <a:xfrm>
                <a:off x="3403681" y="442034"/>
                <a:ext cx="74374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5" extrusionOk="0">
                    <a:moveTo>
                      <a:pt x="1680" y="0"/>
                    </a:moveTo>
                    <a:lnTo>
                      <a:pt x="0" y="168"/>
                    </a:lnTo>
                    <a:lnTo>
                      <a:pt x="0" y="224"/>
                    </a:lnTo>
                    <a:lnTo>
                      <a:pt x="1680" y="112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41"/>
              <p:cNvSpPr/>
              <p:nvPr/>
            </p:nvSpPr>
            <p:spPr>
              <a:xfrm>
                <a:off x="3413597" y="416004"/>
                <a:ext cx="52062" cy="62022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01" extrusionOk="0">
                    <a:moveTo>
                      <a:pt x="1106" y="1"/>
                    </a:moveTo>
                    <a:lnTo>
                      <a:pt x="0" y="1344"/>
                    </a:lnTo>
                    <a:lnTo>
                      <a:pt x="126" y="1400"/>
                    </a:lnTo>
                    <a:lnTo>
                      <a:pt x="1176" y="57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23" name="Google Shape;2023;p41"/>
            <p:cNvSpPr/>
            <p:nvPr/>
          </p:nvSpPr>
          <p:spPr>
            <a:xfrm>
              <a:off x="5712145" y="1696120"/>
              <a:ext cx="96243" cy="76268"/>
            </a:xfrm>
            <a:custGeom>
              <a:avLst/>
              <a:gdLst/>
              <a:ahLst/>
              <a:cxnLst/>
              <a:rect l="l" t="t" r="r" b="b"/>
              <a:pathLst>
                <a:path w="1219" h="966" extrusionOk="0">
                  <a:moveTo>
                    <a:pt x="554" y="1"/>
                  </a:moveTo>
                  <a:cubicBezTo>
                    <a:pt x="240" y="1"/>
                    <a:pt x="1" y="385"/>
                    <a:pt x="169" y="708"/>
                  </a:cubicBezTo>
                  <a:cubicBezTo>
                    <a:pt x="225" y="820"/>
                    <a:pt x="281" y="876"/>
                    <a:pt x="393" y="932"/>
                  </a:cubicBezTo>
                  <a:cubicBezTo>
                    <a:pt x="460" y="953"/>
                    <a:pt x="534" y="966"/>
                    <a:pt x="609" y="966"/>
                  </a:cubicBezTo>
                  <a:cubicBezTo>
                    <a:pt x="740" y="966"/>
                    <a:pt x="874" y="927"/>
                    <a:pt x="981" y="820"/>
                  </a:cubicBezTo>
                  <a:cubicBezTo>
                    <a:pt x="1219" y="526"/>
                    <a:pt x="1037" y="9"/>
                    <a:pt x="631" y="9"/>
                  </a:cubicBezTo>
                  <a:cubicBezTo>
                    <a:pt x="605" y="3"/>
                    <a:pt x="579" y="1"/>
                    <a:pt x="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24" name="Google Shape;2024;p41"/>
            <p:cNvGrpSpPr/>
            <p:nvPr/>
          </p:nvGrpSpPr>
          <p:grpSpPr>
            <a:xfrm>
              <a:off x="5678933" y="1656312"/>
              <a:ext cx="161376" cy="155376"/>
              <a:chOff x="3395624" y="403874"/>
              <a:chExt cx="90488" cy="87123"/>
            </a:xfrm>
          </p:grpSpPr>
          <p:sp>
            <p:nvSpPr>
              <p:cNvPr id="2025" name="Google Shape;2025;p41"/>
              <p:cNvSpPr/>
              <p:nvPr/>
            </p:nvSpPr>
            <p:spPr>
              <a:xfrm>
                <a:off x="3395624" y="441680"/>
                <a:ext cx="1306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15" extrusionOk="0">
                    <a:moveTo>
                      <a:pt x="128" y="0"/>
                    </a:moveTo>
                    <a:cubicBezTo>
                      <a:pt x="73" y="0"/>
                      <a:pt x="37" y="68"/>
                      <a:pt x="0" y="176"/>
                    </a:cubicBezTo>
                    <a:cubicBezTo>
                      <a:pt x="0" y="176"/>
                      <a:pt x="0" y="232"/>
                      <a:pt x="56" y="288"/>
                    </a:cubicBezTo>
                    <a:cubicBezTo>
                      <a:pt x="56" y="358"/>
                      <a:pt x="112" y="414"/>
                      <a:pt x="182" y="414"/>
                    </a:cubicBezTo>
                    <a:cubicBezTo>
                      <a:pt x="238" y="414"/>
                      <a:pt x="294" y="176"/>
                      <a:pt x="238" y="64"/>
                    </a:cubicBezTo>
                    <a:cubicBezTo>
                      <a:pt x="194" y="20"/>
                      <a:pt x="158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41"/>
              <p:cNvSpPr/>
              <p:nvPr/>
            </p:nvSpPr>
            <p:spPr>
              <a:xfrm>
                <a:off x="3475531" y="433889"/>
                <a:ext cx="10581" cy="1810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09" extrusionOk="0">
                    <a:moveTo>
                      <a:pt x="107" y="1"/>
                    </a:moveTo>
                    <a:cubicBezTo>
                      <a:pt x="54" y="1"/>
                      <a:pt x="1" y="66"/>
                      <a:pt x="1" y="184"/>
                    </a:cubicBezTo>
                    <a:lnTo>
                      <a:pt x="1" y="296"/>
                    </a:lnTo>
                    <a:cubicBezTo>
                      <a:pt x="1" y="352"/>
                      <a:pt x="57" y="408"/>
                      <a:pt x="127" y="408"/>
                    </a:cubicBezTo>
                    <a:cubicBezTo>
                      <a:pt x="183" y="408"/>
                      <a:pt x="238" y="184"/>
                      <a:pt x="183" y="59"/>
                    </a:cubicBezTo>
                    <a:cubicBezTo>
                      <a:pt x="163" y="20"/>
                      <a:pt x="135" y="1"/>
                      <a:pt x="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41"/>
              <p:cNvSpPr/>
              <p:nvPr/>
            </p:nvSpPr>
            <p:spPr>
              <a:xfrm>
                <a:off x="3434670" y="481302"/>
                <a:ext cx="17974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9" extrusionOk="0">
                    <a:moveTo>
                      <a:pt x="269" y="0"/>
                    </a:moveTo>
                    <a:cubicBezTo>
                      <a:pt x="217" y="0"/>
                      <a:pt x="158" y="14"/>
                      <a:pt x="112" y="37"/>
                    </a:cubicBezTo>
                    <a:cubicBezTo>
                      <a:pt x="0" y="93"/>
                      <a:pt x="0" y="219"/>
                      <a:pt x="168" y="219"/>
                    </a:cubicBezTo>
                    <a:lnTo>
                      <a:pt x="280" y="219"/>
                    </a:lnTo>
                    <a:cubicBezTo>
                      <a:pt x="350" y="219"/>
                      <a:pt x="406" y="163"/>
                      <a:pt x="406" y="93"/>
                    </a:cubicBezTo>
                    <a:cubicBezTo>
                      <a:pt x="406" y="27"/>
                      <a:pt x="343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41"/>
              <p:cNvSpPr/>
              <p:nvPr/>
            </p:nvSpPr>
            <p:spPr>
              <a:xfrm>
                <a:off x="3426613" y="403874"/>
                <a:ext cx="20453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19" extrusionOk="0">
                    <a:moveTo>
                      <a:pt x="275" y="0"/>
                    </a:moveTo>
                    <a:cubicBezTo>
                      <a:pt x="224" y="0"/>
                      <a:pt x="164" y="14"/>
                      <a:pt x="112" y="37"/>
                    </a:cubicBezTo>
                    <a:cubicBezTo>
                      <a:pt x="0" y="93"/>
                      <a:pt x="0" y="219"/>
                      <a:pt x="182" y="219"/>
                    </a:cubicBezTo>
                    <a:lnTo>
                      <a:pt x="294" y="219"/>
                    </a:lnTo>
                    <a:cubicBezTo>
                      <a:pt x="350" y="163"/>
                      <a:pt x="462" y="93"/>
                      <a:pt x="406" y="93"/>
                    </a:cubicBezTo>
                    <a:cubicBezTo>
                      <a:pt x="406" y="27"/>
                      <a:pt x="348" y="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41"/>
              <p:cNvSpPr/>
              <p:nvPr/>
            </p:nvSpPr>
            <p:spPr>
              <a:xfrm>
                <a:off x="3403681" y="415030"/>
                <a:ext cx="14698" cy="1469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201" y="1"/>
                    </a:moveTo>
                    <a:cubicBezTo>
                      <a:pt x="173" y="1"/>
                      <a:pt x="142" y="8"/>
                      <a:pt x="112" y="23"/>
                    </a:cubicBezTo>
                    <a:cubicBezTo>
                      <a:pt x="112" y="79"/>
                      <a:pt x="56" y="79"/>
                      <a:pt x="56" y="135"/>
                    </a:cubicBezTo>
                    <a:cubicBezTo>
                      <a:pt x="0" y="191"/>
                      <a:pt x="0" y="317"/>
                      <a:pt x="56" y="317"/>
                    </a:cubicBezTo>
                    <a:cubicBezTo>
                      <a:pt x="67" y="327"/>
                      <a:pt x="80" y="331"/>
                      <a:pt x="96" y="331"/>
                    </a:cubicBezTo>
                    <a:cubicBezTo>
                      <a:pt x="168" y="331"/>
                      <a:pt x="280" y="238"/>
                      <a:pt x="280" y="135"/>
                    </a:cubicBezTo>
                    <a:cubicBezTo>
                      <a:pt x="331" y="53"/>
                      <a:pt x="278" y="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3462516" y="464745"/>
                <a:ext cx="15539" cy="157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56" extrusionOk="0">
                    <a:moveTo>
                      <a:pt x="249" y="0"/>
                    </a:moveTo>
                    <a:cubicBezTo>
                      <a:pt x="212" y="0"/>
                      <a:pt x="169" y="18"/>
                      <a:pt x="127" y="61"/>
                    </a:cubicBezTo>
                    <a:cubicBezTo>
                      <a:pt x="127" y="61"/>
                      <a:pt x="127" y="117"/>
                      <a:pt x="71" y="117"/>
                    </a:cubicBezTo>
                    <a:cubicBezTo>
                      <a:pt x="1" y="243"/>
                      <a:pt x="1" y="299"/>
                      <a:pt x="71" y="355"/>
                    </a:cubicBezTo>
                    <a:cubicBezTo>
                      <a:pt x="127" y="355"/>
                      <a:pt x="295" y="243"/>
                      <a:pt x="351" y="117"/>
                    </a:cubicBezTo>
                    <a:cubicBezTo>
                      <a:pt x="351" y="48"/>
                      <a:pt x="308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3406160" y="469924"/>
                <a:ext cx="18018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37" extrusionOk="0">
                    <a:moveTo>
                      <a:pt x="168" y="0"/>
                    </a:moveTo>
                    <a:cubicBezTo>
                      <a:pt x="56" y="0"/>
                      <a:pt x="0" y="126"/>
                      <a:pt x="112" y="238"/>
                    </a:cubicBezTo>
                    <a:lnTo>
                      <a:pt x="168" y="294"/>
                    </a:lnTo>
                    <a:cubicBezTo>
                      <a:pt x="231" y="322"/>
                      <a:pt x="277" y="336"/>
                      <a:pt x="313" y="336"/>
                    </a:cubicBezTo>
                    <a:cubicBezTo>
                      <a:pt x="350" y="336"/>
                      <a:pt x="378" y="322"/>
                      <a:pt x="406" y="294"/>
                    </a:cubicBezTo>
                    <a:cubicBezTo>
                      <a:pt x="406" y="238"/>
                      <a:pt x="294" y="7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3456097" y="410160"/>
                <a:ext cx="1947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01" extrusionOk="0">
                    <a:moveTo>
                      <a:pt x="86" y="1"/>
                    </a:moveTo>
                    <a:cubicBezTo>
                      <a:pt x="18" y="1"/>
                      <a:pt x="0" y="99"/>
                      <a:pt x="90" y="189"/>
                    </a:cubicBezTo>
                    <a:cubicBezTo>
                      <a:pt x="90" y="245"/>
                      <a:pt x="146" y="245"/>
                      <a:pt x="216" y="245"/>
                    </a:cubicBezTo>
                    <a:cubicBezTo>
                      <a:pt x="272" y="301"/>
                      <a:pt x="328" y="301"/>
                      <a:pt x="384" y="301"/>
                    </a:cubicBezTo>
                    <a:cubicBezTo>
                      <a:pt x="440" y="189"/>
                      <a:pt x="328" y="77"/>
                      <a:pt x="146" y="21"/>
                    </a:cubicBezTo>
                    <a:cubicBezTo>
                      <a:pt x="123" y="7"/>
                      <a:pt x="103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33" name="Google Shape;2033;p41"/>
          <p:cNvGrpSpPr/>
          <p:nvPr/>
        </p:nvGrpSpPr>
        <p:grpSpPr>
          <a:xfrm flipH="1">
            <a:off x="470373" y="2243127"/>
            <a:ext cx="3097294" cy="2579760"/>
            <a:chOff x="6020517" y="2159316"/>
            <a:chExt cx="3223997" cy="2685292"/>
          </a:xfrm>
        </p:grpSpPr>
        <p:sp>
          <p:nvSpPr>
            <p:cNvPr id="2034" name="Google Shape;2034;p41"/>
            <p:cNvSpPr/>
            <p:nvPr/>
          </p:nvSpPr>
          <p:spPr>
            <a:xfrm>
              <a:off x="7872109" y="4064027"/>
              <a:ext cx="1372404" cy="569723"/>
            </a:xfrm>
            <a:custGeom>
              <a:avLst/>
              <a:gdLst/>
              <a:ahLst/>
              <a:cxnLst/>
              <a:rect l="l" t="t" r="r" b="b"/>
              <a:pathLst>
                <a:path w="18192" h="7552" extrusionOk="0">
                  <a:moveTo>
                    <a:pt x="12989" y="1"/>
                  </a:moveTo>
                  <a:cubicBezTo>
                    <a:pt x="11321" y="1"/>
                    <a:pt x="9662" y="250"/>
                    <a:pt x="8103" y="761"/>
                  </a:cubicBezTo>
                  <a:cubicBezTo>
                    <a:pt x="4842" y="1866"/>
                    <a:pt x="1988" y="3965"/>
                    <a:pt x="1" y="6708"/>
                  </a:cubicBezTo>
                  <a:cubicBezTo>
                    <a:pt x="1646" y="7275"/>
                    <a:pt x="3383" y="7551"/>
                    <a:pt x="5127" y="7551"/>
                  </a:cubicBezTo>
                  <a:cubicBezTo>
                    <a:pt x="6781" y="7551"/>
                    <a:pt x="8440" y="7303"/>
                    <a:pt x="10034" y="6820"/>
                  </a:cubicBezTo>
                  <a:cubicBezTo>
                    <a:pt x="13294" y="5770"/>
                    <a:pt x="16149" y="3559"/>
                    <a:pt x="18192" y="817"/>
                  </a:cubicBezTo>
                  <a:cubicBezTo>
                    <a:pt x="16518" y="278"/>
                    <a:pt x="14749" y="1"/>
                    <a:pt x="1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41"/>
            <p:cNvSpPr/>
            <p:nvPr/>
          </p:nvSpPr>
          <p:spPr>
            <a:xfrm>
              <a:off x="8410481" y="4080082"/>
              <a:ext cx="809773" cy="541659"/>
            </a:xfrm>
            <a:custGeom>
              <a:avLst/>
              <a:gdLst/>
              <a:ahLst/>
              <a:cxnLst/>
              <a:rect l="l" t="t" r="r" b="b"/>
              <a:pathLst>
                <a:path w="10734" h="7180" extrusionOk="0">
                  <a:moveTo>
                    <a:pt x="2981" y="1"/>
                  </a:moveTo>
                  <a:cubicBezTo>
                    <a:pt x="2687" y="71"/>
                    <a:pt x="2393" y="127"/>
                    <a:pt x="2169" y="183"/>
                  </a:cubicBezTo>
                  <a:cubicBezTo>
                    <a:pt x="2099" y="239"/>
                    <a:pt x="2099" y="239"/>
                    <a:pt x="2043" y="295"/>
                  </a:cubicBezTo>
                  <a:cubicBezTo>
                    <a:pt x="2393" y="1176"/>
                    <a:pt x="2519" y="2044"/>
                    <a:pt x="2393" y="2869"/>
                  </a:cubicBezTo>
                  <a:cubicBezTo>
                    <a:pt x="2337" y="3037"/>
                    <a:pt x="2337" y="3149"/>
                    <a:pt x="2281" y="3275"/>
                  </a:cubicBezTo>
                  <a:lnTo>
                    <a:pt x="3331" y="2925"/>
                  </a:lnTo>
                  <a:cubicBezTo>
                    <a:pt x="3387" y="2282"/>
                    <a:pt x="3331" y="1582"/>
                    <a:pt x="3219" y="938"/>
                  </a:cubicBezTo>
                  <a:cubicBezTo>
                    <a:pt x="3219" y="645"/>
                    <a:pt x="3093" y="295"/>
                    <a:pt x="2981" y="1"/>
                  </a:cubicBezTo>
                  <a:close/>
                  <a:moveTo>
                    <a:pt x="10733" y="938"/>
                  </a:moveTo>
                  <a:lnTo>
                    <a:pt x="10733" y="938"/>
                  </a:lnTo>
                  <a:cubicBezTo>
                    <a:pt x="9866" y="1694"/>
                    <a:pt x="8746" y="2338"/>
                    <a:pt x="7697" y="2925"/>
                  </a:cubicBezTo>
                  <a:cubicBezTo>
                    <a:pt x="7878" y="3093"/>
                    <a:pt x="8116" y="3331"/>
                    <a:pt x="8340" y="3499"/>
                  </a:cubicBezTo>
                  <a:cubicBezTo>
                    <a:pt x="9222" y="2744"/>
                    <a:pt x="10033" y="1876"/>
                    <a:pt x="10733" y="938"/>
                  </a:cubicBezTo>
                  <a:close/>
                  <a:moveTo>
                    <a:pt x="3331" y="3219"/>
                  </a:moveTo>
                  <a:lnTo>
                    <a:pt x="3093" y="3331"/>
                  </a:lnTo>
                  <a:cubicBezTo>
                    <a:pt x="3149" y="3387"/>
                    <a:pt x="3219" y="3499"/>
                    <a:pt x="3331" y="3625"/>
                  </a:cubicBezTo>
                  <a:lnTo>
                    <a:pt x="3331" y="3331"/>
                  </a:lnTo>
                  <a:lnTo>
                    <a:pt x="3331" y="3219"/>
                  </a:lnTo>
                  <a:close/>
                  <a:moveTo>
                    <a:pt x="4086" y="4381"/>
                  </a:moveTo>
                  <a:cubicBezTo>
                    <a:pt x="4093" y="4388"/>
                    <a:pt x="4101" y="4394"/>
                    <a:pt x="4108" y="4400"/>
                  </a:cubicBezTo>
                  <a:lnTo>
                    <a:pt x="4108" y="4400"/>
                  </a:lnTo>
                  <a:cubicBezTo>
                    <a:pt x="4101" y="4393"/>
                    <a:pt x="4093" y="4387"/>
                    <a:pt x="4086" y="4381"/>
                  </a:cubicBezTo>
                  <a:close/>
                  <a:moveTo>
                    <a:pt x="7473" y="3037"/>
                  </a:moveTo>
                  <a:cubicBezTo>
                    <a:pt x="6479" y="3569"/>
                    <a:pt x="5430" y="4031"/>
                    <a:pt x="4674" y="4325"/>
                  </a:cubicBezTo>
                  <a:cubicBezTo>
                    <a:pt x="4548" y="4381"/>
                    <a:pt x="4436" y="4437"/>
                    <a:pt x="4268" y="4437"/>
                  </a:cubicBezTo>
                  <a:cubicBezTo>
                    <a:pt x="4207" y="4437"/>
                    <a:pt x="4157" y="4437"/>
                    <a:pt x="4108" y="4400"/>
                  </a:cubicBezTo>
                  <a:lnTo>
                    <a:pt x="4108" y="4400"/>
                  </a:lnTo>
                  <a:cubicBezTo>
                    <a:pt x="4563" y="4797"/>
                    <a:pt x="5033" y="5140"/>
                    <a:pt x="5598" y="5374"/>
                  </a:cubicBezTo>
                  <a:cubicBezTo>
                    <a:pt x="6535" y="4899"/>
                    <a:pt x="7347" y="4269"/>
                    <a:pt x="8172" y="3625"/>
                  </a:cubicBezTo>
                  <a:cubicBezTo>
                    <a:pt x="7878" y="3443"/>
                    <a:pt x="7641" y="3219"/>
                    <a:pt x="7473" y="3037"/>
                  </a:cubicBezTo>
                  <a:close/>
                  <a:moveTo>
                    <a:pt x="2869" y="3387"/>
                  </a:moveTo>
                  <a:lnTo>
                    <a:pt x="2169" y="3625"/>
                  </a:lnTo>
                  <a:cubicBezTo>
                    <a:pt x="2099" y="3737"/>
                    <a:pt x="2043" y="3919"/>
                    <a:pt x="1987" y="4087"/>
                  </a:cubicBezTo>
                  <a:cubicBezTo>
                    <a:pt x="1987" y="4143"/>
                    <a:pt x="1931" y="4199"/>
                    <a:pt x="1875" y="4325"/>
                  </a:cubicBezTo>
                  <a:cubicBezTo>
                    <a:pt x="1637" y="4968"/>
                    <a:pt x="1288" y="5542"/>
                    <a:pt x="882" y="6130"/>
                  </a:cubicBezTo>
                  <a:cubicBezTo>
                    <a:pt x="1288" y="6368"/>
                    <a:pt x="1749" y="6592"/>
                    <a:pt x="2225" y="6774"/>
                  </a:cubicBezTo>
                  <a:cubicBezTo>
                    <a:pt x="2449" y="6718"/>
                    <a:pt x="2631" y="6648"/>
                    <a:pt x="2869" y="6592"/>
                  </a:cubicBezTo>
                  <a:lnTo>
                    <a:pt x="2869" y="6536"/>
                  </a:lnTo>
                  <a:lnTo>
                    <a:pt x="3037" y="6536"/>
                  </a:lnTo>
                  <a:lnTo>
                    <a:pt x="3037" y="6480"/>
                  </a:lnTo>
                  <a:lnTo>
                    <a:pt x="3149" y="6480"/>
                  </a:lnTo>
                  <a:cubicBezTo>
                    <a:pt x="3918" y="6186"/>
                    <a:pt x="4674" y="5892"/>
                    <a:pt x="5374" y="5486"/>
                  </a:cubicBezTo>
                  <a:cubicBezTo>
                    <a:pt x="4086" y="4899"/>
                    <a:pt x="3149" y="3737"/>
                    <a:pt x="2869" y="3387"/>
                  </a:cubicBezTo>
                  <a:close/>
                  <a:moveTo>
                    <a:pt x="770" y="6298"/>
                  </a:moveTo>
                  <a:cubicBezTo>
                    <a:pt x="532" y="6592"/>
                    <a:pt x="294" y="6886"/>
                    <a:pt x="0" y="7179"/>
                  </a:cubicBezTo>
                  <a:cubicBezTo>
                    <a:pt x="588" y="7123"/>
                    <a:pt x="1232" y="6998"/>
                    <a:pt x="1819" y="6886"/>
                  </a:cubicBezTo>
                  <a:cubicBezTo>
                    <a:pt x="1470" y="6718"/>
                    <a:pt x="1050" y="6536"/>
                    <a:pt x="770" y="6298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36" name="Google Shape;2036;p41"/>
            <p:cNvGrpSpPr/>
            <p:nvPr/>
          </p:nvGrpSpPr>
          <p:grpSpPr>
            <a:xfrm>
              <a:off x="7867750" y="4069121"/>
              <a:ext cx="1342916" cy="532066"/>
              <a:chOff x="7867750" y="4068576"/>
              <a:chExt cx="1342916" cy="532066"/>
            </a:xfrm>
          </p:grpSpPr>
          <p:sp>
            <p:nvSpPr>
              <p:cNvPr id="2037" name="Google Shape;2037;p41"/>
              <p:cNvSpPr/>
              <p:nvPr/>
            </p:nvSpPr>
            <p:spPr>
              <a:xfrm>
                <a:off x="8478950" y="4103349"/>
                <a:ext cx="109851" cy="264047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3962" extrusionOk="0">
                    <a:moveTo>
                      <a:pt x="1288" y="1"/>
                    </a:moveTo>
                    <a:cubicBezTo>
                      <a:pt x="1" y="1512"/>
                      <a:pt x="1" y="3905"/>
                      <a:pt x="1" y="3961"/>
                    </a:cubicBezTo>
                    <a:lnTo>
                      <a:pt x="239" y="3961"/>
                    </a:lnTo>
                    <a:cubicBezTo>
                      <a:pt x="239" y="3961"/>
                      <a:pt x="169" y="1568"/>
                      <a:pt x="1456" y="113"/>
                    </a:cubicBezTo>
                    <a:lnTo>
                      <a:pt x="12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7867750" y="4126700"/>
                <a:ext cx="1342916" cy="456003"/>
              </a:xfrm>
              <a:custGeom>
                <a:avLst/>
                <a:gdLst/>
                <a:ahLst/>
                <a:cxnLst/>
                <a:rect l="l" t="t" r="r" b="b"/>
                <a:pathLst>
                  <a:path w="18248" h="6172" extrusionOk="0">
                    <a:moveTo>
                      <a:pt x="18192" y="1"/>
                    </a:moveTo>
                    <a:lnTo>
                      <a:pt x="1" y="5892"/>
                    </a:lnTo>
                    <a:lnTo>
                      <a:pt x="57" y="6172"/>
                    </a:lnTo>
                    <a:lnTo>
                      <a:pt x="18248" y="225"/>
                    </a:lnTo>
                    <a:lnTo>
                      <a:pt x="1819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8765075" y="4068576"/>
                <a:ext cx="59101" cy="206923"/>
              </a:xfrm>
              <a:custGeom>
                <a:avLst/>
                <a:gdLst/>
                <a:ahLst/>
                <a:cxnLst/>
                <a:rect l="l" t="t" r="r" b="b"/>
                <a:pathLst>
                  <a:path w="994" h="3205" extrusionOk="0">
                    <a:moveTo>
                      <a:pt x="756" y="0"/>
                    </a:moveTo>
                    <a:cubicBezTo>
                      <a:pt x="0" y="1455"/>
                      <a:pt x="56" y="3149"/>
                      <a:pt x="56" y="3205"/>
                    </a:cubicBezTo>
                    <a:lnTo>
                      <a:pt x="294" y="3205"/>
                    </a:lnTo>
                    <a:cubicBezTo>
                      <a:pt x="294" y="3205"/>
                      <a:pt x="224" y="1511"/>
                      <a:pt x="994" y="112"/>
                    </a:cubicBezTo>
                    <a:lnTo>
                      <a:pt x="7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8470491" y="4543536"/>
                <a:ext cx="109912" cy="57106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757" extrusionOk="0">
                    <a:moveTo>
                      <a:pt x="113" y="1"/>
                    </a:moveTo>
                    <a:cubicBezTo>
                      <a:pt x="113" y="57"/>
                      <a:pt x="57" y="113"/>
                      <a:pt x="1" y="169"/>
                    </a:cubicBezTo>
                    <a:cubicBezTo>
                      <a:pt x="281" y="407"/>
                      <a:pt x="701" y="589"/>
                      <a:pt x="1050" y="757"/>
                    </a:cubicBezTo>
                    <a:cubicBezTo>
                      <a:pt x="1162" y="701"/>
                      <a:pt x="1330" y="645"/>
                      <a:pt x="1456" y="645"/>
                    </a:cubicBezTo>
                    <a:cubicBezTo>
                      <a:pt x="980" y="463"/>
                      <a:pt x="519" y="239"/>
                      <a:pt x="1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8909700" y="4216075"/>
                <a:ext cx="126749" cy="140448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100" extrusionOk="0">
                    <a:moveTo>
                      <a:pt x="182" y="1"/>
                    </a:moveTo>
                    <a:lnTo>
                      <a:pt x="0" y="113"/>
                    </a:lnTo>
                    <a:cubicBezTo>
                      <a:pt x="56" y="169"/>
                      <a:pt x="882" y="1344"/>
                      <a:pt x="2155" y="2100"/>
                    </a:cubicBezTo>
                    <a:lnTo>
                      <a:pt x="2281" y="1918"/>
                    </a:lnTo>
                    <a:cubicBezTo>
                      <a:pt x="1050" y="1162"/>
                      <a:pt x="182" y="1"/>
                      <a:pt x="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8623555" y="4318731"/>
                <a:ext cx="211225" cy="176373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338" extrusionOk="0">
                    <a:moveTo>
                      <a:pt x="183" y="0"/>
                    </a:moveTo>
                    <a:lnTo>
                      <a:pt x="1" y="126"/>
                    </a:lnTo>
                    <a:cubicBezTo>
                      <a:pt x="1" y="126"/>
                      <a:pt x="1" y="182"/>
                      <a:pt x="71" y="238"/>
                    </a:cubicBezTo>
                    <a:cubicBezTo>
                      <a:pt x="351" y="588"/>
                      <a:pt x="1288" y="1750"/>
                      <a:pt x="2576" y="2337"/>
                    </a:cubicBezTo>
                    <a:cubicBezTo>
                      <a:pt x="2688" y="2337"/>
                      <a:pt x="2744" y="2281"/>
                      <a:pt x="2800" y="2225"/>
                    </a:cubicBezTo>
                    <a:cubicBezTo>
                      <a:pt x="2226" y="1987"/>
                      <a:pt x="1750" y="1638"/>
                      <a:pt x="1288" y="1232"/>
                    </a:cubicBezTo>
                    <a:cubicBezTo>
                      <a:pt x="938" y="1176"/>
                      <a:pt x="589" y="882"/>
                      <a:pt x="533" y="476"/>
                    </a:cubicBezTo>
                    <a:cubicBezTo>
                      <a:pt x="421" y="350"/>
                      <a:pt x="351" y="238"/>
                      <a:pt x="295" y="182"/>
                    </a:cubicBezTo>
                    <a:cubicBezTo>
                      <a:pt x="239" y="70"/>
                      <a:pt x="183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3" name="Google Shape;2043;p41"/>
            <p:cNvSpPr/>
            <p:nvPr/>
          </p:nvSpPr>
          <p:spPr>
            <a:xfrm>
              <a:off x="6024749" y="2753267"/>
              <a:ext cx="870955" cy="1152799"/>
            </a:xfrm>
            <a:custGeom>
              <a:avLst/>
              <a:gdLst/>
              <a:ahLst/>
              <a:cxnLst/>
              <a:rect l="l" t="t" r="r" b="b"/>
              <a:pathLst>
                <a:path w="11545" h="15281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3443"/>
                    <a:pt x="1162" y="6885"/>
                    <a:pt x="3261" y="9558"/>
                  </a:cubicBezTo>
                  <a:cubicBezTo>
                    <a:pt x="5304" y="12244"/>
                    <a:pt x="8284" y="14287"/>
                    <a:pt x="11545" y="15281"/>
                  </a:cubicBezTo>
                  <a:cubicBezTo>
                    <a:pt x="11489" y="11839"/>
                    <a:pt x="10313" y="8452"/>
                    <a:pt x="8284" y="5710"/>
                  </a:cubicBezTo>
                  <a:cubicBezTo>
                    <a:pt x="6241" y="2981"/>
                    <a:pt x="3261" y="99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44" name="Google Shape;2044;p41"/>
            <p:cNvGrpSpPr/>
            <p:nvPr/>
          </p:nvGrpSpPr>
          <p:grpSpPr>
            <a:xfrm>
              <a:off x="6032968" y="2766903"/>
              <a:ext cx="870911" cy="1143286"/>
              <a:chOff x="2763126" y="565916"/>
              <a:chExt cx="511098" cy="670942"/>
            </a:xfrm>
          </p:grpSpPr>
          <p:sp>
            <p:nvSpPr>
              <p:cNvPr id="2045" name="Google Shape;2045;p41"/>
              <p:cNvSpPr/>
              <p:nvPr/>
            </p:nvSpPr>
            <p:spPr>
              <a:xfrm>
                <a:off x="2763126" y="565916"/>
                <a:ext cx="511098" cy="670942"/>
              </a:xfrm>
              <a:custGeom>
                <a:avLst/>
                <a:gdLst/>
                <a:ahLst/>
                <a:cxnLst/>
                <a:rect l="l" t="t" r="r" b="b"/>
                <a:pathLst>
                  <a:path w="11769" h="15393" extrusionOk="0">
                    <a:moveTo>
                      <a:pt x="224" y="0"/>
                    </a:moveTo>
                    <a:lnTo>
                      <a:pt x="0" y="168"/>
                    </a:lnTo>
                    <a:lnTo>
                      <a:pt x="11545" y="15393"/>
                    </a:lnTo>
                    <a:lnTo>
                      <a:pt x="11769" y="1521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2809619" y="782739"/>
                <a:ext cx="121431" cy="27934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31" extrusionOk="0">
                    <a:moveTo>
                      <a:pt x="3205" y="1"/>
                    </a:moveTo>
                    <a:cubicBezTo>
                      <a:pt x="3205" y="1"/>
                      <a:pt x="2097" y="403"/>
                      <a:pt x="818" y="403"/>
                    </a:cubicBezTo>
                    <a:cubicBezTo>
                      <a:pt x="568" y="403"/>
                      <a:pt x="312" y="387"/>
                      <a:pt x="56" y="351"/>
                    </a:cubicBezTo>
                    <a:lnTo>
                      <a:pt x="0" y="575"/>
                    </a:lnTo>
                    <a:cubicBezTo>
                      <a:pt x="294" y="631"/>
                      <a:pt x="518" y="631"/>
                      <a:pt x="812" y="631"/>
                    </a:cubicBezTo>
                    <a:cubicBezTo>
                      <a:pt x="2099" y="631"/>
                      <a:pt x="3205" y="225"/>
                      <a:pt x="3260" y="225"/>
                    </a:cubicBezTo>
                    <a:lnTo>
                      <a:pt x="320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41"/>
              <p:cNvSpPr/>
              <p:nvPr/>
            </p:nvSpPr>
            <p:spPr>
              <a:xfrm>
                <a:off x="2982408" y="1066463"/>
                <a:ext cx="163002" cy="28554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645" extrusionOk="0">
                    <a:moveTo>
                      <a:pt x="3625" y="1"/>
                    </a:moveTo>
                    <a:cubicBezTo>
                      <a:pt x="3625" y="1"/>
                      <a:pt x="2498" y="421"/>
                      <a:pt x="1210" y="421"/>
                    </a:cubicBezTo>
                    <a:cubicBezTo>
                      <a:pt x="836" y="421"/>
                      <a:pt x="448" y="386"/>
                      <a:pt x="71" y="295"/>
                    </a:cubicBezTo>
                    <a:lnTo>
                      <a:pt x="1" y="519"/>
                    </a:lnTo>
                    <a:cubicBezTo>
                      <a:pt x="421" y="588"/>
                      <a:pt x="827" y="644"/>
                      <a:pt x="1232" y="644"/>
                    </a:cubicBezTo>
                    <a:cubicBezTo>
                      <a:pt x="2576" y="644"/>
                      <a:pt x="3625" y="239"/>
                      <a:pt x="3681" y="169"/>
                    </a:cubicBezTo>
                    <a:lnTo>
                      <a:pt x="36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41"/>
              <p:cNvSpPr/>
              <p:nvPr/>
            </p:nvSpPr>
            <p:spPr>
              <a:xfrm>
                <a:off x="2874038" y="638422"/>
                <a:ext cx="52067" cy="82423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744" extrusionOk="0">
                    <a:moveTo>
                      <a:pt x="1120" y="1"/>
                    </a:moveTo>
                    <a:cubicBezTo>
                      <a:pt x="882" y="1456"/>
                      <a:pt x="0" y="2618"/>
                      <a:pt x="0" y="2618"/>
                    </a:cubicBezTo>
                    <a:lnTo>
                      <a:pt x="182" y="2743"/>
                    </a:lnTo>
                    <a:cubicBezTo>
                      <a:pt x="182" y="2743"/>
                      <a:pt x="1050" y="1512"/>
                      <a:pt x="1343" y="57"/>
                    </a:cubicBezTo>
                    <a:lnTo>
                      <a:pt x="1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41"/>
              <p:cNvSpPr/>
              <p:nvPr/>
            </p:nvSpPr>
            <p:spPr>
              <a:xfrm>
                <a:off x="2975894" y="718049"/>
                <a:ext cx="72546" cy="141888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3975" extrusionOk="0">
                    <a:moveTo>
                      <a:pt x="1232" y="1"/>
                    </a:moveTo>
                    <a:cubicBezTo>
                      <a:pt x="1400" y="1932"/>
                      <a:pt x="57" y="3849"/>
                      <a:pt x="1" y="3849"/>
                    </a:cubicBezTo>
                    <a:lnTo>
                      <a:pt x="183" y="3975"/>
                    </a:lnTo>
                    <a:cubicBezTo>
                      <a:pt x="239" y="3919"/>
                      <a:pt x="1638" y="1988"/>
                      <a:pt x="14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41"/>
              <p:cNvSpPr/>
              <p:nvPr/>
            </p:nvSpPr>
            <p:spPr>
              <a:xfrm>
                <a:off x="3088346" y="826121"/>
                <a:ext cx="72514" cy="17845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4031" extrusionOk="0">
                    <a:moveTo>
                      <a:pt x="1232" y="0"/>
                    </a:moveTo>
                    <a:cubicBezTo>
                      <a:pt x="1400" y="1931"/>
                      <a:pt x="1" y="3918"/>
                      <a:pt x="1" y="3918"/>
                    </a:cubicBezTo>
                    <a:lnTo>
                      <a:pt x="183" y="4030"/>
                    </a:lnTo>
                    <a:cubicBezTo>
                      <a:pt x="239" y="3974"/>
                      <a:pt x="1638" y="1987"/>
                      <a:pt x="14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41"/>
              <p:cNvSpPr/>
              <p:nvPr/>
            </p:nvSpPr>
            <p:spPr>
              <a:xfrm>
                <a:off x="3189326" y="1017544"/>
                <a:ext cx="59543" cy="121433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743" extrusionOk="0">
                    <a:moveTo>
                      <a:pt x="1162" y="0"/>
                    </a:moveTo>
                    <a:cubicBezTo>
                      <a:pt x="868" y="1400"/>
                      <a:pt x="1" y="2561"/>
                      <a:pt x="1" y="2561"/>
                    </a:cubicBezTo>
                    <a:lnTo>
                      <a:pt x="169" y="2743"/>
                    </a:lnTo>
                    <a:cubicBezTo>
                      <a:pt x="225" y="2673"/>
                      <a:pt x="1050" y="1512"/>
                      <a:pt x="1344" y="56"/>
                    </a:cubicBezTo>
                    <a:lnTo>
                      <a:pt x="11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2" name="Google Shape;2052;p41"/>
            <p:cNvGrpSpPr/>
            <p:nvPr/>
          </p:nvGrpSpPr>
          <p:grpSpPr>
            <a:xfrm>
              <a:off x="7752555" y="3047727"/>
              <a:ext cx="334710" cy="722074"/>
              <a:chOff x="3772273" y="730719"/>
              <a:chExt cx="196426" cy="423752"/>
            </a:xfrm>
          </p:grpSpPr>
          <p:sp>
            <p:nvSpPr>
              <p:cNvPr id="2053" name="Google Shape;2053;p41"/>
              <p:cNvSpPr/>
              <p:nvPr/>
            </p:nvSpPr>
            <p:spPr>
              <a:xfrm>
                <a:off x="3772273" y="730719"/>
                <a:ext cx="98545" cy="423752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572" extrusionOk="0">
                    <a:moveTo>
                      <a:pt x="1931" y="0"/>
                    </a:moveTo>
                    <a:cubicBezTo>
                      <a:pt x="1876" y="1638"/>
                      <a:pt x="1820" y="3275"/>
                      <a:pt x="1582" y="4842"/>
                    </a:cubicBezTo>
                    <a:cubicBezTo>
                      <a:pt x="1288" y="6647"/>
                      <a:pt x="770" y="8172"/>
                      <a:pt x="0" y="9390"/>
                    </a:cubicBezTo>
                    <a:lnTo>
                      <a:pt x="238" y="9572"/>
                    </a:lnTo>
                    <a:cubicBezTo>
                      <a:pt x="1050" y="8284"/>
                      <a:pt x="1582" y="6703"/>
                      <a:pt x="1876" y="4898"/>
                    </a:cubicBezTo>
                    <a:cubicBezTo>
                      <a:pt x="2169" y="3331"/>
                      <a:pt x="2225" y="1638"/>
                      <a:pt x="2225" y="56"/>
                    </a:cubicBezTo>
                    <a:lnTo>
                      <a:pt x="19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41"/>
              <p:cNvSpPr/>
              <p:nvPr/>
            </p:nvSpPr>
            <p:spPr>
              <a:xfrm>
                <a:off x="3842264" y="823642"/>
                <a:ext cx="126435" cy="116519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632" extrusionOk="0">
                    <a:moveTo>
                      <a:pt x="2687" y="0"/>
                    </a:moveTo>
                    <a:lnTo>
                      <a:pt x="1288" y="882"/>
                    </a:lnTo>
                    <a:cubicBezTo>
                      <a:pt x="756" y="1176"/>
                      <a:pt x="295" y="1694"/>
                      <a:pt x="113" y="2337"/>
                    </a:cubicBezTo>
                    <a:lnTo>
                      <a:pt x="1" y="2505"/>
                    </a:lnTo>
                    <a:lnTo>
                      <a:pt x="295" y="2631"/>
                    </a:lnTo>
                    <a:lnTo>
                      <a:pt x="350" y="2449"/>
                    </a:lnTo>
                    <a:cubicBezTo>
                      <a:pt x="518" y="1875"/>
                      <a:pt x="938" y="1400"/>
                      <a:pt x="1456" y="1106"/>
                    </a:cubicBezTo>
                    <a:lnTo>
                      <a:pt x="2855" y="238"/>
                    </a:lnTo>
                    <a:lnTo>
                      <a:pt x="26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5" name="Google Shape;2055;p41"/>
            <p:cNvGrpSpPr/>
            <p:nvPr/>
          </p:nvGrpSpPr>
          <p:grpSpPr>
            <a:xfrm>
              <a:off x="7731433" y="2897760"/>
              <a:ext cx="364281" cy="225931"/>
              <a:chOff x="3759877" y="642710"/>
              <a:chExt cx="213780" cy="132589"/>
            </a:xfrm>
          </p:grpSpPr>
          <p:sp>
            <p:nvSpPr>
              <p:cNvPr id="2056" name="Google Shape;2056;p41"/>
              <p:cNvSpPr/>
              <p:nvPr/>
            </p:nvSpPr>
            <p:spPr>
              <a:xfrm>
                <a:off x="3873253" y="699199"/>
                <a:ext cx="100404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268" h="1719" extrusionOk="0">
                    <a:moveTo>
                      <a:pt x="1853" y="0"/>
                    </a:moveTo>
                    <a:cubicBezTo>
                      <a:pt x="1716" y="0"/>
                      <a:pt x="1558" y="62"/>
                      <a:pt x="1400" y="195"/>
                    </a:cubicBezTo>
                    <a:cubicBezTo>
                      <a:pt x="1050" y="419"/>
                      <a:pt x="238" y="1188"/>
                      <a:pt x="0" y="1706"/>
                    </a:cubicBezTo>
                    <a:cubicBezTo>
                      <a:pt x="0" y="1715"/>
                      <a:pt x="10" y="1719"/>
                      <a:pt x="28" y="1719"/>
                    </a:cubicBezTo>
                    <a:cubicBezTo>
                      <a:pt x="241" y="1719"/>
                      <a:pt x="1609" y="1142"/>
                      <a:pt x="2099" y="600"/>
                    </a:cubicBezTo>
                    <a:cubicBezTo>
                      <a:pt x="2211" y="488"/>
                      <a:pt x="2267" y="363"/>
                      <a:pt x="2211" y="251"/>
                    </a:cubicBezTo>
                    <a:cubicBezTo>
                      <a:pt x="2150" y="90"/>
                      <a:pt x="2018" y="0"/>
                      <a:pt x="18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41"/>
              <p:cNvSpPr/>
              <p:nvPr/>
            </p:nvSpPr>
            <p:spPr>
              <a:xfrm>
                <a:off x="3759877" y="697694"/>
                <a:ext cx="98102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753" extrusionOk="0">
                    <a:moveTo>
                      <a:pt x="377" y="1"/>
                    </a:moveTo>
                    <a:cubicBezTo>
                      <a:pt x="212" y="1"/>
                      <a:pt x="86" y="74"/>
                      <a:pt x="57" y="229"/>
                    </a:cubicBezTo>
                    <a:cubicBezTo>
                      <a:pt x="1" y="397"/>
                      <a:pt x="57" y="522"/>
                      <a:pt x="112" y="634"/>
                    </a:cubicBezTo>
                    <a:cubicBezTo>
                      <a:pt x="589" y="1176"/>
                      <a:pt x="2017" y="1753"/>
                      <a:pt x="2195" y="1753"/>
                    </a:cubicBezTo>
                    <a:cubicBezTo>
                      <a:pt x="2210" y="1753"/>
                      <a:pt x="2216" y="1749"/>
                      <a:pt x="2211" y="1740"/>
                    </a:cubicBezTo>
                    <a:cubicBezTo>
                      <a:pt x="1974" y="1222"/>
                      <a:pt x="1218" y="397"/>
                      <a:pt x="868" y="173"/>
                    </a:cubicBezTo>
                    <a:cubicBezTo>
                      <a:pt x="702" y="60"/>
                      <a:pt x="524" y="1"/>
                      <a:pt x="3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41"/>
              <p:cNvSpPr/>
              <p:nvPr/>
            </p:nvSpPr>
            <p:spPr>
              <a:xfrm>
                <a:off x="3803262" y="642710"/>
                <a:ext cx="54541" cy="11187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2527" extrusionOk="0">
                    <a:moveTo>
                      <a:pt x="376" y="1"/>
                    </a:moveTo>
                    <a:cubicBezTo>
                      <a:pt x="310" y="1"/>
                      <a:pt x="245" y="23"/>
                      <a:pt x="182" y="71"/>
                    </a:cubicBezTo>
                    <a:cubicBezTo>
                      <a:pt x="70" y="127"/>
                      <a:pt x="0" y="295"/>
                      <a:pt x="0" y="421"/>
                    </a:cubicBezTo>
                    <a:cubicBezTo>
                      <a:pt x="121" y="1202"/>
                      <a:pt x="1045" y="2526"/>
                      <a:pt x="1165" y="2526"/>
                    </a:cubicBezTo>
                    <a:cubicBezTo>
                      <a:pt x="1170" y="2526"/>
                      <a:pt x="1173" y="2524"/>
                      <a:pt x="1176" y="2520"/>
                    </a:cubicBezTo>
                    <a:cubicBezTo>
                      <a:pt x="1231" y="1988"/>
                      <a:pt x="1050" y="883"/>
                      <a:pt x="882" y="477"/>
                    </a:cubicBezTo>
                    <a:cubicBezTo>
                      <a:pt x="748" y="178"/>
                      <a:pt x="560" y="1"/>
                      <a:pt x="3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41"/>
              <p:cNvSpPr/>
              <p:nvPr/>
            </p:nvSpPr>
            <p:spPr>
              <a:xfrm>
                <a:off x="3856342" y="652317"/>
                <a:ext cx="86326" cy="93985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2123" extrusionOk="0">
                    <a:moveTo>
                      <a:pt x="1573" y="1"/>
                    </a:moveTo>
                    <a:cubicBezTo>
                      <a:pt x="1485" y="1"/>
                      <a:pt x="1402" y="55"/>
                      <a:pt x="1320" y="148"/>
                    </a:cubicBezTo>
                    <a:cubicBezTo>
                      <a:pt x="687" y="602"/>
                      <a:pt x="1" y="2123"/>
                      <a:pt x="83" y="2123"/>
                    </a:cubicBezTo>
                    <a:cubicBezTo>
                      <a:pt x="85" y="2123"/>
                      <a:pt x="87" y="2122"/>
                      <a:pt x="88" y="2121"/>
                    </a:cubicBezTo>
                    <a:cubicBezTo>
                      <a:pt x="620" y="1953"/>
                      <a:pt x="1432" y="1254"/>
                      <a:pt x="1726" y="904"/>
                    </a:cubicBezTo>
                    <a:cubicBezTo>
                      <a:pt x="1950" y="554"/>
                      <a:pt x="1950" y="148"/>
                      <a:pt x="1670" y="22"/>
                    </a:cubicBezTo>
                    <a:cubicBezTo>
                      <a:pt x="1637" y="8"/>
                      <a:pt x="1604" y="1"/>
                      <a:pt x="1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0" name="Google Shape;2060;p41"/>
            <p:cNvSpPr/>
            <p:nvPr/>
          </p:nvSpPr>
          <p:spPr>
            <a:xfrm>
              <a:off x="7841481" y="2832403"/>
              <a:ext cx="144694" cy="294593"/>
            </a:xfrm>
            <a:custGeom>
              <a:avLst/>
              <a:gdLst/>
              <a:ahLst/>
              <a:cxnLst/>
              <a:rect l="l" t="t" r="r" b="b"/>
              <a:pathLst>
                <a:path w="1918" h="3905" extrusionOk="0">
                  <a:moveTo>
                    <a:pt x="519" y="1"/>
                  </a:moveTo>
                  <a:lnTo>
                    <a:pt x="519" y="1"/>
                  </a:lnTo>
                  <a:cubicBezTo>
                    <a:pt x="575" y="700"/>
                    <a:pt x="575" y="1400"/>
                    <a:pt x="463" y="1862"/>
                  </a:cubicBezTo>
                  <a:cubicBezTo>
                    <a:pt x="407" y="2156"/>
                    <a:pt x="57" y="2394"/>
                    <a:pt x="57" y="3037"/>
                  </a:cubicBezTo>
                  <a:cubicBezTo>
                    <a:pt x="1" y="3499"/>
                    <a:pt x="407" y="3849"/>
                    <a:pt x="924" y="3905"/>
                  </a:cubicBezTo>
                  <a:cubicBezTo>
                    <a:pt x="1400" y="3905"/>
                    <a:pt x="1862" y="3611"/>
                    <a:pt x="1862" y="3093"/>
                  </a:cubicBezTo>
                  <a:cubicBezTo>
                    <a:pt x="1918" y="2506"/>
                    <a:pt x="1568" y="2212"/>
                    <a:pt x="1568" y="1932"/>
                  </a:cubicBezTo>
                  <a:cubicBezTo>
                    <a:pt x="1456" y="1456"/>
                    <a:pt x="1512" y="700"/>
                    <a:pt x="1694" y="57"/>
                  </a:cubicBezTo>
                  <a:lnTo>
                    <a:pt x="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7858379" y="2832403"/>
              <a:ext cx="115197" cy="211232"/>
            </a:xfrm>
            <a:custGeom>
              <a:avLst/>
              <a:gdLst/>
              <a:ahLst/>
              <a:cxnLst/>
              <a:rect l="l" t="t" r="r" b="b"/>
              <a:pathLst>
                <a:path w="1527" h="2800" extrusionOk="0">
                  <a:moveTo>
                    <a:pt x="295" y="1"/>
                  </a:moveTo>
                  <a:lnTo>
                    <a:pt x="295" y="1"/>
                  </a:lnTo>
                  <a:cubicBezTo>
                    <a:pt x="351" y="700"/>
                    <a:pt x="351" y="1400"/>
                    <a:pt x="239" y="1862"/>
                  </a:cubicBezTo>
                  <a:cubicBezTo>
                    <a:pt x="239" y="2044"/>
                    <a:pt x="127" y="2156"/>
                    <a:pt x="1" y="2338"/>
                  </a:cubicBezTo>
                  <a:cubicBezTo>
                    <a:pt x="85" y="2487"/>
                    <a:pt x="268" y="2512"/>
                    <a:pt x="381" y="2512"/>
                  </a:cubicBezTo>
                  <a:cubicBezTo>
                    <a:pt x="438" y="2512"/>
                    <a:pt x="477" y="2506"/>
                    <a:pt x="477" y="2506"/>
                  </a:cubicBezTo>
                  <a:cubicBezTo>
                    <a:pt x="532" y="2799"/>
                    <a:pt x="770" y="2799"/>
                    <a:pt x="770" y="2799"/>
                  </a:cubicBezTo>
                  <a:cubicBezTo>
                    <a:pt x="1050" y="2799"/>
                    <a:pt x="1050" y="2562"/>
                    <a:pt x="1050" y="2562"/>
                  </a:cubicBezTo>
                  <a:cubicBezTo>
                    <a:pt x="1232" y="2562"/>
                    <a:pt x="1470" y="2506"/>
                    <a:pt x="1526" y="2394"/>
                  </a:cubicBezTo>
                  <a:cubicBezTo>
                    <a:pt x="1470" y="2212"/>
                    <a:pt x="1344" y="2044"/>
                    <a:pt x="1344" y="1932"/>
                  </a:cubicBezTo>
                  <a:cubicBezTo>
                    <a:pt x="1232" y="1456"/>
                    <a:pt x="1288" y="700"/>
                    <a:pt x="1470" y="57"/>
                  </a:cubicBezTo>
                  <a:lnTo>
                    <a:pt x="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62" name="Google Shape;2062;p41"/>
            <p:cNvGrpSpPr/>
            <p:nvPr/>
          </p:nvGrpSpPr>
          <p:grpSpPr>
            <a:xfrm>
              <a:off x="7884492" y="2836582"/>
              <a:ext cx="66610" cy="189043"/>
              <a:chOff x="3849701" y="606807"/>
              <a:chExt cx="39090" cy="110941"/>
            </a:xfrm>
          </p:grpSpPr>
          <p:sp>
            <p:nvSpPr>
              <p:cNvPr id="2063" name="Google Shape;2063;p41"/>
              <p:cNvSpPr/>
              <p:nvPr/>
            </p:nvSpPr>
            <p:spPr>
              <a:xfrm>
                <a:off x="3878211" y="609286"/>
                <a:ext cx="10581" cy="10846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50" extrusionOk="0">
                    <a:moveTo>
                      <a:pt x="126" y="1"/>
                    </a:moveTo>
                    <a:cubicBezTo>
                      <a:pt x="56" y="588"/>
                      <a:pt x="0" y="1176"/>
                      <a:pt x="0" y="1750"/>
                    </a:cubicBezTo>
                    <a:cubicBezTo>
                      <a:pt x="0" y="1988"/>
                      <a:pt x="0" y="2282"/>
                      <a:pt x="56" y="2450"/>
                    </a:cubicBezTo>
                    <a:lnTo>
                      <a:pt x="182" y="2450"/>
                    </a:lnTo>
                    <a:cubicBezTo>
                      <a:pt x="126" y="2226"/>
                      <a:pt x="126" y="1988"/>
                      <a:pt x="126" y="1750"/>
                    </a:cubicBezTo>
                    <a:cubicBezTo>
                      <a:pt x="126" y="1176"/>
                      <a:pt x="182" y="588"/>
                      <a:pt x="2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41"/>
              <p:cNvSpPr/>
              <p:nvPr/>
            </p:nvSpPr>
            <p:spPr>
              <a:xfrm>
                <a:off x="3849701" y="606807"/>
                <a:ext cx="15539" cy="10846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450" extrusionOk="0">
                    <a:moveTo>
                      <a:pt x="238" y="1"/>
                    </a:moveTo>
                    <a:cubicBezTo>
                      <a:pt x="238" y="588"/>
                      <a:pt x="182" y="1232"/>
                      <a:pt x="127" y="1806"/>
                    </a:cubicBezTo>
                    <a:cubicBezTo>
                      <a:pt x="127" y="2044"/>
                      <a:pt x="127" y="2282"/>
                      <a:pt x="1" y="2450"/>
                    </a:cubicBezTo>
                    <a:lnTo>
                      <a:pt x="127" y="2450"/>
                    </a:lnTo>
                    <a:cubicBezTo>
                      <a:pt x="238" y="2282"/>
                      <a:pt x="238" y="2044"/>
                      <a:pt x="238" y="1806"/>
                    </a:cubicBezTo>
                    <a:cubicBezTo>
                      <a:pt x="294" y="1232"/>
                      <a:pt x="350" y="588"/>
                      <a:pt x="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5" name="Google Shape;2065;p41"/>
            <p:cNvSpPr/>
            <p:nvPr/>
          </p:nvSpPr>
          <p:spPr>
            <a:xfrm>
              <a:off x="7863660" y="2784951"/>
              <a:ext cx="126739" cy="66840"/>
            </a:xfrm>
            <a:custGeom>
              <a:avLst/>
              <a:gdLst/>
              <a:ahLst/>
              <a:cxnLst/>
              <a:rect l="l" t="t" r="r" b="b"/>
              <a:pathLst>
                <a:path w="1680" h="886" extrusionOk="0">
                  <a:moveTo>
                    <a:pt x="840" y="0"/>
                  </a:moveTo>
                  <a:cubicBezTo>
                    <a:pt x="781" y="0"/>
                    <a:pt x="721" y="14"/>
                    <a:pt x="630" y="42"/>
                  </a:cubicBezTo>
                  <a:cubicBezTo>
                    <a:pt x="281" y="112"/>
                    <a:pt x="57" y="336"/>
                    <a:pt x="1" y="574"/>
                  </a:cubicBezTo>
                  <a:cubicBezTo>
                    <a:pt x="1" y="784"/>
                    <a:pt x="437" y="886"/>
                    <a:pt x="857" y="886"/>
                  </a:cubicBezTo>
                  <a:cubicBezTo>
                    <a:pt x="1248" y="886"/>
                    <a:pt x="1624" y="798"/>
                    <a:pt x="1624" y="630"/>
                  </a:cubicBezTo>
                  <a:cubicBezTo>
                    <a:pt x="1680" y="462"/>
                    <a:pt x="1400" y="112"/>
                    <a:pt x="1050" y="42"/>
                  </a:cubicBezTo>
                  <a:cubicBezTo>
                    <a:pt x="959" y="14"/>
                    <a:pt x="900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8105443" y="3073960"/>
              <a:ext cx="222850" cy="146203"/>
            </a:xfrm>
            <a:custGeom>
              <a:avLst/>
              <a:gdLst/>
              <a:ahLst/>
              <a:cxnLst/>
              <a:rect l="l" t="t" r="r" b="b"/>
              <a:pathLst>
                <a:path w="2954" h="1938" extrusionOk="0">
                  <a:moveTo>
                    <a:pt x="1892" y="0"/>
                  </a:moveTo>
                  <a:cubicBezTo>
                    <a:pt x="1272" y="0"/>
                    <a:pt x="487" y="497"/>
                    <a:pt x="294" y="941"/>
                  </a:cubicBezTo>
                  <a:cubicBezTo>
                    <a:pt x="0" y="1640"/>
                    <a:pt x="518" y="1934"/>
                    <a:pt x="812" y="1934"/>
                  </a:cubicBezTo>
                  <a:cubicBezTo>
                    <a:pt x="841" y="1936"/>
                    <a:pt x="870" y="1937"/>
                    <a:pt x="900" y="1937"/>
                  </a:cubicBezTo>
                  <a:cubicBezTo>
                    <a:pt x="1775" y="1937"/>
                    <a:pt x="2953" y="1152"/>
                    <a:pt x="2561" y="353"/>
                  </a:cubicBezTo>
                  <a:cubicBezTo>
                    <a:pt x="2418" y="101"/>
                    <a:pt x="2171" y="0"/>
                    <a:pt x="1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67" name="Google Shape;2067;p41"/>
            <p:cNvGrpSpPr/>
            <p:nvPr/>
          </p:nvGrpSpPr>
          <p:grpSpPr>
            <a:xfrm>
              <a:off x="8135695" y="3074130"/>
              <a:ext cx="166865" cy="132013"/>
              <a:chOff x="3997120" y="746213"/>
              <a:chExt cx="97925" cy="77473"/>
            </a:xfrm>
          </p:grpSpPr>
          <p:sp>
            <p:nvSpPr>
              <p:cNvPr id="2068" name="Google Shape;2068;p41"/>
              <p:cNvSpPr/>
              <p:nvPr/>
            </p:nvSpPr>
            <p:spPr>
              <a:xfrm>
                <a:off x="3997120" y="746213"/>
                <a:ext cx="82475" cy="44004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994" extrusionOk="0">
                    <a:moveTo>
                      <a:pt x="1750" y="0"/>
                    </a:moveTo>
                    <a:cubicBezTo>
                      <a:pt x="1050" y="182"/>
                      <a:pt x="407" y="532"/>
                      <a:pt x="1" y="994"/>
                    </a:cubicBezTo>
                    <a:lnTo>
                      <a:pt x="57" y="994"/>
                    </a:lnTo>
                    <a:cubicBezTo>
                      <a:pt x="519" y="532"/>
                      <a:pt x="1162" y="182"/>
                      <a:pt x="1862" y="56"/>
                    </a:cubicBezTo>
                    <a:cubicBezTo>
                      <a:pt x="1806" y="56"/>
                      <a:pt x="1806" y="0"/>
                      <a:pt x="17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41"/>
              <p:cNvSpPr/>
              <p:nvPr/>
            </p:nvSpPr>
            <p:spPr>
              <a:xfrm>
                <a:off x="4015094" y="777158"/>
                <a:ext cx="7995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051" extrusionOk="0">
                    <a:moveTo>
                      <a:pt x="1806" y="1"/>
                    </a:moveTo>
                    <a:cubicBezTo>
                      <a:pt x="1344" y="533"/>
                      <a:pt x="700" y="882"/>
                      <a:pt x="1" y="994"/>
                    </a:cubicBezTo>
                    <a:lnTo>
                      <a:pt x="57" y="1050"/>
                    </a:lnTo>
                    <a:cubicBezTo>
                      <a:pt x="700" y="938"/>
                      <a:pt x="1344" y="645"/>
                      <a:pt x="1806" y="127"/>
                    </a:cubicBezTo>
                    <a:lnTo>
                      <a:pt x="18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41"/>
              <p:cNvSpPr/>
              <p:nvPr/>
            </p:nvSpPr>
            <p:spPr>
              <a:xfrm>
                <a:off x="4015094" y="761708"/>
                <a:ext cx="79952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938" extrusionOk="0">
                    <a:moveTo>
                      <a:pt x="1750" y="0"/>
                    </a:moveTo>
                    <a:cubicBezTo>
                      <a:pt x="1162" y="238"/>
                      <a:pt x="589" y="532"/>
                      <a:pt x="1" y="882"/>
                    </a:cubicBezTo>
                    <a:lnTo>
                      <a:pt x="57" y="938"/>
                    </a:lnTo>
                    <a:cubicBezTo>
                      <a:pt x="589" y="588"/>
                      <a:pt x="1162" y="294"/>
                      <a:pt x="1806" y="56"/>
                    </a:cubicBezTo>
                    <a:cubicBezTo>
                      <a:pt x="1750" y="56"/>
                      <a:pt x="1750" y="0"/>
                      <a:pt x="17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71" name="Google Shape;2071;p41"/>
            <p:cNvSpPr/>
            <p:nvPr/>
          </p:nvSpPr>
          <p:spPr>
            <a:xfrm>
              <a:off x="8038906" y="3144873"/>
              <a:ext cx="136245" cy="105616"/>
            </a:xfrm>
            <a:custGeom>
              <a:avLst/>
              <a:gdLst/>
              <a:ahLst/>
              <a:cxnLst/>
              <a:rect l="l" t="t" r="r" b="b"/>
              <a:pathLst>
                <a:path w="1806" h="1400" extrusionOk="0">
                  <a:moveTo>
                    <a:pt x="1176" y="1"/>
                  </a:moveTo>
                  <a:cubicBezTo>
                    <a:pt x="1050" y="113"/>
                    <a:pt x="994" y="239"/>
                    <a:pt x="938" y="295"/>
                  </a:cubicBezTo>
                  <a:cubicBezTo>
                    <a:pt x="700" y="463"/>
                    <a:pt x="644" y="519"/>
                    <a:pt x="294" y="644"/>
                  </a:cubicBezTo>
                  <a:cubicBezTo>
                    <a:pt x="57" y="756"/>
                    <a:pt x="1" y="994"/>
                    <a:pt x="127" y="1162"/>
                  </a:cubicBezTo>
                  <a:cubicBezTo>
                    <a:pt x="164" y="1322"/>
                    <a:pt x="309" y="1400"/>
                    <a:pt x="451" y="1400"/>
                  </a:cubicBezTo>
                  <a:cubicBezTo>
                    <a:pt x="520" y="1400"/>
                    <a:pt x="589" y="1381"/>
                    <a:pt x="644" y="1344"/>
                  </a:cubicBezTo>
                  <a:cubicBezTo>
                    <a:pt x="938" y="1162"/>
                    <a:pt x="1050" y="1106"/>
                    <a:pt x="1288" y="994"/>
                  </a:cubicBezTo>
                  <a:lnTo>
                    <a:pt x="1694" y="994"/>
                  </a:lnTo>
                  <a:cubicBezTo>
                    <a:pt x="1806" y="812"/>
                    <a:pt x="1638" y="644"/>
                    <a:pt x="1638" y="644"/>
                  </a:cubicBezTo>
                  <a:cubicBezTo>
                    <a:pt x="1806" y="519"/>
                    <a:pt x="1750" y="351"/>
                    <a:pt x="1750" y="351"/>
                  </a:cubicBezTo>
                  <a:cubicBezTo>
                    <a:pt x="1695" y="235"/>
                    <a:pt x="1625" y="205"/>
                    <a:pt x="1566" y="205"/>
                  </a:cubicBezTo>
                  <a:cubicBezTo>
                    <a:pt x="1504" y="205"/>
                    <a:pt x="1456" y="239"/>
                    <a:pt x="1456" y="239"/>
                  </a:cubicBezTo>
                  <a:cubicBezTo>
                    <a:pt x="1400" y="113"/>
                    <a:pt x="1288" y="1"/>
                    <a:pt x="1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8043131" y="3232534"/>
              <a:ext cx="5356" cy="75"/>
            </a:xfrm>
            <a:custGeom>
              <a:avLst/>
              <a:gdLst/>
              <a:ahLst/>
              <a:cxnLst/>
              <a:rect l="l" t="t" r="r" b="b"/>
              <a:pathLst>
                <a:path w="71" h="1" extrusionOk="0">
                  <a:moveTo>
                    <a:pt x="1" y="0"/>
                  </a:moveTo>
                  <a:lnTo>
                    <a:pt x="7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8069534" y="3236758"/>
              <a:ext cx="31760" cy="13806"/>
            </a:xfrm>
            <a:custGeom>
              <a:avLst/>
              <a:gdLst/>
              <a:ahLst/>
              <a:cxnLst/>
              <a:rect l="l" t="t" r="r" b="b"/>
              <a:pathLst>
                <a:path w="421" h="183" extrusionOk="0">
                  <a:moveTo>
                    <a:pt x="420" y="0"/>
                  </a:moveTo>
                  <a:cubicBezTo>
                    <a:pt x="350" y="0"/>
                    <a:pt x="294" y="70"/>
                    <a:pt x="238" y="126"/>
                  </a:cubicBezTo>
                  <a:cubicBezTo>
                    <a:pt x="182" y="182"/>
                    <a:pt x="126" y="182"/>
                    <a:pt x="0" y="182"/>
                  </a:cubicBezTo>
                  <a:lnTo>
                    <a:pt x="0" y="182"/>
                  </a:lnTo>
                  <a:cubicBezTo>
                    <a:pt x="126" y="182"/>
                    <a:pt x="182" y="182"/>
                    <a:pt x="238" y="126"/>
                  </a:cubicBezTo>
                  <a:cubicBezTo>
                    <a:pt x="294" y="70"/>
                    <a:pt x="350" y="0"/>
                    <a:pt x="420" y="0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8038906" y="3197680"/>
              <a:ext cx="123571" cy="52883"/>
            </a:xfrm>
            <a:custGeom>
              <a:avLst/>
              <a:gdLst/>
              <a:ahLst/>
              <a:cxnLst/>
              <a:rect l="l" t="t" r="r" b="b"/>
              <a:pathLst>
                <a:path w="1638" h="701" extrusionOk="0">
                  <a:moveTo>
                    <a:pt x="183" y="0"/>
                  </a:moveTo>
                  <a:cubicBezTo>
                    <a:pt x="57" y="112"/>
                    <a:pt x="1" y="294"/>
                    <a:pt x="57" y="462"/>
                  </a:cubicBezTo>
                  <a:lnTo>
                    <a:pt x="127" y="462"/>
                  </a:lnTo>
                  <a:cubicBezTo>
                    <a:pt x="183" y="644"/>
                    <a:pt x="294" y="700"/>
                    <a:pt x="406" y="700"/>
                  </a:cubicBezTo>
                  <a:cubicBezTo>
                    <a:pt x="532" y="700"/>
                    <a:pt x="588" y="700"/>
                    <a:pt x="644" y="644"/>
                  </a:cubicBezTo>
                  <a:cubicBezTo>
                    <a:pt x="700" y="588"/>
                    <a:pt x="756" y="518"/>
                    <a:pt x="826" y="518"/>
                  </a:cubicBezTo>
                  <a:cubicBezTo>
                    <a:pt x="994" y="406"/>
                    <a:pt x="1106" y="350"/>
                    <a:pt x="1288" y="294"/>
                  </a:cubicBezTo>
                  <a:lnTo>
                    <a:pt x="1638" y="294"/>
                  </a:lnTo>
                  <a:cubicBezTo>
                    <a:pt x="1582" y="294"/>
                    <a:pt x="1526" y="238"/>
                    <a:pt x="1456" y="238"/>
                  </a:cubicBezTo>
                  <a:cubicBezTo>
                    <a:pt x="1344" y="168"/>
                    <a:pt x="1288" y="168"/>
                    <a:pt x="1176" y="168"/>
                  </a:cubicBezTo>
                  <a:lnTo>
                    <a:pt x="938" y="168"/>
                  </a:lnTo>
                  <a:cubicBezTo>
                    <a:pt x="882" y="238"/>
                    <a:pt x="826" y="238"/>
                    <a:pt x="700" y="238"/>
                  </a:cubicBezTo>
                  <a:cubicBezTo>
                    <a:pt x="644" y="238"/>
                    <a:pt x="532" y="238"/>
                    <a:pt x="406" y="168"/>
                  </a:cubicBezTo>
                  <a:cubicBezTo>
                    <a:pt x="350" y="112"/>
                    <a:pt x="238" y="56"/>
                    <a:pt x="183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7920692" y="3118469"/>
              <a:ext cx="30704" cy="8525"/>
            </a:xfrm>
            <a:custGeom>
              <a:avLst/>
              <a:gdLst/>
              <a:ahLst/>
              <a:cxnLst/>
              <a:rect l="l" t="t" r="r" b="b"/>
              <a:pathLst>
                <a:path w="407" h="113" extrusionOk="0">
                  <a:moveTo>
                    <a:pt x="406" y="1"/>
                  </a:moveTo>
                  <a:lnTo>
                    <a:pt x="406" y="1"/>
                  </a:lnTo>
                  <a:cubicBezTo>
                    <a:pt x="294" y="57"/>
                    <a:pt x="112" y="113"/>
                    <a:pt x="0" y="113"/>
                  </a:cubicBezTo>
                  <a:lnTo>
                    <a:pt x="0" y="113"/>
                  </a:lnTo>
                  <a:cubicBezTo>
                    <a:pt x="112" y="113"/>
                    <a:pt x="294" y="57"/>
                    <a:pt x="406" y="1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7951321" y="3065737"/>
              <a:ext cx="30629" cy="52808"/>
            </a:xfrm>
            <a:custGeom>
              <a:avLst/>
              <a:gdLst/>
              <a:ahLst/>
              <a:cxnLst/>
              <a:rect l="l" t="t" r="r" b="b"/>
              <a:pathLst>
                <a:path w="406" h="700" extrusionOk="0">
                  <a:moveTo>
                    <a:pt x="406" y="0"/>
                  </a:moveTo>
                  <a:cubicBezTo>
                    <a:pt x="406" y="350"/>
                    <a:pt x="238" y="588"/>
                    <a:pt x="0" y="700"/>
                  </a:cubicBezTo>
                  <a:lnTo>
                    <a:pt x="0" y="700"/>
                  </a:lnTo>
                  <a:cubicBezTo>
                    <a:pt x="238" y="588"/>
                    <a:pt x="406" y="350"/>
                    <a:pt x="406" y="0"/>
                  </a:cubicBezTo>
                  <a:close/>
                </a:path>
              </a:pathLst>
            </a:custGeom>
            <a:solidFill>
              <a:srgbClr val="B2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7906962" y="3126918"/>
              <a:ext cx="13806" cy="75"/>
            </a:xfrm>
            <a:custGeom>
              <a:avLst/>
              <a:gdLst/>
              <a:ahLst/>
              <a:cxnLst/>
              <a:rect l="l" t="t" r="r" b="b"/>
              <a:pathLst>
                <a:path w="183" h="1" extrusionOk="0">
                  <a:moveTo>
                    <a:pt x="126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0" y="1"/>
                  </a:moveTo>
                  <a:lnTo>
                    <a:pt x="56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182" y="1"/>
                  </a:moveTo>
                  <a:lnTo>
                    <a:pt x="126" y="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1"/>
            <p:cNvSpPr/>
            <p:nvPr/>
          </p:nvSpPr>
          <p:spPr>
            <a:xfrm>
              <a:off x="7867885" y="3035109"/>
              <a:ext cx="118290" cy="91886"/>
            </a:xfrm>
            <a:custGeom>
              <a:avLst/>
              <a:gdLst/>
              <a:ahLst/>
              <a:cxnLst/>
              <a:rect l="l" t="t" r="r" b="b"/>
              <a:pathLst>
                <a:path w="1568" h="1218" extrusionOk="0">
                  <a:moveTo>
                    <a:pt x="1512" y="0"/>
                  </a:moveTo>
                  <a:cubicBezTo>
                    <a:pt x="1456" y="112"/>
                    <a:pt x="1344" y="294"/>
                    <a:pt x="1274" y="406"/>
                  </a:cubicBezTo>
                  <a:cubicBezTo>
                    <a:pt x="994" y="700"/>
                    <a:pt x="700" y="924"/>
                    <a:pt x="295" y="994"/>
                  </a:cubicBezTo>
                  <a:cubicBezTo>
                    <a:pt x="225" y="1050"/>
                    <a:pt x="169" y="1050"/>
                    <a:pt x="113" y="1050"/>
                  </a:cubicBezTo>
                  <a:lnTo>
                    <a:pt x="1" y="1050"/>
                  </a:lnTo>
                  <a:cubicBezTo>
                    <a:pt x="169" y="1106"/>
                    <a:pt x="351" y="1218"/>
                    <a:pt x="518" y="1218"/>
                  </a:cubicBezTo>
                  <a:lnTo>
                    <a:pt x="700" y="1218"/>
                  </a:lnTo>
                  <a:cubicBezTo>
                    <a:pt x="812" y="1218"/>
                    <a:pt x="994" y="1162"/>
                    <a:pt x="1106" y="1106"/>
                  </a:cubicBezTo>
                  <a:cubicBezTo>
                    <a:pt x="1344" y="994"/>
                    <a:pt x="1512" y="756"/>
                    <a:pt x="1512" y="406"/>
                  </a:cubicBezTo>
                  <a:cubicBezTo>
                    <a:pt x="1568" y="294"/>
                    <a:pt x="1512" y="112"/>
                    <a:pt x="1512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1"/>
            <p:cNvSpPr/>
            <p:nvPr/>
          </p:nvSpPr>
          <p:spPr>
            <a:xfrm>
              <a:off x="7304201" y="3078411"/>
              <a:ext cx="422313" cy="929044"/>
            </a:xfrm>
            <a:custGeom>
              <a:avLst/>
              <a:gdLst/>
              <a:ahLst/>
              <a:cxnLst/>
              <a:rect l="l" t="t" r="r" b="b"/>
              <a:pathLst>
                <a:path w="5598" h="12315" extrusionOk="0">
                  <a:moveTo>
                    <a:pt x="644" y="0"/>
                  </a:moveTo>
                  <a:cubicBezTo>
                    <a:pt x="0" y="2225"/>
                    <a:pt x="0" y="4730"/>
                    <a:pt x="770" y="6885"/>
                  </a:cubicBezTo>
                  <a:cubicBezTo>
                    <a:pt x="1526" y="9040"/>
                    <a:pt x="2981" y="11027"/>
                    <a:pt x="4898" y="12314"/>
                  </a:cubicBezTo>
                  <a:cubicBezTo>
                    <a:pt x="5598" y="10089"/>
                    <a:pt x="5542" y="7641"/>
                    <a:pt x="4842" y="5486"/>
                  </a:cubicBezTo>
                  <a:cubicBezTo>
                    <a:pt x="4086" y="3275"/>
                    <a:pt x="2575" y="1344"/>
                    <a:pt x="6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1"/>
            <p:cNvSpPr/>
            <p:nvPr/>
          </p:nvSpPr>
          <p:spPr>
            <a:xfrm>
              <a:off x="7322156" y="3527049"/>
              <a:ext cx="206932" cy="66538"/>
            </a:xfrm>
            <a:custGeom>
              <a:avLst/>
              <a:gdLst/>
              <a:ahLst/>
              <a:cxnLst/>
              <a:rect l="l" t="t" r="r" b="b"/>
              <a:pathLst>
                <a:path w="2743" h="882" extrusionOk="0">
                  <a:moveTo>
                    <a:pt x="112" y="0"/>
                  </a:moveTo>
                  <a:lnTo>
                    <a:pt x="0" y="126"/>
                  </a:lnTo>
                  <a:cubicBezTo>
                    <a:pt x="938" y="826"/>
                    <a:pt x="2211" y="882"/>
                    <a:pt x="2631" y="882"/>
                  </a:cubicBezTo>
                  <a:lnTo>
                    <a:pt x="2743" y="882"/>
                  </a:lnTo>
                  <a:lnTo>
                    <a:pt x="2743" y="770"/>
                  </a:lnTo>
                  <a:cubicBezTo>
                    <a:pt x="2743" y="770"/>
                    <a:pt x="2719" y="771"/>
                    <a:pt x="2677" y="771"/>
                  </a:cubicBezTo>
                  <a:cubicBezTo>
                    <a:pt x="2361" y="771"/>
                    <a:pt x="987" y="727"/>
                    <a:pt x="112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1"/>
            <p:cNvSpPr/>
            <p:nvPr/>
          </p:nvSpPr>
          <p:spPr>
            <a:xfrm>
              <a:off x="7415022" y="3733979"/>
              <a:ext cx="184828" cy="52808"/>
            </a:xfrm>
            <a:custGeom>
              <a:avLst/>
              <a:gdLst/>
              <a:ahLst/>
              <a:cxnLst/>
              <a:rect l="l" t="t" r="r" b="b"/>
              <a:pathLst>
                <a:path w="2450" h="700" extrusionOk="0">
                  <a:moveTo>
                    <a:pt x="57" y="0"/>
                  </a:moveTo>
                  <a:lnTo>
                    <a:pt x="1" y="126"/>
                  </a:lnTo>
                  <a:cubicBezTo>
                    <a:pt x="868" y="700"/>
                    <a:pt x="1918" y="700"/>
                    <a:pt x="2267" y="700"/>
                  </a:cubicBezTo>
                  <a:lnTo>
                    <a:pt x="2449" y="700"/>
                  </a:lnTo>
                  <a:lnTo>
                    <a:pt x="2379" y="588"/>
                  </a:lnTo>
                  <a:cubicBezTo>
                    <a:pt x="2379" y="588"/>
                    <a:pt x="2350" y="589"/>
                    <a:pt x="2297" y="589"/>
                  </a:cubicBezTo>
                  <a:cubicBezTo>
                    <a:pt x="1993" y="589"/>
                    <a:pt x="903" y="548"/>
                    <a:pt x="57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1"/>
            <p:cNvSpPr/>
            <p:nvPr/>
          </p:nvSpPr>
          <p:spPr>
            <a:xfrm>
              <a:off x="7626177" y="3756083"/>
              <a:ext cx="105616" cy="119422"/>
            </a:xfrm>
            <a:custGeom>
              <a:avLst/>
              <a:gdLst/>
              <a:ahLst/>
              <a:cxnLst/>
              <a:rect l="l" t="t" r="r" b="b"/>
              <a:pathLst>
                <a:path w="1400" h="1583" extrusionOk="0">
                  <a:moveTo>
                    <a:pt x="1274" y="1"/>
                  </a:moveTo>
                  <a:cubicBezTo>
                    <a:pt x="756" y="882"/>
                    <a:pt x="0" y="1456"/>
                    <a:pt x="0" y="1456"/>
                  </a:cubicBezTo>
                  <a:lnTo>
                    <a:pt x="56" y="1582"/>
                  </a:lnTo>
                  <a:cubicBezTo>
                    <a:pt x="112" y="1582"/>
                    <a:pt x="868" y="994"/>
                    <a:pt x="1400" y="113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1"/>
            <p:cNvSpPr/>
            <p:nvPr/>
          </p:nvSpPr>
          <p:spPr>
            <a:xfrm>
              <a:off x="7792973" y="3395105"/>
              <a:ext cx="698876" cy="686202"/>
            </a:xfrm>
            <a:custGeom>
              <a:avLst/>
              <a:gdLst/>
              <a:ahLst/>
              <a:cxnLst/>
              <a:rect l="l" t="t" r="r" b="b"/>
              <a:pathLst>
                <a:path w="9264" h="9096" extrusionOk="0">
                  <a:moveTo>
                    <a:pt x="9264" y="0"/>
                  </a:moveTo>
                  <a:lnTo>
                    <a:pt x="9264" y="0"/>
                  </a:lnTo>
                  <a:cubicBezTo>
                    <a:pt x="6997" y="350"/>
                    <a:pt x="4786" y="1400"/>
                    <a:pt x="3093" y="3037"/>
                  </a:cubicBezTo>
                  <a:cubicBezTo>
                    <a:pt x="1455" y="4674"/>
                    <a:pt x="350" y="6829"/>
                    <a:pt x="0" y="9096"/>
                  </a:cubicBezTo>
                  <a:cubicBezTo>
                    <a:pt x="2337" y="8816"/>
                    <a:pt x="4492" y="7697"/>
                    <a:pt x="6115" y="6129"/>
                  </a:cubicBezTo>
                  <a:cubicBezTo>
                    <a:pt x="7808" y="4492"/>
                    <a:pt x="8858" y="2281"/>
                    <a:pt x="92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7906962" y="3733979"/>
              <a:ext cx="57108" cy="184753"/>
            </a:xfrm>
            <a:custGeom>
              <a:avLst/>
              <a:gdLst/>
              <a:ahLst/>
              <a:cxnLst/>
              <a:rect l="l" t="t" r="r" b="b"/>
              <a:pathLst>
                <a:path w="757" h="2449" extrusionOk="0">
                  <a:moveTo>
                    <a:pt x="126" y="0"/>
                  </a:moveTo>
                  <a:cubicBezTo>
                    <a:pt x="0" y="1231"/>
                    <a:pt x="644" y="2393"/>
                    <a:pt x="644" y="2449"/>
                  </a:cubicBezTo>
                  <a:lnTo>
                    <a:pt x="756" y="2393"/>
                  </a:lnTo>
                  <a:cubicBezTo>
                    <a:pt x="756" y="2393"/>
                    <a:pt x="182" y="1175"/>
                    <a:pt x="294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8030457" y="3839519"/>
              <a:ext cx="215457" cy="52883"/>
            </a:xfrm>
            <a:custGeom>
              <a:avLst/>
              <a:gdLst/>
              <a:ahLst/>
              <a:cxnLst/>
              <a:rect l="l" t="t" r="r" b="b"/>
              <a:pathLst>
                <a:path w="2856" h="701" extrusionOk="0">
                  <a:moveTo>
                    <a:pt x="57" y="0"/>
                  </a:moveTo>
                  <a:lnTo>
                    <a:pt x="1" y="126"/>
                  </a:lnTo>
                  <a:cubicBezTo>
                    <a:pt x="57" y="182"/>
                    <a:pt x="1050" y="700"/>
                    <a:pt x="2156" y="700"/>
                  </a:cubicBezTo>
                  <a:cubicBezTo>
                    <a:pt x="2394" y="700"/>
                    <a:pt x="2617" y="700"/>
                    <a:pt x="2855" y="644"/>
                  </a:cubicBezTo>
                  <a:lnTo>
                    <a:pt x="2799" y="476"/>
                  </a:lnTo>
                  <a:cubicBezTo>
                    <a:pt x="2574" y="537"/>
                    <a:pt x="2344" y="563"/>
                    <a:pt x="2117" y="563"/>
                  </a:cubicBezTo>
                  <a:cubicBezTo>
                    <a:pt x="1048" y="563"/>
                    <a:pt x="57" y="0"/>
                    <a:pt x="57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7894289" y="3975687"/>
              <a:ext cx="144694" cy="52883"/>
            </a:xfrm>
            <a:custGeom>
              <a:avLst/>
              <a:gdLst/>
              <a:ahLst/>
              <a:cxnLst/>
              <a:rect l="l" t="t" r="r" b="b"/>
              <a:pathLst>
                <a:path w="1918" h="701" extrusionOk="0">
                  <a:moveTo>
                    <a:pt x="56" y="1"/>
                  </a:moveTo>
                  <a:lnTo>
                    <a:pt x="1" y="126"/>
                  </a:lnTo>
                  <a:cubicBezTo>
                    <a:pt x="1" y="182"/>
                    <a:pt x="868" y="644"/>
                    <a:pt x="1862" y="700"/>
                  </a:cubicBezTo>
                  <a:lnTo>
                    <a:pt x="1918" y="532"/>
                  </a:lnTo>
                  <a:cubicBezTo>
                    <a:pt x="924" y="476"/>
                    <a:pt x="56" y="1"/>
                    <a:pt x="56" y="1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1"/>
            <p:cNvSpPr/>
            <p:nvPr/>
          </p:nvSpPr>
          <p:spPr>
            <a:xfrm>
              <a:off x="6495566" y="2771749"/>
              <a:ext cx="505750" cy="209497"/>
            </a:xfrm>
            <a:custGeom>
              <a:avLst/>
              <a:gdLst/>
              <a:ahLst/>
              <a:cxnLst/>
              <a:rect l="l" t="t" r="r" b="b"/>
              <a:pathLst>
                <a:path w="6704" h="2777" extrusionOk="0">
                  <a:moveTo>
                    <a:pt x="2915" y="1"/>
                  </a:moveTo>
                  <a:cubicBezTo>
                    <a:pt x="1849" y="1"/>
                    <a:pt x="801" y="306"/>
                    <a:pt x="0" y="637"/>
                  </a:cubicBezTo>
                  <a:cubicBezTo>
                    <a:pt x="0" y="637"/>
                    <a:pt x="574" y="749"/>
                    <a:pt x="1917" y="1742"/>
                  </a:cubicBezTo>
                  <a:cubicBezTo>
                    <a:pt x="3048" y="2539"/>
                    <a:pt x="4046" y="2777"/>
                    <a:pt x="4835" y="2777"/>
                  </a:cubicBezTo>
                  <a:cubicBezTo>
                    <a:pt x="5997" y="2777"/>
                    <a:pt x="6703" y="2260"/>
                    <a:pt x="6703" y="2260"/>
                  </a:cubicBezTo>
                  <a:cubicBezTo>
                    <a:pt x="5770" y="537"/>
                    <a:pt x="4327" y="1"/>
                    <a:pt x="29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1"/>
            <p:cNvSpPr/>
            <p:nvPr/>
          </p:nvSpPr>
          <p:spPr>
            <a:xfrm>
              <a:off x="6183096" y="3078411"/>
              <a:ext cx="440268" cy="316773"/>
            </a:xfrm>
            <a:custGeom>
              <a:avLst/>
              <a:gdLst/>
              <a:ahLst/>
              <a:cxnLst/>
              <a:rect l="l" t="t" r="r" b="b"/>
              <a:pathLst>
                <a:path w="5836" h="4199" extrusionOk="0">
                  <a:moveTo>
                    <a:pt x="5010" y="0"/>
                  </a:moveTo>
                  <a:cubicBezTo>
                    <a:pt x="4716" y="70"/>
                    <a:pt x="4492" y="126"/>
                    <a:pt x="4198" y="238"/>
                  </a:cubicBezTo>
                  <a:cubicBezTo>
                    <a:pt x="4086" y="826"/>
                    <a:pt x="3849" y="1288"/>
                    <a:pt x="3667" y="1693"/>
                  </a:cubicBezTo>
                  <a:cubicBezTo>
                    <a:pt x="4310" y="1344"/>
                    <a:pt x="5066" y="1120"/>
                    <a:pt x="5836" y="938"/>
                  </a:cubicBezTo>
                  <a:cubicBezTo>
                    <a:pt x="5542" y="644"/>
                    <a:pt x="5304" y="294"/>
                    <a:pt x="5010" y="0"/>
                  </a:cubicBezTo>
                  <a:close/>
                  <a:moveTo>
                    <a:pt x="3960" y="294"/>
                  </a:moveTo>
                  <a:lnTo>
                    <a:pt x="3960" y="294"/>
                  </a:lnTo>
                  <a:cubicBezTo>
                    <a:pt x="3317" y="532"/>
                    <a:pt x="2743" y="826"/>
                    <a:pt x="2211" y="1176"/>
                  </a:cubicBezTo>
                  <a:lnTo>
                    <a:pt x="2911" y="2099"/>
                  </a:lnTo>
                  <a:cubicBezTo>
                    <a:pt x="3037" y="2043"/>
                    <a:pt x="3149" y="1931"/>
                    <a:pt x="3261" y="1875"/>
                  </a:cubicBezTo>
                  <a:cubicBezTo>
                    <a:pt x="3499" y="1525"/>
                    <a:pt x="3793" y="938"/>
                    <a:pt x="3960" y="294"/>
                  </a:cubicBezTo>
                  <a:close/>
                  <a:moveTo>
                    <a:pt x="1987" y="1344"/>
                  </a:moveTo>
                  <a:cubicBezTo>
                    <a:pt x="1162" y="1931"/>
                    <a:pt x="518" y="2687"/>
                    <a:pt x="0" y="3499"/>
                  </a:cubicBezTo>
                  <a:cubicBezTo>
                    <a:pt x="112" y="3736"/>
                    <a:pt x="294" y="3974"/>
                    <a:pt x="406" y="4198"/>
                  </a:cubicBezTo>
                  <a:lnTo>
                    <a:pt x="462" y="4198"/>
                  </a:lnTo>
                  <a:cubicBezTo>
                    <a:pt x="1106" y="3443"/>
                    <a:pt x="1861" y="2799"/>
                    <a:pt x="2687" y="2281"/>
                  </a:cubicBezTo>
                  <a:lnTo>
                    <a:pt x="1987" y="1344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6332994" y="3167052"/>
              <a:ext cx="69707" cy="83512"/>
            </a:xfrm>
            <a:custGeom>
              <a:avLst/>
              <a:gdLst/>
              <a:ahLst/>
              <a:cxnLst/>
              <a:rect l="l" t="t" r="r" b="b"/>
              <a:pathLst>
                <a:path w="924" h="1107" extrusionOk="0">
                  <a:moveTo>
                    <a:pt x="224" y="1"/>
                  </a:moveTo>
                  <a:cubicBezTo>
                    <a:pt x="168" y="57"/>
                    <a:pt x="56" y="113"/>
                    <a:pt x="0" y="169"/>
                  </a:cubicBezTo>
                  <a:lnTo>
                    <a:pt x="700" y="1106"/>
                  </a:lnTo>
                  <a:cubicBezTo>
                    <a:pt x="756" y="1050"/>
                    <a:pt x="868" y="994"/>
                    <a:pt x="924" y="924"/>
                  </a:cubicBezTo>
                  <a:lnTo>
                    <a:pt x="224" y="1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6213724" y="3395105"/>
              <a:ext cx="4300" cy="5356"/>
            </a:xfrm>
            <a:custGeom>
              <a:avLst/>
              <a:gdLst/>
              <a:ahLst/>
              <a:cxnLst/>
              <a:rect l="l" t="t" r="r" b="b"/>
              <a:pathLst>
                <a:path w="57" h="71" extrusionOk="0">
                  <a:moveTo>
                    <a:pt x="0" y="0"/>
                  </a:moveTo>
                  <a:lnTo>
                    <a:pt x="56" y="7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1"/>
            <p:cNvSpPr/>
            <p:nvPr/>
          </p:nvSpPr>
          <p:spPr>
            <a:xfrm>
              <a:off x="8628993" y="4569999"/>
              <a:ext cx="21199" cy="8525"/>
            </a:xfrm>
            <a:custGeom>
              <a:avLst/>
              <a:gdLst/>
              <a:ahLst/>
              <a:cxnLst/>
              <a:rect l="l" t="t" r="r" b="b"/>
              <a:pathLst>
                <a:path w="281" h="113" extrusionOk="0">
                  <a:moveTo>
                    <a:pt x="1" y="57"/>
                  </a:moveTo>
                  <a:lnTo>
                    <a:pt x="1" y="113"/>
                  </a:lnTo>
                  <a:lnTo>
                    <a:pt x="1" y="57"/>
                  </a:lnTo>
                  <a:close/>
                  <a:moveTo>
                    <a:pt x="57" y="57"/>
                  </a:moveTo>
                  <a:lnTo>
                    <a:pt x="1" y="57"/>
                  </a:lnTo>
                  <a:lnTo>
                    <a:pt x="57" y="57"/>
                  </a:lnTo>
                  <a:close/>
                  <a:moveTo>
                    <a:pt x="57" y="57"/>
                  </a:moveTo>
                  <a:lnTo>
                    <a:pt x="57" y="57"/>
                  </a:lnTo>
                  <a:lnTo>
                    <a:pt x="57" y="57"/>
                  </a:lnTo>
                  <a:close/>
                  <a:moveTo>
                    <a:pt x="57" y="57"/>
                  </a:moveTo>
                  <a:lnTo>
                    <a:pt x="57" y="57"/>
                  </a:lnTo>
                  <a:lnTo>
                    <a:pt x="57" y="57"/>
                  </a:lnTo>
                  <a:close/>
                  <a:moveTo>
                    <a:pt x="113" y="57"/>
                  </a:moveTo>
                  <a:lnTo>
                    <a:pt x="57" y="57"/>
                  </a:lnTo>
                  <a:lnTo>
                    <a:pt x="113" y="57"/>
                  </a:lnTo>
                  <a:close/>
                  <a:moveTo>
                    <a:pt x="113" y="57"/>
                  </a:moveTo>
                  <a:lnTo>
                    <a:pt x="113" y="57"/>
                  </a:lnTo>
                  <a:lnTo>
                    <a:pt x="113" y="57"/>
                  </a:lnTo>
                  <a:close/>
                  <a:moveTo>
                    <a:pt x="113" y="57"/>
                  </a:moveTo>
                  <a:lnTo>
                    <a:pt x="113" y="57"/>
                  </a:lnTo>
                  <a:lnTo>
                    <a:pt x="113" y="57"/>
                  </a:lnTo>
                  <a:close/>
                  <a:moveTo>
                    <a:pt x="169" y="57"/>
                  </a:moveTo>
                  <a:lnTo>
                    <a:pt x="113" y="57"/>
                  </a:lnTo>
                  <a:lnTo>
                    <a:pt x="169" y="57"/>
                  </a:lnTo>
                  <a:close/>
                  <a:moveTo>
                    <a:pt x="169" y="57"/>
                  </a:moveTo>
                  <a:lnTo>
                    <a:pt x="169" y="57"/>
                  </a:lnTo>
                  <a:lnTo>
                    <a:pt x="169" y="57"/>
                  </a:lnTo>
                  <a:close/>
                  <a:moveTo>
                    <a:pt x="169" y="1"/>
                  </a:moveTo>
                  <a:lnTo>
                    <a:pt x="169" y="57"/>
                  </a:lnTo>
                  <a:lnTo>
                    <a:pt x="169" y="1"/>
                  </a:lnTo>
                  <a:close/>
                  <a:moveTo>
                    <a:pt x="225" y="1"/>
                  </a:moveTo>
                  <a:lnTo>
                    <a:pt x="169" y="1"/>
                  </a:lnTo>
                  <a:lnTo>
                    <a:pt x="225" y="1"/>
                  </a:lnTo>
                  <a:close/>
                  <a:moveTo>
                    <a:pt x="225" y="1"/>
                  </a:moveTo>
                  <a:lnTo>
                    <a:pt x="225" y="1"/>
                  </a:lnTo>
                  <a:lnTo>
                    <a:pt x="225" y="1"/>
                  </a:lnTo>
                  <a:close/>
                  <a:moveTo>
                    <a:pt x="225" y="1"/>
                  </a:moveTo>
                  <a:lnTo>
                    <a:pt x="225" y="1"/>
                  </a:lnTo>
                  <a:lnTo>
                    <a:pt x="225" y="1"/>
                  </a:lnTo>
                  <a:close/>
                  <a:moveTo>
                    <a:pt x="281" y="1"/>
                  </a:moveTo>
                  <a:lnTo>
                    <a:pt x="225" y="1"/>
                  </a:lnTo>
                  <a:lnTo>
                    <a:pt x="281" y="1"/>
                  </a:lnTo>
                  <a:close/>
                  <a:moveTo>
                    <a:pt x="281" y="1"/>
                  </a:moveTo>
                  <a:lnTo>
                    <a:pt x="281" y="1"/>
                  </a:lnTo>
                  <a:lnTo>
                    <a:pt x="281" y="1"/>
                  </a:lnTo>
                  <a:close/>
                  <a:moveTo>
                    <a:pt x="281" y="1"/>
                  </a:moveTo>
                  <a:lnTo>
                    <a:pt x="281" y="1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1"/>
            <p:cNvSpPr/>
            <p:nvPr/>
          </p:nvSpPr>
          <p:spPr>
            <a:xfrm>
              <a:off x="8566756" y="4094957"/>
              <a:ext cx="9581" cy="8525"/>
            </a:xfrm>
            <a:custGeom>
              <a:avLst/>
              <a:gdLst/>
              <a:ahLst/>
              <a:cxnLst/>
              <a:rect l="l" t="t" r="r" b="b"/>
              <a:pathLst>
                <a:path w="127" h="113" extrusionOk="0">
                  <a:moveTo>
                    <a:pt x="126" y="1"/>
                  </a:moveTo>
                  <a:cubicBezTo>
                    <a:pt x="56" y="1"/>
                    <a:pt x="0" y="1"/>
                    <a:pt x="0" y="57"/>
                  </a:cubicBezTo>
                  <a:lnTo>
                    <a:pt x="0" y="113"/>
                  </a:lnTo>
                  <a:cubicBezTo>
                    <a:pt x="56" y="57"/>
                    <a:pt x="56" y="57"/>
                    <a:pt x="126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1"/>
            <p:cNvSpPr/>
            <p:nvPr/>
          </p:nvSpPr>
          <p:spPr>
            <a:xfrm>
              <a:off x="8016727" y="3571407"/>
              <a:ext cx="369581" cy="215381"/>
            </a:xfrm>
            <a:custGeom>
              <a:avLst/>
              <a:gdLst/>
              <a:ahLst/>
              <a:cxnLst/>
              <a:rect l="l" t="t" r="r" b="b"/>
              <a:pathLst>
                <a:path w="4899" h="2855" extrusionOk="0">
                  <a:moveTo>
                    <a:pt x="644" y="238"/>
                  </a:moveTo>
                  <a:cubicBezTo>
                    <a:pt x="477" y="406"/>
                    <a:pt x="295" y="532"/>
                    <a:pt x="127" y="700"/>
                  </a:cubicBezTo>
                  <a:cubicBezTo>
                    <a:pt x="127" y="756"/>
                    <a:pt x="71" y="812"/>
                    <a:pt x="1" y="812"/>
                  </a:cubicBezTo>
                  <a:cubicBezTo>
                    <a:pt x="239" y="938"/>
                    <a:pt x="421" y="994"/>
                    <a:pt x="644" y="1050"/>
                  </a:cubicBezTo>
                  <a:cubicBezTo>
                    <a:pt x="588" y="812"/>
                    <a:pt x="588" y="532"/>
                    <a:pt x="644" y="238"/>
                  </a:cubicBezTo>
                  <a:close/>
                  <a:moveTo>
                    <a:pt x="938" y="0"/>
                  </a:moveTo>
                  <a:cubicBezTo>
                    <a:pt x="882" y="0"/>
                    <a:pt x="826" y="56"/>
                    <a:pt x="770" y="112"/>
                  </a:cubicBezTo>
                  <a:cubicBezTo>
                    <a:pt x="700" y="462"/>
                    <a:pt x="770" y="812"/>
                    <a:pt x="826" y="1106"/>
                  </a:cubicBezTo>
                  <a:cubicBezTo>
                    <a:pt x="882" y="1162"/>
                    <a:pt x="994" y="1231"/>
                    <a:pt x="1120" y="1231"/>
                  </a:cubicBezTo>
                  <a:lnTo>
                    <a:pt x="1120" y="1287"/>
                  </a:lnTo>
                  <a:lnTo>
                    <a:pt x="1176" y="1287"/>
                  </a:lnTo>
                  <a:cubicBezTo>
                    <a:pt x="1470" y="1399"/>
                    <a:pt x="1750" y="1581"/>
                    <a:pt x="2044" y="1693"/>
                  </a:cubicBezTo>
                  <a:lnTo>
                    <a:pt x="3037" y="700"/>
                  </a:lnTo>
                  <a:cubicBezTo>
                    <a:pt x="3037" y="700"/>
                    <a:pt x="3037" y="644"/>
                    <a:pt x="2981" y="532"/>
                  </a:cubicBezTo>
                  <a:cubicBezTo>
                    <a:pt x="2338" y="294"/>
                    <a:pt x="1638" y="112"/>
                    <a:pt x="938" y="0"/>
                  </a:cubicBezTo>
                  <a:close/>
                  <a:moveTo>
                    <a:pt x="3331" y="700"/>
                  </a:moveTo>
                  <a:lnTo>
                    <a:pt x="2338" y="1693"/>
                  </a:lnTo>
                  <a:cubicBezTo>
                    <a:pt x="2631" y="1861"/>
                    <a:pt x="3443" y="2211"/>
                    <a:pt x="4269" y="2211"/>
                  </a:cubicBezTo>
                  <a:lnTo>
                    <a:pt x="4493" y="2211"/>
                  </a:lnTo>
                  <a:cubicBezTo>
                    <a:pt x="4619" y="1987"/>
                    <a:pt x="4786" y="1749"/>
                    <a:pt x="4898" y="1511"/>
                  </a:cubicBezTo>
                  <a:cubicBezTo>
                    <a:pt x="4437" y="1231"/>
                    <a:pt x="3919" y="938"/>
                    <a:pt x="3331" y="700"/>
                  </a:cubicBezTo>
                  <a:close/>
                  <a:moveTo>
                    <a:pt x="2687" y="2043"/>
                  </a:moveTo>
                  <a:lnTo>
                    <a:pt x="2687" y="2043"/>
                  </a:lnTo>
                  <a:cubicBezTo>
                    <a:pt x="3149" y="2337"/>
                    <a:pt x="3569" y="2561"/>
                    <a:pt x="3975" y="2855"/>
                  </a:cubicBezTo>
                  <a:cubicBezTo>
                    <a:pt x="4087" y="2743"/>
                    <a:pt x="4269" y="2505"/>
                    <a:pt x="4381" y="2337"/>
                  </a:cubicBezTo>
                  <a:lnTo>
                    <a:pt x="4269" y="2337"/>
                  </a:lnTo>
                  <a:cubicBezTo>
                    <a:pt x="3681" y="2337"/>
                    <a:pt x="3093" y="2211"/>
                    <a:pt x="2687" y="2043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1"/>
            <p:cNvSpPr/>
            <p:nvPr/>
          </p:nvSpPr>
          <p:spPr>
            <a:xfrm>
              <a:off x="8170849" y="3619915"/>
              <a:ext cx="97242" cy="83512"/>
            </a:xfrm>
            <a:custGeom>
              <a:avLst/>
              <a:gdLst/>
              <a:ahLst/>
              <a:cxnLst/>
              <a:rect l="l" t="t" r="r" b="b"/>
              <a:pathLst>
                <a:path w="1289" h="1107" extrusionOk="0">
                  <a:moveTo>
                    <a:pt x="1106" y="1"/>
                  </a:moveTo>
                  <a:lnTo>
                    <a:pt x="1176" y="57"/>
                  </a:lnTo>
                  <a:lnTo>
                    <a:pt x="1050" y="113"/>
                  </a:lnTo>
                  <a:lnTo>
                    <a:pt x="994" y="57"/>
                  </a:lnTo>
                  <a:lnTo>
                    <a:pt x="1" y="1050"/>
                  </a:lnTo>
                  <a:cubicBezTo>
                    <a:pt x="57" y="1050"/>
                    <a:pt x="57" y="1106"/>
                    <a:pt x="127" y="1106"/>
                  </a:cubicBezTo>
                  <a:lnTo>
                    <a:pt x="127" y="994"/>
                  </a:lnTo>
                  <a:cubicBezTo>
                    <a:pt x="183" y="994"/>
                    <a:pt x="183" y="1050"/>
                    <a:pt x="295" y="1050"/>
                  </a:cubicBezTo>
                  <a:lnTo>
                    <a:pt x="1288" y="57"/>
                  </a:lnTo>
                  <a:cubicBezTo>
                    <a:pt x="1232" y="57"/>
                    <a:pt x="1176" y="1"/>
                    <a:pt x="1106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1"/>
            <p:cNvSpPr/>
            <p:nvPr/>
          </p:nvSpPr>
          <p:spPr>
            <a:xfrm>
              <a:off x="8241612" y="3611466"/>
              <a:ext cx="18030" cy="16974"/>
            </a:xfrm>
            <a:custGeom>
              <a:avLst/>
              <a:gdLst/>
              <a:ahLst/>
              <a:cxnLst/>
              <a:rect l="l" t="t" r="r" b="b"/>
              <a:pathLst>
                <a:path w="239" h="225" extrusionOk="0">
                  <a:moveTo>
                    <a:pt x="0" y="1"/>
                  </a:moveTo>
                  <a:cubicBezTo>
                    <a:pt x="56" y="113"/>
                    <a:pt x="56" y="169"/>
                    <a:pt x="56" y="169"/>
                  </a:cubicBezTo>
                  <a:lnTo>
                    <a:pt x="112" y="225"/>
                  </a:lnTo>
                  <a:lnTo>
                    <a:pt x="238" y="169"/>
                  </a:lnTo>
                  <a:lnTo>
                    <a:pt x="168" y="113"/>
                  </a:lnTo>
                  <a:cubicBezTo>
                    <a:pt x="112" y="57"/>
                    <a:pt x="56" y="57"/>
                    <a:pt x="0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96" name="Google Shape;2096;p41"/>
            <p:cNvGrpSpPr/>
            <p:nvPr/>
          </p:nvGrpSpPr>
          <p:grpSpPr>
            <a:xfrm>
              <a:off x="7788453" y="3404614"/>
              <a:ext cx="694784" cy="681843"/>
              <a:chOff x="3793340" y="940160"/>
              <a:chExt cx="407737" cy="400143"/>
            </a:xfrm>
          </p:grpSpPr>
          <p:sp>
            <p:nvSpPr>
              <p:cNvPr id="2097" name="Google Shape;2097;p41"/>
              <p:cNvSpPr/>
              <p:nvPr/>
            </p:nvSpPr>
            <p:spPr>
              <a:xfrm>
                <a:off x="3793340" y="940160"/>
                <a:ext cx="407737" cy="400143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9222" extrusionOk="0">
                    <a:moveTo>
                      <a:pt x="9264" y="0"/>
                    </a:moveTo>
                    <a:lnTo>
                      <a:pt x="0" y="9096"/>
                    </a:lnTo>
                    <a:lnTo>
                      <a:pt x="112" y="9222"/>
                    </a:lnTo>
                    <a:lnTo>
                      <a:pt x="9390" y="126"/>
                    </a:lnTo>
                    <a:lnTo>
                      <a:pt x="92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41"/>
              <p:cNvSpPr/>
              <p:nvPr/>
            </p:nvSpPr>
            <p:spPr>
              <a:xfrm>
                <a:off x="4041119" y="989043"/>
                <a:ext cx="28564" cy="82424"/>
              </a:xfrm>
              <a:custGeom>
                <a:avLst/>
                <a:gdLst/>
                <a:ahLst/>
                <a:cxnLst/>
                <a:rect l="l" t="t" r="r" b="b"/>
                <a:pathLst>
                  <a:path w="701" h="2156" extrusionOk="0">
                    <a:moveTo>
                      <a:pt x="57" y="1"/>
                    </a:moveTo>
                    <a:cubicBezTo>
                      <a:pt x="1" y="1106"/>
                      <a:pt x="518" y="2156"/>
                      <a:pt x="574" y="2156"/>
                    </a:cubicBezTo>
                    <a:lnTo>
                      <a:pt x="700" y="2100"/>
                    </a:lnTo>
                    <a:cubicBezTo>
                      <a:pt x="700" y="2100"/>
                      <a:pt x="168" y="1106"/>
                      <a:pt x="1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41"/>
              <p:cNvSpPr/>
              <p:nvPr/>
            </p:nvSpPr>
            <p:spPr>
              <a:xfrm>
                <a:off x="4108018" y="1027466"/>
                <a:ext cx="59549" cy="23591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644" extrusionOk="0">
                    <a:moveTo>
                      <a:pt x="57" y="0"/>
                    </a:moveTo>
                    <a:lnTo>
                      <a:pt x="1" y="126"/>
                    </a:lnTo>
                    <a:cubicBezTo>
                      <a:pt x="1" y="126"/>
                      <a:pt x="882" y="588"/>
                      <a:pt x="1932" y="644"/>
                    </a:cubicBezTo>
                    <a:lnTo>
                      <a:pt x="1932" y="532"/>
                    </a:lnTo>
                    <a:cubicBezTo>
                      <a:pt x="938" y="476"/>
                      <a:pt x="57" y="0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41"/>
              <p:cNvSpPr/>
              <p:nvPr/>
            </p:nvSpPr>
            <p:spPr>
              <a:xfrm>
                <a:off x="3953160" y="1042955"/>
                <a:ext cx="10581" cy="4400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94" extrusionOk="0">
                    <a:moveTo>
                      <a:pt x="182" y="0"/>
                    </a:moveTo>
                    <a:lnTo>
                      <a:pt x="182" y="0"/>
                    </a:lnTo>
                    <a:cubicBezTo>
                      <a:pt x="112" y="70"/>
                      <a:pt x="56" y="126"/>
                      <a:pt x="56" y="126"/>
                    </a:cubicBezTo>
                    <a:cubicBezTo>
                      <a:pt x="0" y="420"/>
                      <a:pt x="0" y="700"/>
                      <a:pt x="56" y="938"/>
                    </a:cubicBezTo>
                    <a:cubicBezTo>
                      <a:pt x="112" y="994"/>
                      <a:pt x="182" y="994"/>
                      <a:pt x="238" y="994"/>
                    </a:cubicBezTo>
                    <a:cubicBezTo>
                      <a:pt x="182" y="700"/>
                      <a:pt x="112" y="35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41"/>
              <p:cNvSpPr/>
              <p:nvPr/>
            </p:nvSpPr>
            <p:spPr>
              <a:xfrm>
                <a:off x="4023151" y="1110467"/>
                <a:ext cx="102883" cy="30989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700" extrusionOk="0">
                    <a:moveTo>
                      <a:pt x="1" y="0"/>
                    </a:moveTo>
                    <a:lnTo>
                      <a:pt x="1" y="112"/>
                    </a:lnTo>
                    <a:cubicBezTo>
                      <a:pt x="169" y="224"/>
                      <a:pt x="351" y="294"/>
                      <a:pt x="518" y="406"/>
                    </a:cubicBezTo>
                    <a:cubicBezTo>
                      <a:pt x="924" y="574"/>
                      <a:pt x="1512" y="700"/>
                      <a:pt x="2100" y="700"/>
                    </a:cubicBezTo>
                    <a:lnTo>
                      <a:pt x="2212" y="700"/>
                    </a:lnTo>
                    <a:cubicBezTo>
                      <a:pt x="2268" y="700"/>
                      <a:pt x="2268" y="644"/>
                      <a:pt x="2324" y="574"/>
                    </a:cubicBezTo>
                    <a:lnTo>
                      <a:pt x="2100" y="574"/>
                    </a:lnTo>
                    <a:cubicBezTo>
                      <a:pt x="1274" y="574"/>
                      <a:pt x="462" y="224"/>
                      <a:pt x="169" y="56"/>
                    </a:cubicBezTo>
                    <a:cubicBezTo>
                      <a:pt x="57" y="56"/>
                      <a:pt x="57" y="0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02" name="Google Shape;2102;p41"/>
            <p:cNvSpPr/>
            <p:nvPr/>
          </p:nvSpPr>
          <p:spPr>
            <a:xfrm>
              <a:off x="7317931" y="3303220"/>
              <a:ext cx="377954" cy="325222"/>
            </a:xfrm>
            <a:custGeom>
              <a:avLst/>
              <a:gdLst/>
              <a:ahLst/>
              <a:cxnLst/>
              <a:rect l="l" t="t" r="r" b="b"/>
              <a:pathLst>
                <a:path w="5010" h="4311" extrusionOk="0">
                  <a:moveTo>
                    <a:pt x="0" y="1"/>
                  </a:moveTo>
                  <a:lnTo>
                    <a:pt x="0" y="812"/>
                  </a:lnTo>
                  <a:cubicBezTo>
                    <a:pt x="350" y="938"/>
                    <a:pt x="700" y="1050"/>
                    <a:pt x="1050" y="1106"/>
                  </a:cubicBezTo>
                  <a:cubicBezTo>
                    <a:pt x="756" y="700"/>
                    <a:pt x="350" y="351"/>
                    <a:pt x="0" y="1"/>
                  </a:cubicBezTo>
                  <a:close/>
                  <a:moveTo>
                    <a:pt x="0" y="994"/>
                  </a:moveTo>
                  <a:lnTo>
                    <a:pt x="0" y="994"/>
                  </a:lnTo>
                  <a:cubicBezTo>
                    <a:pt x="700" y="1750"/>
                    <a:pt x="1288" y="2618"/>
                    <a:pt x="1693" y="3611"/>
                  </a:cubicBezTo>
                  <a:cubicBezTo>
                    <a:pt x="2155" y="3667"/>
                    <a:pt x="2505" y="3737"/>
                    <a:pt x="2687" y="3737"/>
                  </a:cubicBezTo>
                  <a:lnTo>
                    <a:pt x="2561" y="3387"/>
                  </a:lnTo>
                  <a:cubicBezTo>
                    <a:pt x="2393" y="3499"/>
                    <a:pt x="2267" y="3499"/>
                    <a:pt x="2267" y="3499"/>
                  </a:cubicBezTo>
                  <a:cubicBezTo>
                    <a:pt x="2043" y="2687"/>
                    <a:pt x="1693" y="1918"/>
                    <a:pt x="1162" y="1218"/>
                  </a:cubicBezTo>
                  <a:cubicBezTo>
                    <a:pt x="812" y="1218"/>
                    <a:pt x="406" y="1106"/>
                    <a:pt x="0" y="994"/>
                  </a:cubicBezTo>
                  <a:close/>
                  <a:moveTo>
                    <a:pt x="4842" y="3205"/>
                  </a:moveTo>
                  <a:cubicBezTo>
                    <a:pt x="4786" y="3387"/>
                    <a:pt x="4716" y="3555"/>
                    <a:pt x="4604" y="3737"/>
                  </a:cubicBezTo>
                  <a:lnTo>
                    <a:pt x="5010" y="3737"/>
                  </a:lnTo>
                  <a:cubicBezTo>
                    <a:pt x="4954" y="3555"/>
                    <a:pt x="4898" y="3387"/>
                    <a:pt x="4842" y="3205"/>
                  </a:cubicBezTo>
                  <a:close/>
                  <a:moveTo>
                    <a:pt x="4660" y="3093"/>
                  </a:moveTo>
                  <a:cubicBezTo>
                    <a:pt x="3848" y="3093"/>
                    <a:pt x="3205" y="3261"/>
                    <a:pt x="2799" y="3317"/>
                  </a:cubicBezTo>
                  <a:lnTo>
                    <a:pt x="2967" y="3961"/>
                  </a:lnTo>
                  <a:cubicBezTo>
                    <a:pt x="3443" y="3905"/>
                    <a:pt x="3904" y="3793"/>
                    <a:pt x="4436" y="3737"/>
                  </a:cubicBezTo>
                  <a:cubicBezTo>
                    <a:pt x="4548" y="3555"/>
                    <a:pt x="4660" y="3317"/>
                    <a:pt x="4716" y="3093"/>
                  </a:cubicBezTo>
                  <a:close/>
                  <a:moveTo>
                    <a:pt x="1749" y="3793"/>
                  </a:moveTo>
                  <a:cubicBezTo>
                    <a:pt x="1805" y="3961"/>
                    <a:pt x="1917" y="4143"/>
                    <a:pt x="1987" y="4311"/>
                  </a:cubicBezTo>
                  <a:cubicBezTo>
                    <a:pt x="2211" y="4199"/>
                    <a:pt x="2505" y="4143"/>
                    <a:pt x="2799" y="4017"/>
                  </a:cubicBezTo>
                  <a:lnTo>
                    <a:pt x="2743" y="3849"/>
                  </a:lnTo>
                  <a:lnTo>
                    <a:pt x="2687" y="3849"/>
                  </a:lnTo>
                  <a:cubicBezTo>
                    <a:pt x="2505" y="3849"/>
                    <a:pt x="2155" y="3849"/>
                    <a:pt x="1749" y="3793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03" name="Google Shape;2103;p41"/>
            <p:cNvGrpSpPr/>
            <p:nvPr/>
          </p:nvGrpSpPr>
          <p:grpSpPr>
            <a:xfrm>
              <a:off x="7295487" y="3101595"/>
              <a:ext cx="387449" cy="905755"/>
              <a:chOff x="3504041" y="762332"/>
              <a:chExt cx="227376" cy="531546"/>
            </a:xfrm>
          </p:grpSpPr>
          <p:sp>
            <p:nvSpPr>
              <p:cNvPr id="2104" name="Google Shape;2104;p41"/>
              <p:cNvSpPr/>
              <p:nvPr/>
            </p:nvSpPr>
            <p:spPr>
              <a:xfrm>
                <a:off x="3534983" y="762332"/>
                <a:ext cx="196434" cy="531546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2315" extrusionOk="0">
                    <a:moveTo>
                      <a:pt x="239" y="0"/>
                    </a:moveTo>
                    <a:lnTo>
                      <a:pt x="1" y="70"/>
                    </a:lnTo>
                    <a:lnTo>
                      <a:pt x="4311" y="12314"/>
                    </a:lnTo>
                    <a:lnTo>
                      <a:pt x="4493" y="122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41"/>
              <p:cNvSpPr/>
              <p:nvPr/>
            </p:nvSpPr>
            <p:spPr>
              <a:xfrm>
                <a:off x="3504041" y="911606"/>
                <a:ext cx="97925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589" extrusionOk="0">
                    <a:moveTo>
                      <a:pt x="56" y="0"/>
                    </a:moveTo>
                    <a:lnTo>
                      <a:pt x="0" y="112"/>
                    </a:lnTo>
                    <a:cubicBezTo>
                      <a:pt x="812" y="518"/>
                      <a:pt x="1749" y="588"/>
                      <a:pt x="2043" y="588"/>
                    </a:cubicBezTo>
                    <a:lnTo>
                      <a:pt x="2211" y="588"/>
                    </a:lnTo>
                    <a:lnTo>
                      <a:pt x="2211" y="406"/>
                    </a:lnTo>
                    <a:cubicBezTo>
                      <a:pt x="2200" y="406"/>
                      <a:pt x="2149" y="408"/>
                      <a:pt x="2067" y="408"/>
                    </a:cubicBezTo>
                    <a:cubicBezTo>
                      <a:pt x="1728" y="408"/>
                      <a:pt x="856" y="372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41"/>
              <p:cNvSpPr/>
              <p:nvPr/>
            </p:nvSpPr>
            <p:spPr>
              <a:xfrm>
                <a:off x="3578995" y="834144"/>
                <a:ext cx="48958" cy="46523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582" extrusionOk="0">
                    <a:moveTo>
                      <a:pt x="1344" y="1"/>
                    </a:moveTo>
                    <a:cubicBezTo>
                      <a:pt x="812" y="882"/>
                      <a:pt x="56" y="1470"/>
                      <a:pt x="0" y="1470"/>
                    </a:cubicBezTo>
                    <a:lnTo>
                      <a:pt x="112" y="1582"/>
                    </a:lnTo>
                    <a:cubicBezTo>
                      <a:pt x="112" y="1582"/>
                      <a:pt x="938" y="994"/>
                      <a:pt x="1456" y="70"/>
                    </a:cubicBezTo>
                    <a:lnTo>
                      <a:pt x="13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41"/>
              <p:cNvSpPr/>
              <p:nvPr/>
            </p:nvSpPr>
            <p:spPr>
              <a:xfrm>
                <a:off x="3620515" y="916423"/>
                <a:ext cx="66990" cy="7761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2324" extrusionOk="0">
                    <a:moveTo>
                      <a:pt x="1567" y="1"/>
                    </a:moveTo>
                    <a:cubicBezTo>
                      <a:pt x="1273" y="1274"/>
                      <a:pt x="0" y="2212"/>
                      <a:pt x="0" y="2212"/>
                    </a:cubicBezTo>
                    <a:lnTo>
                      <a:pt x="56" y="2324"/>
                    </a:lnTo>
                    <a:cubicBezTo>
                      <a:pt x="112" y="2324"/>
                      <a:pt x="1399" y="1400"/>
                      <a:pt x="1749" y="57"/>
                    </a:cubicBezTo>
                    <a:lnTo>
                      <a:pt x="1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41"/>
              <p:cNvSpPr/>
              <p:nvPr/>
            </p:nvSpPr>
            <p:spPr>
              <a:xfrm>
                <a:off x="3630388" y="1027461"/>
                <a:ext cx="18018" cy="3098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00" extrusionOk="0">
                    <a:moveTo>
                      <a:pt x="239" y="0"/>
                    </a:moveTo>
                    <a:cubicBezTo>
                      <a:pt x="127" y="70"/>
                      <a:pt x="57" y="70"/>
                      <a:pt x="1" y="70"/>
                    </a:cubicBezTo>
                    <a:lnTo>
                      <a:pt x="127" y="420"/>
                    </a:lnTo>
                    <a:lnTo>
                      <a:pt x="239" y="420"/>
                    </a:lnTo>
                    <a:lnTo>
                      <a:pt x="239" y="532"/>
                    </a:lnTo>
                    <a:lnTo>
                      <a:pt x="183" y="532"/>
                    </a:lnTo>
                    <a:lnTo>
                      <a:pt x="239" y="700"/>
                    </a:lnTo>
                    <a:cubicBezTo>
                      <a:pt x="295" y="700"/>
                      <a:pt x="351" y="700"/>
                      <a:pt x="407" y="644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41"/>
              <p:cNvSpPr/>
              <p:nvPr/>
            </p:nvSpPr>
            <p:spPr>
              <a:xfrm>
                <a:off x="3592006" y="1040476"/>
                <a:ext cx="48963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238" extrusionOk="0">
                    <a:moveTo>
                      <a:pt x="0" y="0"/>
                    </a:moveTo>
                    <a:cubicBezTo>
                      <a:pt x="0" y="56"/>
                      <a:pt x="56" y="126"/>
                      <a:pt x="56" y="182"/>
                    </a:cubicBezTo>
                    <a:cubicBezTo>
                      <a:pt x="462" y="238"/>
                      <a:pt x="812" y="238"/>
                      <a:pt x="994" y="238"/>
                    </a:cubicBezTo>
                    <a:lnTo>
                      <a:pt x="1106" y="238"/>
                    </a:lnTo>
                    <a:lnTo>
                      <a:pt x="1106" y="126"/>
                    </a:lnTo>
                    <a:lnTo>
                      <a:pt x="994" y="126"/>
                    </a:lnTo>
                    <a:cubicBezTo>
                      <a:pt x="812" y="126"/>
                      <a:pt x="462" y="56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41"/>
              <p:cNvSpPr/>
              <p:nvPr/>
            </p:nvSpPr>
            <p:spPr>
              <a:xfrm>
                <a:off x="3713438" y="1017544"/>
                <a:ext cx="17974" cy="2851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44" extrusionOk="0">
                    <a:moveTo>
                      <a:pt x="280" y="0"/>
                    </a:moveTo>
                    <a:cubicBezTo>
                      <a:pt x="224" y="224"/>
                      <a:pt x="112" y="462"/>
                      <a:pt x="0" y="644"/>
                    </a:cubicBezTo>
                    <a:lnTo>
                      <a:pt x="168" y="644"/>
                    </a:lnTo>
                    <a:cubicBezTo>
                      <a:pt x="280" y="462"/>
                      <a:pt x="350" y="294"/>
                      <a:pt x="406" y="112"/>
                    </a:cubicBezTo>
                    <a:lnTo>
                      <a:pt x="4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1" name="Google Shape;2111;p41"/>
            <p:cNvSpPr/>
            <p:nvPr/>
          </p:nvSpPr>
          <p:spPr>
            <a:xfrm>
              <a:off x="6992787" y="2929569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1"/>
            <p:cNvSpPr/>
            <p:nvPr/>
          </p:nvSpPr>
          <p:spPr>
            <a:xfrm>
              <a:off x="6733049" y="2775446"/>
              <a:ext cx="264040" cy="193202"/>
            </a:xfrm>
            <a:custGeom>
              <a:avLst/>
              <a:gdLst/>
              <a:ahLst/>
              <a:cxnLst/>
              <a:rect l="l" t="t" r="r" b="b"/>
              <a:pathLst>
                <a:path w="3500" h="2561" extrusionOk="0">
                  <a:moveTo>
                    <a:pt x="1274" y="168"/>
                  </a:moveTo>
                  <a:lnTo>
                    <a:pt x="1274" y="238"/>
                  </a:lnTo>
                  <a:cubicBezTo>
                    <a:pt x="1274" y="238"/>
                    <a:pt x="1274" y="168"/>
                    <a:pt x="1344" y="168"/>
                  </a:cubicBezTo>
                  <a:close/>
                  <a:moveTo>
                    <a:pt x="225" y="0"/>
                  </a:moveTo>
                  <a:cubicBezTo>
                    <a:pt x="113" y="168"/>
                    <a:pt x="1" y="350"/>
                    <a:pt x="1" y="588"/>
                  </a:cubicBezTo>
                  <a:lnTo>
                    <a:pt x="1" y="644"/>
                  </a:lnTo>
                  <a:cubicBezTo>
                    <a:pt x="463" y="700"/>
                    <a:pt x="994" y="812"/>
                    <a:pt x="1456" y="994"/>
                  </a:cubicBezTo>
                  <a:cubicBezTo>
                    <a:pt x="1456" y="868"/>
                    <a:pt x="1400" y="756"/>
                    <a:pt x="1344" y="588"/>
                  </a:cubicBezTo>
                  <a:cubicBezTo>
                    <a:pt x="1218" y="588"/>
                    <a:pt x="1106" y="462"/>
                    <a:pt x="1218" y="350"/>
                  </a:cubicBezTo>
                  <a:lnTo>
                    <a:pt x="1218" y="294"/>
                  </a:lnTo>
                  <a:cubicBezTo>
                    <a:pt x="1218" y="238"/>
                    <a:pt x="1218" y="168"/>
                    <a:pt x="1162" y="168"/>
                  </a:cubicBezTo>
                  <a:cubicBezTo>
                    <a:pt x="868" y="56"/>
                    <a:pt x="519" y="0"/>
                    <a:pt x="225" y="0"/>
                  </a:cubicBezTo>
                  <a:close/>
                  <a:moveTo>
                    <a:pt x="1" y="756"/>
                  </a:moveTo>
                  <a:cubicBezTo>
                    <a:pt x="1" y="812"/>
                    <a:pt x="1" y="938"/>
                    <a:pt x="57" y="994"/>
                  </a:cubicBezTo>
                  <a:cubicBezTo>
                    <a:pt x="113" y="1106"/>
                    <a:pt x="295" y="1162"/>
                    <a:pt x="463" y="1162"/>
                  </a:cubicBezTo>
                  <a:lnTo>
                    <a:pt x="645" y="1162"/>
                  </a:lnTo>
                  <a:cubicBezTo>
                    <a:pt x="701" y="1050"/>
                    <a:pt x="756" y="938"/>
                    <a:pt x="756" y="868"/>
                  </a:cubicBezTo>
                  <a:cubicBezTo>
                    <a:pt x="519" y="812"/>
                    <a:pt x="225" y="756"/>
                    <a:pt x="1" y="756"/>
                  </a:cubicBezTo>
                  <a:close/>
                  <a:moveTo>
                    <a:pt x="1974" y="462"/>
                  </a:moveTo>
                  <a:cubicBezTo>
                    <a:pt x="1806" y="518"/>
                    <a:pt x="1624" y="588"/>
                    <a:pt x="1456" y="588"/>
                  </a:cubicBezTo>
                  <a:cubicBezTo>
                    <a:pt x="1512" y="812"/>
                    <a:pt x="1568" y="938"/>
                    <a:pt x="1568" y="994"/>
                  </a:cubicBezTo>
                  <a:cubicBezTo>
                    <a:pt x="1862" y="1106"/>
                    <a:pt x="2156" y="1218"/>
                    <a:pt x="2450" y="1399"/>
                  </a:cubicBezTo>
                  <a:cubicBezTo>
                    <a:pt x="2506" y="1399"/>
                    <a:pt x="2618" y="1455"/>
                    <a:pt x="2744" y="1511"/>
                  </a:cubicBezTo>
                  <a:cubicBezTo>
                    <a:pt x="2744" y="1399"/>
                    <a:pt x="2674" y="1218"/>
                    <a:pt x="2618" y="994"/>
                  </a:cubicBezTo>
                  <a:cubicBezTo>
                    <a:pt x="2394" y="756"/>
                    <a:pt x="2156" y="644"/>
                    <a:pt x="1974" y="462"/>
                  </a:cubicBezTo>
                  <a:close/>
                  <a:moveTo>
                    <a:pt x="868" y="938"/>
                  </a:moveTo>
                  <a:cubicBezTo>
                    <a:pt x="812" y="994"/>
                    <a:pt x="756" y="1050"/>
                    <a:pt x="701" y="1218"/>
                  </a:cubicBezTo>
                  <a:cubicBezTo>
                    <a:pt x="1050" y="1218"/>
                    <a:pt x="1344" y="1287"/>
                    <a:pt x="1624" y="1399"/>
                  </a:cubicBezTo>
                  <a:cubicBezTo>
                    <a:pt x="1750" y="1455"/>
                    <a:pt x="1918" y="1511"/>
                    <a:pt x="2044" y="1637"/>
                  </a:cubicBezTo>
                  <a:cubicBezTo>
                    <a:pt x="2100" y="1511"/>
                    <a:pt x="2156" y="1399"/>
                    <a:pt x="2156" y="1343"/>
                  </a:cubicBezTo>
                  <a:cubicBezTo>
                    <a:pt x="1750" y="1162"/>
                    <a:pt x="1274" y="1050"/>
                    <a:pt x="868" y="938"/>
                  </a:cubicBezTo>
                  <a:close/>
                  <a:moveTo>
                    <a:pt x="2744" y="1106"/>
                  </a:moveTo>
                  <a:lnTo>
                    <a:pt x="2744" y="1106"/>
                  </a:lnTo>
                  <a:cubicBezTo>
                    <a:pt x="2800" y="1343"/>
                    <a:pt x="2855" y="1511"/>
                    <a:pt x="2855" y="1567"/>
                  </a:cubicBezTo>
                  <a:cubicBezTo>
                    <a:pt x="2911" y="1637"/>
                    <a:pt x="3023" y="1693"/>
                    <a:pt x="3093" y="1749"/>
                  </a:cubicBezTo>
                  <a:cubicBezTo>
                    <a:pt x="3205" y="1861"/>
                    <a:pt x="3317" y="1917"/>
                    <a:pt x="3443" y="2043"/>
                  </a:cubicBezTo>
                  <a:cubicBezTo>
                    <a:pt x="3205" y="1693"/>
                    <a:pt x="2967" y="1343"/>
                    <a:pt x="2744" y="1106"/>
                  </a:cubicBezTo>
                  <a:close/>
                  <a:moveTo>
                    <a:pt x="2212" y="1399"/>
                  </a:moveTo>
                  <a:cubicBezTo>
                    <a:pt x="2212" y="1455"/>
                    <a:pt x="2156" y="1567"/>
                    <a:pt x="2100" y="1693"/>
                  </a:cubicBezTo>
                  <a:lnTo>
                    <a:pt x="2450" y="2043"/>
                  </a:lnTo>
                  <a:cubicBezTo>
                    <a:pt x="2562" y="2211"/>
                    <a:pt x="2674" y="2393"/>
                    <a:pt x="2800" y="2561"/>
                  </a:cubicBezTo>
                  <a:cubicBezTo>
                    <a:pt x="3149" y="2449"/>
                    <a:pt x="3373" y="2337"/>
                    <a:pt x="3499" y="2211"/>
                  </a:cubicBezTo>
                  <a:lnTo>
                    <a:pt x="3443" y="2211"/>
                  </a:lnTo>
                  <a:cubicBezTo>
                    <a:pt x="3261" y="2043"/>
                    <a:pt x="3023" y="1861"/>
                    <a:pt x="2855" y="1749"/>
                  </a:cubicBezTo>
                  <a:cubicBezTo>
                    <a:pt x="2674" y="1637"/>
                    <a:pt x="2450" y="1511"/>
                    <a:pt x="2212" y="1399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1"/>
            <p:cNvSpPr/>
            <p:nvPr/>
          </p:nvSpPr>
          <p:spPr>
            <a:xfrm>
              <a:off x="7023416" y="2617099"/>
              <a:ext cx="303042" cy="1222505"/>
            </a:xfrm>
            <a:custGeom>
              <a:avLst/>
              <a:gdLst/>
              <a:ahLst/>
              <a:cxnLst/>
              <a:rect l="l" t="t" r="r" b="b"/>
              <a:pathLst>
                <a:path w="4017" h="16205" extrusionOk="0">
                  <a:moveTo>
                    <a:pt x="1973" y="0"/>
                  </a:moveTo>
                  <a:cubicBezTo>
                    <a:pt x="574" y="2561"/>
                    <a:pt x="0" y="5541"/>
                    <a:pt x="294" y="8396"/>
                  </a:cubicBezTo>
                  <a:cubicBezTo>
                    <a:pt x="644" y="11251"/>
                    <a:pt x="1861" y="14049"/>
                    <a:pt x="3792" y="16204"/>
                  </a:cubicBezTo>
                  <a:lnTo>
                    <a:pt x="4016" y="15980"/>
                  </a:lnTo>
                  <a:cubicBezTo>
                    <a:pt x="2155" y="13881"/>
                    <a:pt x="924" y="11139"/>
                    <a:pt x="644" y="8340"/>
                  </a:cubicBezTo>
                  <a:cubicBezTo>
                    <a:pt x="294" y="5541"/>
                    <a:pt x="868" y="2617"/>
                    <a:pt x="2267" y="168"/>
                  </a:cubicBezTo>
                  <a:lnTo>
                    <a:pt x="19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1"/>
            <p:cNvSpPr/>
            <p:nvPr/>
          </p:nvSpPr>
          <p:spPr>
            <a:xfrm>
              <a:off x="6020517" y="3132048"/>
              <a:ext cx="1525472" cy="1416839"/>
            </a:xfrm>
            <a:custGeom>
              <a:avLst/>
              <a:gdLst/>
              <a:ahLst/>
              <a:cxnLst/>
              <a:rect l="l" t="t" r="r" b="b"/>
              <a:pathLst>
                <a:path w="20221" h="18781" extrusionOk="0">
                  <a:moveTo>
                    <a:pt x="10152" y="0"/>
                  </a:moveTo>
                  <a:cubicBezTo>
                    <a:pt x="9803" y="0"/>
                    <a:pt x="9451" y="19"/>
                    <a:pt x="9096" y="59"/>
                  </a:cubicBezTo>
                  <a:cubicBezTo>
                    <a:pt x="3849" y="577"/>
                    <a:pt x="0" y="5362"/>
                    <a:pt x="574" y="10722"/>
                  </a:cubicBezTo>
                  <a:cubicBezTo>
                    <a:pt x="1064" y="15660"/>
                    <a:pt x="5059" y="18781"/>
                    <a:pt x="9833" y="18781"/>
                  </a:cubicBezTo>
                  <a:cubicBezTo>
                    <a:pt x="10240" y="18781"/>
                    <a:pt x="10652" y="18758"/>
                    <a:pt x="11069" y="18712"/>
                  </a:cubicBezTo>
                  <a:cubicBezTo>
                    <a:pt x="16317" y="18124"/>
                    <a:pt x="20221" y="14108"/>
                    <a:pt x="19703" y="8735"/>
                  </a:cubicBezTo>
                  <a:cubicBezTo>
                    <a:pt x="19155" y="3734"/>
                    <a:pt x="15012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1"/>
            <p:cNvSpPr/>
            <p:nvPr/>
          </p:nvSpPr>
          <p:spPr>
            <a:xfrm>
              <a:off x="7185912" y="4389473"/>
              <a:ext cx="61333" cy="44434"/>
            </a:xfrm>
            <a:custGeom>
              <a:avLst/>
              <a:gdLst/>
              <a:ahLst/>
              <a:cxnLst/>
              <a:rect l="l" t="t" r="r" b="b"/>
              <a:pathLst>
                <a:path w="813" h="589" extrusionOk="0">
                  <a:moveTo>
                    <a:pt x="757" y="1"/>
                  </a:moveTo>
                  <a:cubicBezTo>
                    <a:pt x="519" y="239"/>
                    <a:pt x="295" y="407"/>
                    <a:pt x="1" y="589"/>
                  </a:cubicBezTo>
                  <a:cubicBezTo>
                    <a:pt x="295" y="407"/>
                    <a:pt x="519" y="239"/>
                    <a:pt x="813" y="57"/>
                  </a:cubicBezTo>
                  <a:cubicBezTo>
                    <a:pt x="813" y="1"/>
                    <a:pt x="757" y="1"/>
                    <a:pt x="757" y="1"/>
                  </a:cubicBezTo>
                  <a:close/>
                </a:path>
              </a:pathLst>
            </a:custGeom>
            <a:solidFill>
              <a:srgbClr val="FE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1"/>
            <p:cNvSpPr/>
            <p:nvPr/>
          </p:nvSpPr>
          <p:spPr>
            <a:xfrm>
              <a:off x="6046928" y="3404611"/>
              <a:ext cx="1398808" cy="1143293"/>
            </a:xfrm>
            <a:custGeom>
              <a:avLst/>
              <a:gdLst/>
              <a:ahLst/>
              <a:cxnLst/>
              <a:rect l="l" t="t" r="r" b="b"/>
              <a:pathLst>
                <a:path w="18542" h="15155" extrusionOk="0">
                  <a:moveTo>
                    <a:pt x="16848" y="518"/>
                  </a:moveTo>
                  <a:cubicBezTo>
                    <a:pt x="17016" y="518"/>
                    <a:pt x="17086" y="868"/>
                    <a:pt x="16848" y="868"/>
                  </a:cubicBezTo>
                  <a:cubicBezTo>
                    <a:pt x="16610" y="868"/>
                    <a:pt x="16610" y="574"/>
                    <a:pt x="16848" y="518"/>
                  </a:cubicBezTo>
                  <a:close/>
                  <a:moveTo>
                    <a:pt x="16037" y="2043"/>
                  </a:moveTo>
                  <a:cubicBezTo>
                    <a:pt x="16148" y="2043"/>
                    <a:pt x="16204" y="2267"/>
                    <a:pt x="16037" y="2267"/>
                  </a:cubicBezTo>
                  <a:cubicBezTo>
                    <a:pt x="15911" y="2267"/>
                    <a:pt x="15911" y="2043"/>
                    <a:pt x="16037" y="2043"/>
                  </a:cubicBezTo>
                  <a:close/>
                  <a:moveTo>
                    <a:pt x="17436" y="2561"/>
                  </a:moveTo>
                  <a:cubicBezTo>
                    <a:pt x="17548" y="2561"/>
                    <a:pt x="17604" y="2743"/>
                    <a:pt x="17436" y="2743"/>
                  </a:cubicBezTo>
                  <a:cubicBezTo>
                    <a:pt x="17310" y="2743"/>
                    <a:pt x="17310" y="2561"/>
                    <a:pt x="17436" y="2561"/>
                  </a:cubicBezTo>
                  <a:close/>
                  <a:moveTo>
                    <a:pt x="16037" y="3554"/>
                  </a:moveTo>
                  <a:cubicBezTo>
                    <a:pt x="16148" y="3554"/>
                    <a:pt x="16204" y="3722"/>
                    <a:pt x="16037" y="3792"/>
                  </a:cubicBezTo>
                  <a:cubicBezTo>
                    <a:pt x="15911" y="3792"/>
                    <a:pt x="15911" y="3554"/>
                    <a:pt x="16037" y="3554"/>
                  </a:cubicBezTo>
                  <a:close/>
                  <a:moveTo>
                    <a:pt x="812" y="4660"/>
                  </a:moveTo>
                  <a:cubicBezTo>
                    <a:pt x="1106" y="4660"/>
                    <a:pt x="1162" y="5192"/>
                    <a:pt x="868" y="5192"/>
                  </a:cubicBezTo>
                  <a:lnTo>
                    <a:pt x="812" y="5192"/>
                  </a:lnTo>
                  <a:cubicBezTo>
                    <a:pt x="518" y="5192"/>
                    <a:pt x="462" y="4716"/>
                    <a:pt x="812" y="4716"/>
                  </a:cubicBezTo>
                  <a:lnTo>
                    <a:pt x="812" y="4660"/>
                  </a:lnTo>
                  <a:close/>
                  <a:moveTo>
                    <a:pt x="14749" y="5066"/>
                  </a:moveTo>
                  <a:cubicBezTo>
                    <a:pt x="14917" y="5066"/>
                    <a:pt x="14917" y="5248"/>
                    <a:pt x="14805" y="5304"/>
                  </a:cubicBezTo>
                  <a:lnTo>
                    <a:pt x="14749" y="5304"/>
                  </a:lnTo>
                  <a:cubicBezTo>
                    <a:pt x="14637" y="5304"/>
                    <a:pt x="14637" y="5066"/>
                    <a:pt x="14749" y="5066"/>
                  </a:cubicBezTo>
                  <a:close/>
                  <a:moveTo>
                    <a:pt x="756" y="6409"/>
                  </a:moveTo>
                  <a:cubicBezTo>
                    <a:pt x="924" y="6409"/>
                    <a:pt x="994" y="6703"/>
                    <a:pt x="756" y="6759"/>
                  </a:cubicBezTo>
                  <a:cubicBezTo>
                    <a:pt x="518" y="6759"/>
                    <a:pt x="518" y="6409"/>
                    <a:pt x="700" y="6409"/>
                  </a:cubicBezTo>
                  <a:close/>
                  <a:moveTo>
                    <a:pt x="1917" y="7109"/>
                  </a:moveTo>
                  <a:cubicBezTo>
                    <a:pt x="2211" y="7109"/>
                    <a:pt x="2267" y="7640"/>
                    <a:pt x="1917" y="7640"/>
                  </a:cubicBezTo>
                  <a:cubicBezTo>
                    <a:pt x="1623" y="7640"/>
                    <a:pt x="1567" y="7165"/>
                    <a:pt x="1861" y="7109"/>
                  </a:cubicBezTo>
                  <a:close/>
                  <a:moveTo>
                    <a:pt x="756" y="8340"/>
                  </a:moveTo>
                  <a:cubicBezTo>
                    <a:pt x="924" y="8340"/>
                    <a:pt x="924" y="8508"/>
                    <a:pt x="812" y="8508"/>
                  </a:cubicBezTo>
                  <a:lnTo>
                    <a:pt x="756" y="8508"/>
                  </a:lnTo>
                  <a:cubicBezTo>
                    <a:pt x="644" y="8508"/>
                    <a:pt x="644" y="8340"/>
                    <a:pt x="756" y="8340"/>
                  </a:cubicBezTo>
                  <a:close/>
                  <a:moveTo>
                    <a:pt x="1917" y="8970"/>
                  </a:moveTo>
                  <a:cubicBezTo>
                    <a:pt x="2099" y="8970"/>
                    <a:pt x="2099" y="9264"/>
                    <a:pt x="1917" y="9320"/>
                  </a:cubicBezTo>
                  <a:cubicBezTo>
                    <a:pt x="1693" y="9320"/>
                    <a:pt x="1693" y="8970"/>
                    <a:pt x="1861" y="8970"/>
                  </a:cubicBezTo>
                  <a:close/>
                  <a:moveTo>
                    <a:pt x="3610" y="9739"/>
                  </a:moveTo>
                  <a:cubicBezTo>
                    <a:pt x="3904" y="9739"/>
                    <a:pt x="3960" y="10201"/>
                    <a:pt x="3610" y="10257"/>
                  </a:cubicBezTo>
                  <a:cubicBezTo>
                    <a:pt x="3317" y="10257"/>
                    <a:pt x="3261" y="9795"/>
                    <a:pt x="3555" y="9739"/>
                  </a:cubicBezTo>
                  <a:close/>
                  <a:moveTo>
                    <a:pt x="12412" y="10551"/>
                  </a:moveTo>
                  <a:cubicBezTo>
                    <a:pt x="12594" y="10551"/>
                    <a:pt x="12594" y="10719"/>
                    <a:pt x="12468" y="10719"/>
                  </a:cubicBezTo>
                  <a:lnTo>
                    <a:pt x="12412" y="10719"/>
                  </a:lnTo>
                  <a:cubicBezTo>
                    <a:pt x="12300" y="10719"/>
                    <a:pt x="12300" y="10551"/>
                    <a:pt x="12412" y="10551"/>
                  </a:cubicBezTo>
                  <a:close/>
                  <a:moveTo>
                    <a:pt x="5122" y="10551"/>
                  </a:moveTo>
                  <a:cubicBezTo>
                    <a:pt x="5304" y="10551"/>
                    <a:pt x="5360" y="10789"/>
                    <a:pt x="5192" y="10845"/>
                  </a:cubicBezTo>
                  <a:cubicBezTo>
                    <a:pt x="5192" y="10901"/>
                    <a:pt x="5122" y="10901"/>
                    <a:pt x="5122" y="10901"/>
                  </a:cubicBezTo>
                  <a:cubicBezTo>
                    <a:pt x="4954" y="10901"/>
                    <a:pt x="4898" y="10607"/>
                    <a:pt x="5066" y="10551"/>
                  </a:cubicBezTo>
                  <a:close/>
                  <a:moveTo>
                    <a:pt x="2617" y="10901"/>
                  </a:moveTo>
                  <a:cubicBezTo>
                    <a:pt x="2799" y="10901"/>
                    <a:pt x="2855" y="11251"/>
                    <a:pt x="2617" y="11251"/>
                  </a:cubicBezTo>
                  <a:cubicBezTo>
                    <a:pt x="2393" y="11251"/>
                    <a:pt x="2393" y="10957"/>
                    <a:pt x="2617" y="10901"/>
                  </a:cubicBezTo>
                  <a:close/>
                  <a:moveTo>
                    <a:pt x="13868" y="11769"/>
                  </a:moveTo>
                  <a:cubicBezTo>
                    <a:pt x="14049" y="11769"/>
                    <a:pt x="14049" y="12118"/>
                    <a:pt x="13868" y="12118"/>
                  </a:cubicBezTo>
                  <a:lnTo>
                    <a:pt x="13812" y="12118"/>
                  </a:lnTo>
                  <a:cubicBezTo>
                    <a:pt x="13644" y="12118"/>
                    <a:pt x="13644" y="11838"/>
                    <a:pt x="13812" y="11769"/>
                  </a:cubicBezTo>
                  <a:close/>
                  <a:moveTo>
                    <a:pt x="4198" y="12006"/>
                  </a:moveTo>
                  <a:cubicBezTo>
                    <a:pt x="4422" y="12006"/>
                    <a:pt x="4548" y="12412"/>
                    <a:pt x="4310" y="12538"/>
                  </a:cubicBezTo>
                  <a:lnTo>
                    <a:pt x="4198" y="12538"/>
                  </a:lnTo>
                  <a:cubicBezTo>
                    <a:pt x="3960" y="12538"/>
                    <a:pt x="3848" y="12118"/>
                    <a:pt x="4072" y="12062"/>
                  </a:cubicBezTo>
                  <a:cubicBezTo>
                    <a:pt x="4142" y="12006"/>
                    <a:pt x="4198" y="12006"/>
                    <a:pt x="4198" y="12006"/>
                  </a:cubicBezTo>
                  <a:close/>
                  <a:moveTo>
                    <a:pt x="6409" y="12300"/>
                  </a:moveTo>
                  <a:cubicBezTo>
                    <a:pt x="6591" y="12300"/>
                    <a:pt x="6647" y="12538"/>
                    <a:pt x="6465" y="12594"/>
                  </a:cubicBezTo>
                  <a:lnTo>
                    <a:pt x="6409" y="12650"/>
                  </a:lnTo>
                  <a:cubicBezTo>
                    <a:pt x="6241" y="12650"/>
                    <a:pt x="6171" y="12356"/>
                    <a:pt x="6353" y="12300"/>
                  </a:cubicBezTo>
                  <a:close/>
                  <a:moveTo>
                    <a:pt x="8564" y="12412"/>
                  </a:moveTo>
                  <a:cubicBezTo>
                    <a:pt x="8802" y="12412"/>
                    <a:pt x="8802" y="12706"/>
                    <a:pt x="8620" y="12762"/>
                  </a:cubicBezTo>
                  <a:lnTo>
                    <a:pt x="8564" y="12762"/>
                  </a:lnTo>
                  <a:cubicBezTo>
                    <a:pt x="8396" y="12762"/>
                    <a:pt x="8396" y="12412"/>
                    <a:pt x="8564" y="12412"/>
                  </a:cubicBezTo>
                  <a:close/>
                  <a:moveTo>
                    <a:pt x="11363" y="12356"/>
                  </a:moveTo>
                  <a:cubicBezTo>
                    <a:pt x="11601" y="12356"/>
                    <a:pt x="11713" y="12706"/>
                    <a:pt x="11419" y="12818"/>
                  </a:cubicBezTo>
                  <a:lnTo>
                    <a:pt x="11363" y="12818"/>
                  </a:lnTo>
                  <a:cubicBezTo>
                    <a:pt x="11139" y="12818"/>
                    <a:pt x="11013" y="12468"/>
                    <a:pt x="11251" y="12356"/>
                  </a:cubicBezTo>
                  <a:close/>
                  <a:moveTo>
                    <a:pt x="13350" y="13350"/>
                  </a:moveTo>
                  <a:cubicBezTo>
                    <a:pt x="13644" y="13350"/>
                    <a:pt x="13700" y="13812"/>
                    <a:pt x="13350" y="13868"/>
                  </a:cubicBezTo>
                  <a:cubicBezTo>
                    <a:pt x="13056" y="13868"/>
                    <a:pt x="13000" y="13350"/>
                    <a:pt x="13294" y="13350"/>
                  </a:cubicBezTo>
                  <a:close/>
                  <a:moveTo>
                    <a:pt x="7403" y="13756"/>
                  </a:moveTo>
                  <a:cubicBezTo>
                    <a:pt x="7515" y="13756"/>
                    <a:pt x="7515" y="13937"/>
                    <a:pt x="7403" y="13937"/>
                  </a:cubicBezTo>
                  <a:cubicBezTo>
                    <a:pt x="7291" y="13937"/>
                    <a:pt x="7221" y="13756"/>
                    <a:pt x="7403" y="13756"/>
                  </a:cubicBezTo>
                  <a:close/>
                  <a:moveTo>
                    <a:pt x="10089" y="13644"/>
                  </a:moveTo>
                  <a:cubicBezTo>
                    <a:pt x="10369" y="13644"/>
                    <a:pt x="10663" y="13756"/>
                    <a:pt x="10663" y="13993"/>
                  </a:cubicBezTo>
                  <a:cubicBezTo>
                    <a:pt x="10719" y="14161"/>
                    <a:pt x="10439" y="14343"/>
                    <a:pt x="10019" y="14399"/>
                  </a:cubicBezTo>
                  <a:lnTo>
                    <a:pt x="9907" y="14399"/>
                  </a:lnTo>
                  <a:cubicBezTo>
                    <a:pt x="9558" y="14399"/>
                    <a:pt x="9320" y="14287"/>
                    <a:pt x="9320" y="14105"/>
                  </a:cubicBezTo>
                  <a:cubicBezTo>
                    <a:pt x="9264" y="13868"/>
                    <a:pt x="9558" y="13700"/>
                    <a:pt x="9963" y="13644"/>
                  </a:cubicBezTo>
                  <a:close/>
                  <a:moveTo>
                    <a:pt x="17198" y="0"/>
                  </a:moveTo>
                  <a:cubicBezTo>
                    <a:pt x="14805" y="1567"/>
                    <a:pt x="13700" y="4604"/>
                    <a:pt x="13644" y="7696"/>
                  </a:cubicBezTo>
                  <a:cubicBezTo>
                    <a:pt x="13588" y="9907"/>
                    <a:pt x="11769" y="11601"/>
                    <a:pt x="9614" y="11601"/>
                  </a:cubicBezTo>
                  <a:lnTo>
                    <a:pt x="9152" y="11601"/>
                  </a:lnTo>
                  <a:cubicBezTo>
                    <a:pt x="4954" y="11139"/>
                    <a:pt x="1106" y="7696"/>
                    <a:pt x="994" y="1973"/>
                  </a:cubicBezTo>
                  <a:cubicBezTo>
                    <a:pt x="294" y="3498"/>
                    <a:pt x="0" y="5248"/>
                    <a:pt x="168" y="7053"/>
                  </a:cubicBezTo>
                  <a:lnTo>
                    <a:pt x="168" y="7109"/>
                  </a:lnTo>
                  <a:cubicBezTo>
                    <a:pt x="644" y="11419"/>
                    <a:pt x="3722" y="14343"/>
                    <a:pt x="7697" y="14987"/>
                  </a:cubicBezTo>
                  <a:cubicBezTo>
                    <a:pt x="8270" y="15099"/>
                    <a:pt x="8858" y="15155"/>
                    <a:pt x="9502" y="15155"/>
                  </a:cubicBezTo>
                  <a:cubicBezTo>
                    <a:pt x="9851" y="15155"/>
                    <a:pt x="10257" y="15155"/>
                    <a:pt x="10663" y="15099"/>
                  </a:cubicBezTo>
                  <a:lnTo>
                    <a:pt x="10789" y="15099"/>
                  </a:lnTo>
                  <a:cubicBezTo>
                    <a:pt x="12356" y="14917"/>
                    <a:pt x="13756" y="14399"/>
                    <a:pt x="14987" y="13700"/>
                  </a:cubicBezTo>
                  <a:cubicBezTo>
                    <a:pt x="15043" y="13644"/>
                    <a:pt x="15043" y="13644"/>
                    <a:pt x="15099" y="13644"/>
                  </a:cubicBezTo>
                  <a:cubicBezTo>
                    <a:pt x="15392" y="13463"/>
                    <a:pt x="15615" y="13295"/>
                    <a:pt x="15851" y="13059"/>
                  </a:cubicBezTo>
                  <a:lnTo>
                    <a:pt x="15851" y="13059"/>
                  </a:lnTo>
                  <a:cubicBezTo>
                    <a:pt x="15615" y="13295"/>
                    <a:pt x="15392" y="13462"/>
                    <a:pt x="15099" y="13588"/>
                  </a:cubicBezTo>
                  <a:cubicBezTo>
                    <a:pt x="14749" y="12118"/>
                    <a:pt x="14399" y="10607"/>
                    <a:pt x="14455" y="9040"/>
                  </a:cubicBezTo>
                  <a:cubicBezTo>
                    <a:pt x="14637" y="6465"/>
                    <a:pt x="16093" y="3373"/>
                    <a:pt x="18541" y="2267"/>
                  </a:cubicBezTo>
                  <a:cubicBezTo>
                    <a:pt x="18192" y="1455"/>
                    <a:pt x="17716" y="700"/>
                    <a:pt x="17198" y="0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1"/>
            <p:cNvSpPr/>
            <p:nvPr/>
          </p:nvSpPr>
          <p:spPr>
            <a:xfrm>
              <a:off x="7449875" y="3589287"/>
              <a:ext cx="18030" cy="39153"/>
            </a:xfrm>
            <a:custGeom>
              <a:avLst/>
              <a:gdLst/>
              <a:ahLst/>
              <a:cxnLst/>
              <a:rect l="l" t="t" r="r" b="b"/>
              <a:pathLst>
                <a:path w="239" h="519" extrusionOk="0">
                  <a:moveTo>
                    <a:pt x="0" y="1"/>
                  </a:moveTo>
                  <a:cubicBezTo>
                    <a:pt x="56" y="169"/>
                    <a:pt x="168" y="351"/>
                    <a:pt x="238" y="519"/>
                  </a:cubicBezTo>
                  <a:lnTo>
                    <a:pt x="238" y="519"/>
                  </a:lnTo>
                  <a:cubicBezTo>
                    <a:pt x="168" y="351"/>
                    <a:pt x="56" y="169"/>
                    <a:pt x="0" y="1"/>
                  </a:cubicBezTo>
                  <a:close/>
                </a:path>
              </a:pathLst>
            </a:custGeom>
            <a:solidFill>
              <a:srgbClr val="2AA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1"/>
            <p:cNvSpPr/>
            <p:nvPr/>
          </p:nvSpPr>
          <p:spPr>
            <a:xfrm>
              <a:off x="7445650" y="3575632"/>
              <a:ext cx="4300" cy="13730"/>
            </a:xfrm>
            <a:custGeom>
              <a:avLst/>
              <a:gdLst/>
              <a:ahLst/>
              <a:cxnLst/>
              <a:rect l="l" t="t" r="r" b="b"/>
              <a:pathLst>
                <a:path w="57" h="18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56"/>
                    <a:pt x="56" y="126"/>
                    <a:pt x="56" y="182"/>
                  </a:cubicBezTo>
                  <a:lnTo>
                    <a:pt x="56" y="182"/>
                  </a:lnTo>
                  <a:cubicBezTo>
                    <a:pt x="56" y="126"/>
                    <a:pt x="0" y="56"/>
                    <a:pt x="0" y="0"/>
                  </a:cubicBezTo>
                  <a:close/>
                </a:path>
              </a:pathLst>
            </a:custGeom>
            <a:solidFill>
              <a:srgbClr val="196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1"/>
            <p:cNvSpPr/>
            <p:nvPr/>
          </p:nvSpPr>
          <p:spPr>
            <a:xfrm>
              <a:off x="7445650" y="3575632"/>
              <a:ext cx="22255" cy="52808"/>
            </a:xfrm>
            <a:custGeom>
              <a:avLst/>
              <a:gdLst/>
              <a:ahLst/>
              <a:cxnLst/>
              <a:rect l="l" t="t" r="r" b="b"/>
              <a:pathLst>
                <a:path w="295" h="700" extrusionOk="0">
                  <a:moveTo>
                    <a:pt x="0" y="0"/>
                  </a:moveTo>
                  <a:cubicBezTo>
                    <a:pt x="0" y="56"/>
                    <a:pt x="56" y="126"/>
                    <a:pt x="56" y="182"/>
                  </a:cubicBezTo>
                  <a:cubicBezTo>
                    <a:pt x="89" y="281"/>
                    <a:pt x="141" y="384"/>
                    <a:pt x="193" y="486"/>
                  </a:cubicBezTo>
                  <a:lnTo>
                    <a:pt x="193" y="486"/>
                  </a:lnTo>
                  <a:cubicBezTo>
                    <a:pt x="128" y="327"/>
                    <a:pt x="77" y="164"/>
                    <a:pt x="0" y="0"/>
                  </a:cubicBezTo>
                  <a:close/>
                  <a:moveTo>
                    <a:pt x="193" y="486"/>
                  </a:moveTo>
                  <a:cubicBezTo>
                    <a:pt x="222" y="559"/>
                    <a:pt x="255" y="630"/>
                    <a:pt x="294" y="700"/>
                  </a:cubicBezTo>
                  <a:cubicBezTo>
                    <a:pt x="265" y="630"/>
                    <a:pt x="229" y="559"/>
                    <a:pt x="193" y="486"/>
                  </a:cubicBezTo>
                  <a:close/>
                </a:path>
              </a:pathLst>
            </a:custGeom>
            <a:solidFill>
              <a:srgbClr val="FF8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1"/>
            <p:cNvSpPr/>
            <p:nvPr/>
          </p:nvSpPr>
          <p:spPr>
            <a:xfrm>
              <a:off x="7133180" y="3575632"/>
              <a:ext cx="334727" cy="854056"/>
            </a:xfrm>
            <a:custGeom>
              <a:avLst/>
              <a:gdLst/>
              <a:ahLst/>
              <a:cxnLst/>
              <a:rect l="l" t="t" r="r" b="b"/>
              <a:pathLst>
                <a:path w="4437" h="11321" extrusionOk="0">
                  <a:moveTo>
                    <a:pt x="994" y="5024"/>
                  </a:moveTo>
                  <a:cubicBezTo>
                    <a:pt x="1106" y="5024"/>
                    <a:pt x="1162" y="5248"/>
                    <a:pt x="1050" y="5248"/>
                  </a:cubicBezTo>
                  <a:lnTo>
                    <a:pt x="994" y="5248"/>
                  </a:lnTo>
                  <a:cubicBezTo>
                    <a:pt x="868" y="5248"/>
                    <a:pt x="868" y="5080"/>
                    <a:pt x="994" y="5024"/>
                  </a:cubicBezTo>
                  <a:close/>
                  <a:moveTo>
                    <a:pt x="868" y="9921"/>
                  </a:moveTo>
                  <a:cubicBezTo>
                    <a:pt x="1050" y="9921"/>
                    <a:pt x="1106" y="10201"/>
                    <a:pt x="868" y="10201"/>
                  </a:cubicBezTo>
                  <a:cubicBezTo>
                    <a:pt x="644" y="10201"/>
                    <a:pt x="644" y="9921"/>
                    <a:pt x="868" y="9921"/>
                  </a:cubicBezTo>
                  <a:close/>
                  <a:moveTo>
                    <a:pt x="4142" y="0"/>
                  </a:moveTo>
                  <a:cubicBezTo>
                    <a:pt x="1694" y="1106"/>
                    <a:pt x="238" y="4198"/>
                    <a:pt x="56" y="6773"/>
                  </a:cubicBezTo>
                  <a:cubicBezTo>
                    <a:pt x="0" y="8340"/>
                    <a:pt x="350" y="9851"/>
                    <a:pt x="700" y="11321"/>
                  </a:cubicBezTo>
                  <a:cubicBezTo>
                    <a:pt x="994" y="11195"/>
                    <a:pt x="1218" y="11027"/>
                    <a:pt x="1456" y="10789"/>
                  </a:cubicBezTo>
                  <a:cubicBezTo>
                    <a:pt x="1162" y="9977"/>
                    <a:pt x="938" y="9040"/>
                    <a:pt x="868" y="8172"/>
                  </a:cubicBezTo>
                  <a:cubicBezTo>
                    <a:pt x="868" y="8172"/>
                    <a:pt x="812" y="8228"/>
                    <a:pt x="756" y="8228"/>
                  </a:cubicBezTo>
                  <a:lnTo>
                    <a:pt x="700" y="8228"/>
                  </a:lnTo>
                  <a:cubicBezTo>
                    <a:pt x="406" y="8228"/>
                    <a:pt x="350" y="7752"/>
                    <a:pt x="700" y="7696"/>
                  </a:cubicBezTo>
                  <a:cubicBezTo>
                    <a:pt x="756" y="7696"/>
                    <a:pt x="812" y="7752"/>
                    <a:pt x="868" y="7822"/>
                  </a:cubicBezTo>
                  <a:cubicBezTo>
                    <a:pt x="812" y="6479"/>
                    <a:pt x="1050" y="5080"/>
                    <a:pt x="1568" y="3792"/>
                  </a:cubicBezTo>
                  <a:cubicBezTo>
                    <a:pt x="1638" y="3554"/>
                    <a:pt x="1694" y="3386"/>
                    <a:pt x="1805" y="3149"/>
                  </a:cubicBezTo>
                  <a:cubicBezTo>
                    <a:pt x="2267" y="2043"/>
                    <a:pt x="3205" y="1231"/>
                    <a:pt x="4436" y="700"/>
                  </a:cubicBezTo>
                  <a:cubicBezTo>
                    <a:pt x="4310" y="476"/>
                    <a:pt x="4254" y="238"/>
                    <a:pt x="4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21" name="Google Shape;2121;p41"/>
            <p:cNvGrpSpPr/>
            <p:nvPr/>
          </p:nvGrpSpPr>
          <p:grpSpPr>
            <a:xfrm>
              <a:off x="6556516" y="3179665"/>
              <a:ext cx="682018" cy="198548"/>
              <a:chOff x="3070372" y="808147"/>
              <a:chExt cx="400245" cy="116519"/>
            </a:xfrm>
          </p:grpSpPr>
          <p:sp>
            <p:nvSpPr>
              <p:cNvPr id="2122" name="Google Shape;2122;p41"/>
              <p:cNvSpPr/>
              <p:nvPr/>
            </p:nvSpPr>
            <p:spPr>
              <a:xfrm>
                <a:off x="3070372" y="813725"/>
                <a:ext cx="62022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463" extrusionOk="0">
                    <a:moveTo>
                      <a:pt x="1232" y="0"/>
                    </a:moveTo>
                    <a:cubicBezTo>
                      <a:pt x="883" y="56"/>
                      <a:pt x="463" y="112"/>
                      <a:pt x="57" y="224"/>
                    </a:cubicBezTo>
                    <a:cubicBezTo>
                      <a:pt x="1" y="224"/>
                      <a:pt x="1" y="350"/>
                      <a:pt x="1" y="406"/>
                    </a:cubicBezTo>
                    <a:cubicBezTo>
                      <a:pt x="1" y="462"/>
                      <a:pt x="57" y="462"/>
                      <a:pt x="113" y="462"/>
                    </a:cubicBezTo>
                    <a:cubicBezTo>
                      <a:pt x="533" y="406"/>
                      <a:pt x="939" y="280"/>
                      <a:pt x="1288" y="224"/>
                    </a:cubicBezTo>
                    <a:cubicBezTo>
                      <a:pt x="1344" y="224"/>
                      <a:pt x="1400" y="168"/>
                      <a:pt x="1400" y="112"/>
                    </a:cubicBezTo>
                    <a:cubicBezTo>
                      <a:pt x="1400" y="56"/>
                      <a:pt x="1344" y="0"/>
                      <a:pt x="12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41"/>
              <p:cNvSpPr/>
              <p:nvPr/>
            </p:nvSpPr>
            <p:spPr>
              <a:xfrm>
                <a:off x="3163295" y="808147"/>
                <a:ext cx="66981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95" extrusionOk="0">
                    <a:moveTo>
                      <a:pt x="113" y="1"/>
                    </a:moveTo>
                    <a:cubicBezTo>
                      <a:pt x="57" y="57"/>
                      <a:pt x="1" y="126"/>
                      <a:pt x="1" y="182"/>
                    </a:cubicBezTo>
                    <a:cubicBezTo>
                      <a:pt x="1" y="238"/>
                      <a:pt x="57" y="294"/>
                      <a:pt x="113" y="294"/>
                    </a:cubicBezTo>
                    <a:lnTo>
                      <a:pt x="1344" y="294"/>
                    </a:lnTo>
                    <a:cubicBezTo>
                      <a:pt x="1400" y="294"/>
                      <a:pt x="1456" y="238"/>
                      <a:pt x="1456" y="182"/>
                    </a:cubicBezTo>
                    <a:cubicBezTo>
                      <a:pt x="1512" y="126"/>
                      <a:pt x="1456" y="57"/>
                      <a:pt x="1344" y="57"/>
                    </a:cubicBezTo>
                    <a:cubicBezTo>
                      <a:pt x="1162" y="1"/>
                      <a:pt x="939" y="1"/>
                      <a:pt x="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41"/>
              <p:cNvSpPr/>
              <p:nvPr/>
            </p:nvSpPr>
            <p:spPr>
              <a:xfrm>
                <a:off x="3284727" y="818683"/>
                <a:ext cx="185890" cy="105982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394" extrusionOk="0">
                    <a:moveTo>
                      <a:pt x="113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68"/>
                      <a:pt x="1" y="238"/>
                      <a:pt x="57" y="294"/>
                    </a:cubicBezTo>
                    <a:cubicBezTo>
                      <a:pt x="2617" y="868"/>
                      <a:pt x="3961" y="2337"/>
                      <a:pt x="3961" y="2393"/>
                    </a:cubicBezTo>
                    <a:lnTo>
                      <a:pt x="4143" y="2393"/>
                    </a:lnTo>
                    <a:cubicBezTo>
                      <a:pt x="4199" y="2337"/>
                      <a:pt x="4199" y="2267"/>
                      <a:pt x="4143" y="2211"/>
                    </a:cubicBezTo>
                    <a:cubicBezTo>
                      <a:pt x="4087" y="2155"/>
                      <a:pt x="2743" y="644"/>
                      <a:pt x="1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5" name="Google Shape;2125;p41"/>
            <p:cNvSpPr/>
            <p:nvPr/>
          </p:nvSpPr>
          <p:spPr>
            <a:xfrm>
              <a:off x="7102552" y="3585439"/>
              <a:ext cx="1526528" cy="1259169"/>
            </a:xfrm>
            <a:custGeom>
              <a:avLst/>
              <a:gdLst/>
              <a:ahLst/>
              <a:cxnLst/>
              <a:rect l="l" t="t" r="r" b="b"/>
              <a:pathLst>
                <a:path w="20235" h="16691" extrusionOk="0">
                  <a:moveTo>
                    <a:pt x="8248" y="1"/>
                  </a:moveTo>
                  <a:cubicBezTo>
                    <a:pt x="5731" y="1"/>
                    <a:pt x="3599" y="888"/>
                    <a:pt x="2561" y="2501"/>
                  </a:cubicBezTo>
                  <a:cubicBezTo>
                    <a:pt x="2505" y="2669"/>
                    <a:pt x="2393" y="2795"/>
                    <a:pt x="2323" y="2963"/>
                  </a:cubicBezTo>
                  <a:cubicBezTo>
                    <a:pt x="2211" y="3144"/>
                    <a:pt x="2155" y="3312"/>
                    <a:pt x="2044" y="3550"/>
                  </a:cubicBezTo>
                  <a:cubicBezTo>
                    <a:pt x="1" y="8392"/>
                    <a:pt x="2155" y="13919"/>
                    <a:pt x="6941" y="15962"/>
                  </a:cubicBezTo>
                  <a:cubicBezTo>
                    <a:pt x="8111" y="16455"/>
                    <a:pt x="9333" y="16690"/>
                    <a:pt x="10538" y="16690"/>
                  </a:cubicBezTo>
                  <a:cubicBezTo>
                    <a:pt x="14192" y="16690"/>
                    <a:pt x="17705" y="14537"/>
                    <a:pt x="19241" y="10897"/>
                  </a:cubicBezTo>
                  <a:cubicBezTo>
                    <a:pt x="19297" y="10771"/>
                    <a:pt x="19353" y="10715"/>
                    <a:pt x="19353" y="10659"/>
                  </a:cubicBezTo>
                  <a:cubicBezTo>
                    <a:pt x="19535" y="10253"/>
                    <a:pt x="19647" y="9847"/>
                    <a:pt x="19759" y="9441"/>
                  </a:cubicBezTo>
                  <a:cubicBezTo>
                    <a:pt x="20235" y="6461"/>
                    <a:pt x="17548" y="2907"/>
                    <a:pt x="13294" y="1101"/>
                  </a:cubicBezTo>
                  <a:cubicBezTo>
                    <a:pt x="11578" y="354"/>
                    <a:pt x="9836" y="1"/>
                    <a:pt x="82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26" name="Google Shape;2126;p41"/>
            <p:cNvGrpSpPr/>
            <p:nvPr/>
          </p:nvGrpSpPr>
          <p:grpSpPr>
            <a:xfrm>
              <a:off x="6081495" y="3303154"/>
              <a:ext cx="1293201" cy="1187666"/>
              <a:chOff x="2791604" y="880617"/>
              <a:chExt cx="758921" cy="696987"/>
            </a:xfrm>
          </p:grpSpPr>
          <p:sp>
            <p:nvSpPr>
              <p:cNvPr id="2127" name="Google Shape;2127;p41"/>
              <p:cNvSpPr/>
              <p:nvPr/>
            </p:nvSpPr>
            <p:spPr>
              <a:xfrm>
                <a:off x="2987986" y="1407209"/>
                <a:ext cx="20497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69" y="0"/>
                    </a:moveTo>
                    <a:cubicBezTo>
                      <a:pt x="1" y="56"/>
                      <a:pt x="57" y="350"/>
                      <a:pt x="225" y="350"/>
                    </a:cubicBezTo>
                    <a:cubicBezTo>
                      <a:pt x="225" y="350"/>
                      <a:pt x="295" y="350"/>
                      <a:pt x="295" y="294"/>
                    </a:cubicBezTo>
                    <a:cubicBezTo>
                      <a:pt x="463" y="238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41"/>
              <p:cNvSpPr/>
              <p:nvPr/>
            </p:nvSpPr>
            <p:spPr>
              <a:xfrm>
                <a:off x="3419175" y="1164344"/>
                <a:ext cx="1244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2" y="1"/>
                    </a:moveTo>
                    <a:cubicBezTo>
                      <a:pt x="0" y="1"/>
                      <a:pt x="0" y="239"/>
                      <a:pt x="112" y="239"/>
                    </a:cubicBezTo>
                    <a:lnTo>
                      <a:pt x="168" y="239"/>
                    </a:lnTo>
                    <a:cubicBezTo>
                      <a:pt x="280" y="183"/>
                      <a:pt x="280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41"/>
              <p:cNvSpPr/>
              <p:nvPr/>
            </p:nvSpPr>
            <p:spPr>
              <a:xfrm>
                <a:off x="3447021" y="1262844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7" y="1"/>
                    </a:moveTo>
                    <a:cubicBezTo>
                      <a:pt x="1" y="57"/>
                      <a:pt x="1" y="225"/>
                      <a:pt x="127" y="225"/>
                    </a:cubicBezTo>
                    <a:lnTo>
                      <a:pt x="183" y="225"/>
                    </a:lnTo>
                    <a:cubicBezTo>
                      <a:pt x="295" y="225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41"/>
              <p:cNvSpPr/>
              <p:nvPr/>
            </p:nvSpPr>
            <p:spPr>
              <a:xfrm>
                <a:off x="3181268" y="1544092"/>
                <a:ext cx="64501" cy="33512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757" extrusionOk="0">
                    <a:moveTo>
                      <a:pt x="700" y="1"/>
                    </a:moveTo>
                    <a:cubicBezTo>
                      <a:pt x="295" y="57"/>
                      <a:pt x="1" y="225"/>
                      <a:pt x="57" y="462"/>
                    </a:cubicBezTo>
                    <a:cubicBezTo>
                      <a:pt x="57" y="644"/>
                      <a:pt x="295" y="756"/>
                      <a:pt x="644" y="756"/>
                    </a:cubicBezTo>
                    <a:lnTo>
                      <a:pt x="756" y="756"/>
                    </a:lnTo>
                    <a:cubicBezTo>
                      <a:pt x="1176" y="700"/>
                      <a:pt x="1456" y="518"/>
                      <a:pt x="1400" y="350"/>
                    </a:cubicBezTo>
                    <a:cubicBezTo>
                      <a:pt x="1400" y="113"/>
                      <a:pt x="1106" y="1"/>
                      <a:pt x="8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41"/>
              <p:cNvSpPr/>
              <p:nvPr/>
            </p:nvSpPr>
            <p:spPr>
              <a:xfrm>
                <a:off x="2840567" y="1254787"/>
                <a:ext cx="31033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3" extrusionOk="0">
                    <a:moveTo>
                      <a:pt x="294" y="1"/>
                    </a:moveTo>
                    <a:cubicBezTo>
                      <a:pt x="0" y="57"/>
                      <a:pt x="56" y="532"/>
                      <a:pt x="350" y="532"/>
                    </a:cubicBezTo>
                    <a:cubicBezTo>
                      <a:pt x="700" y="532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41"/>
              <p:cNvSpPr/>
              <p:nvPr/>
            </p:nvSpPr>
            <p:spPr>
              <a:xfrm>
                <a:off x="2941546" y="1471622"/>
                <a:ext cx="31033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3" extrusionOk="0">
                    <a:moveTo>
                      <a:pt x="350" y="0"/>
                    </a:moveTo>
                    <a:cubicBezTo>
                      <a:pt x="350" y="0"/>
                      <a:pt x="294" y="0"/>
                      <a:pt x="224" y="56"/>
                    </a:cubicBezTo>
                    <a:cubicBezTo>
                      <a:pt x="0" y="112"/>
                      <a:pt x="112" y="532"/>
                      <a:pt x="350" y="532"/>
                    </a:cubicBezTo>
                    <a:lnTo>
                      <a:pt x="462" y="532"/>
                    </a:lnTo>
                    <a:cubicBezTo>
                      <a:pt x="700" y="406"/>
                      <a:pt x="574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41"/>
              <p:cNvSpPr/>
              <p:nvPr/>
            </p:nvSpPr>
            <p:spPr>
              <a:xfrm>
                <a:off x="3258697" y="1487116"/>
                <a:ext cx="31033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63" extrusionOk="0">
                    <a:moveTo>
                      <a:pt x="239" y="0"/>
                    </a:moveTo>
                    <a:cubicBezTo>
                      <a:pt x="1" y="112"/>
                      <a:pt x="127" y="462"/>
                      <a:pt x="351" y="462"/>
                    </a:cubicBezTo>
                    <a:lnTo>
                      <a:pt x="407" y="462"/>
                    </a:lnTo>
                    <a:cubicBezTo>
                      <a:pt x="701" y="350"/>
                      <a:pt x="589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41"/>
              <p:cNvSpPr/>
              <p:nvPr/>
            </p:nvSpPr>
            <p:spPr>
              <a:xfrm>
                <a:off x="2874035" y="1172401"/>
                <a:ext cx="18593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51" extrusionOk="0">
                    <a:moveTo>
                      <a:pt x="182" y="1"/>
                    </a:moveTo>
                    <a:cubicBezTo>
                      <a:pt x="0" y="1"/>
                      <a:pt x="0" y="350"/>
                      <a:pt x="238" y="350"/>
                    </a:cubicBezTo>
                    <a:cubicBezTo>
                      <a:pt x="420" y="294"/>
                      <a:pt x="42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41"/>
              <p:cNvSpPr/>
              <p:nvPr/>
            </p:nvSpPr>
            <p:spPr>
              <a:xfrm>
                <a:off x="2794083" y="1223843"/>
                <a:ext cx="21117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0" extrusionOk="0">
                    <a:moveTo>
                      <a:pt x="183" y="0"/>
                    </a:moveTo>
                    <a:cubicBezTo>
                      <a:pt x="1" y="0"/>
                      <a:pt x="1" y="350"/>
                      <a:pt x="239" y="350"/>
                    </a:cubicBezTo>
                    <a:cubicBezTo>
                      <a:pt x="477" y="294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3001001" y="945074"/>
                <a:ext cx="20497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225" y="0"/>
                    </a:moveTo>
                    <a:lnTo>
                      <a:pt x="169" y="56"/>
                    </a:lnTo>
                    <a:cubicBezTo>
                      <a:pt x="1" y="112"/>
                      <a:pt x="57" y="350"/>
                      <a:pt x="225" y="350"/>
                    </a:cubicBezTo>
                    <a:lnTo>
                      <a:pt x="281" y="350"/>
                    </a:lnTo>
                    <a:cubicBezTo>
                      <a:pt x="463" y="294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2915516" y="1371262"/>
                <a:ext cx="31033" cy="2297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19" extrusionOk="0">
                    <a:moveTo>
                      <a:pt x="295" y="0"/>
                    </a:moveTo>
                    <a:cubicBezTo>
                      <a:pt x="1" y="56"/>
                      <a:pt x="57" y="518"/>
                      <a:pt x="350" y="518"/>
                    </a:cubicBezTo>
                    <a:cubicBezTo>
                      <a:pt x="700" y="462"/>
                      <a:pt x="644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2861639" y="1007008"/>
                <a:ext cx="30989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33" extrusionOk="0">
                    <a:moveTo>
                      <a:pt x="350" y="0"/>
                    </a:moveTo>
                    <a:cubicBezTo>
                      <a:pt x="350" y="0"/>
                      <a:pt x="280" y="56"/>
                      <a:pt x="224" y="56"/>
                    </a:cubicBezTo>
                    <a:cubicBezTo>
                      <a:pt x="0" y="182"/>
                      <a:pt x="112" y="532"/>
                      <a:pt x="350" y="532"/>
                    </a:cubicBezTo>
                    <a:lnTo>
                      <a:pt x="462" y="532"/>
                    </a:lnTo>
                    <a:cubicBezTo>
                      <a:pt x="700" y="406"/>
                      <a:pt x="574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2928531" y="1288255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68" y="0"/>
                    </a:moveTo>
                    <a:cubicBezTo>
                      <a:pt x="1" y="56"/>
                      <a:pt x="1" y="350"/>
                      <a:pt x="238" y="350"/>
                    </a:cubicBezTo>
                    <a:cubicBezTo>
                      <a:pt x="462" y="350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3142886" y="1489595"/>
                <a:ext cx="17974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51" extrusionOk="0">
                    <a:moveTo>
                      <a:pt x="168" y="0"/>
                    </a:moveTo>
                    <a:cubicBezTo>
                      <a:pt x="0" y="0"/>
                      <a:pt x="0" y="350"/>
                      <a:pt x="168" y="350"/>
                    </a:cubicBezTo>
                    <a:lnTo>
                      <a:pt x="224" y="350"/>
                    </a:lnTo>
                    <a:cubicBezTo>
                      <a:pt x="406" y="294"/>
                      <a:pt x="406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3506520" y="963004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8" y="1"/>
                    </a:moveTo>
                    <a:cubicBezTo>
                      <a:pt x="0" y="57"/>
                      <a:pt x="0" y="351"/>
                      <a:pt x="238" y="351"/>
                    </a:cubicBezTo>
                    <a:cubicBezTo>
                      <a:pt x="476" y="351"/>
                      <a:pt x="40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2846145" y="1337174"/>
                <a:ext cx="1801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168" y="1"/>
                    </a:moveTo>
                    <a:cubicBezTo>
                      <a:pt x="0" y="1"/>
                      <a:pt x="0" y="351"/>
                      <a:pt x="224" y="351"/>
                    </a:cubicBezTo>
                    <a:cubicBezTo>
                      <a:pt x="406" y="295"/>
                      <a:pt x="406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2877134" y="1422659"/>
                <a:ext cx="20453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2" h="351" extrusionOk="0">
                    <a:moveTo>
                      <a:pt x="224" y="1"/>
                    </a:moveTo>
                    <a:cubicBezTo>
                      <a:pt x="0" y="57"/>
                      <a:pt x="0" y="351"/>
                      <a:pt x="224" y="351"/>
                    </a:cubicBezTo>
                    <a:cubicBezTo>
                      <a:pt x="462" y="351"/>
                      <a:pt x="406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3044386" y="1484637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182" y="0"/>
                    </a:moveTo>
                    <a:cubicBezTo>
                      <a:pt x="0" y="56"/>
                      <a:pt x="70" y="350"/>
                      <a:pt x="238" y="350"/>
                    </a:cubicBezTo>
                    <a:lnTo>
                      <a:pt x="294" y="294"/>
                    </a:lnTo>
                    <a:cubicBezTo>
                      <a:pt x="476" y="238"/>
                      <a:pt x="42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3437149" y="1479679"/>
                <a:ext cx="20453" cy="1244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81" extrusionOk="0">
                    <a:moveTo>
                      <a:pt x="224" y="0"/>
                    </a:moveTo>
                    <a:cubicBezTo>
                      <a:pt x="0" y="0"/>
                      <a:pt x="0" y="280"/>
                      <a:pt x="224" y="280"/>
                    </a:cubicBezTo>
                    <a:cubicBezTo>
                      <a:pt x="462" y="280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2822593" y="1086915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9" y="1"/>
                    </a:moveTo>
                    <a:cubicBezTo>
                      <a:pt x="1" y="57"/>
                      <a:pt x="57" y="350"/>
                      <a:pt x="239" y="350"/>
                    </a:cubicBezTo>
                    <a:lnTo>
                      <a:pt x="295" y="350"/>
                    </a:lnTo>
                    <a:cubicBezTo>
                      <a:pt x="462" y="350"/>
                      <a:pt x="462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2887006" y="932059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9" y="0"/>
                    </a:moveTo>
                    <a:lnTo>
                      <a:pt x="183" y="56"/>
                    </a:lnTo>
                    <a:cubicBezTo>
                      <a:pt x="1" y="126"/>
                      <a:pt x="57" y="350"/>
                      <a:pt x="239" y="350"/>
                    </a:cubicBezTo>
                    <a:lnTo>
                      <a:pt x="295" y="350"/>
                    </a:lnTo>
                    <a:cubicBezTo>
                      <a:pt x="477" y="294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2791604" y="1146370"/>
                <a:ext cx="31033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3" extrusionOk="0">
                    <a:moveTo>
                      <a:pt x="351" y="1"/>
                    </a:moveTo>
                    <a:lnTo>
                      <a:pt x="351" y="57"/>
                    </a:lnTo>
                    <a:cubicBezTo>
                      <a:pt x="1" y="57"/>
                      <a:pt x="57" y="533"/>
                      <a:pt x="351" y="533"/>
                    </a:cubicBezTo>
                    <a:lnTo>
                      <a:pt x="407" y="533"/>
                    </a:lnTo>
                    <a:cubicBezTo>
                      <a:pt x="701" y="533"/>
                      <a:pt x="645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3424134" y="1381178"/>
                <a:ext cx="22932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33" extrusionOk="0">
                    <a:moveTo>
                      <a:pt x="350" y="0"/>
                    </a:moveTo>
                    <a:cubicBezTo>
                      <a:pt x="0" y="56"/>
                      <a:pt x="56" y="532"/>
                      <a:pt x="350" y="532"/>
                    </a:cubicBezTo>
                    <a:lnTo>
                      <a:pt x="406" y="532"/>
                    </a:lnTo>
                    <a:cubicBezTo>
                      <a:pt x="462" y="532"/>
                      <a:pt x="518" y="476"/>
                      <a:pt x="518" y="476"/>
                    </a:cubicBezTo>
                    <a:lnTo>
                      <a:pt x="518" y="126"/>
                    </a:lnTo>
                    <a:cubicBezTo>
                      <a:pt x="462" y="56"/>
                      <a:pt x="406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3346661" y="1531076"/>
                <a:ext cx="31033" cy="2297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19" extrusionOk="0">
                    <a:moveTo>
                      <a:pt x="295" y="1"/>
                    </a:moveTo>
                    <a:cubicBezTo>
                      <a:pt x="1" y="1"/>
                      <a:pt x="57" y="519"/>
                      <a:pt x="351" y="519"/>
                    </a:cubicBezTo>
                    <a:cubicBezTo>
                      <a:pt x="701" y="463"/>
                      <a:pt x="645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2917995" y="1084436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9" y="1"/>
                    </a:moveTo>
                    <a:cubicBezTo>
                      <a:pt x="1" y="1"/>
                      <a:pt x="57" y="350"/>
                      <a:pt x="239" y="350"/>
                    </a:cubicBezTo>
                    <a:cubicBezTo>
                      <a:pt x="476" y="294"/>
                      <a:pt x="4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2946505" y="1213306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2" y="0"/>
                    </a:moveTo>
                    <a:cubicBezTo>
                      <a:pt x="0" y="0"/>
                      <a:pt x="0" y="182"/>
                      <a:pt x="112" y="182"/>
                    </a:cubicBezTo>
                    <a:lnTo>
                      <a:pt x="182" y="182"/>
                    </a:lnTo>
                    <a:cubicBezTo>
                      <a:pt x="294" y="182"/>
                      <a:pt x="29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3181268" y="1234334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27" y="1"/>
                    </a:moveTo>
                    <a:cubicBezTo>
                      <a:pt x="1" y="1"/>
                      <a:pt x="1" y="169"/>
                      <a:pt x="127" y="169"/>
                    </a:cubicBezTo>
                    <a:cubicBezTo>
                      <a:pt x="295" y="169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41"/>
              <p:cNvSpPr/>
              <p:nvPr/>
            </p:nvSpPr>
            <p:spPr>
              <a:xfrm>
                <a:off x="3354099" y="1301271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83" y="0"/>
                    </a:moveTo>
                    <a:cubicBezTo>
                      <a:pt x="1" y="0"/>
                      <a:pt x="71" y="238"/>
                      <a:pt x="183" y="238"/>
                    </a:cubicBezTo>
                    <a:cubicBezTo>
                      <a:pt x="295" y="182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41"/>
              <p:cNvSpPr/>
              <p:nvPr/>
            </p:nvSpPr>
            <p:spPr>
              <a:xfrm>
                <a:off x="3114376" y="1030560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68" y="0"/>
                    </a:moveTo>
                    <a:cubicBezTo>
                      <a:pt x="1" y="0"/>
                      <a:pt x="56" y="224"/>
                      <a:pt x="168" y="224"/>
                    </a:cubicBezTo>
                    <a:cubicBezTo>
                      <a:pt x="294" y="224"/>
                      <a:pt x="29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41"/>
              <p:cNvSpPr/>
              <p:nvPr/>
            </p:nvSpPr>
            <p:spPr>
              <a:xfrm>
                <a:off x="3315716" y="1407209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2" y="0"/>
                    </a:moveTo>
                    <a:cubicBezTo>
                      <a:pt x="0" y="0"/>
                      <a:pt x="0" y="168"/>
                      <a:pt x="112" y="168"/>
                    </a:cubicBezTo>
                    <a:lnTo>
                      <a:pt x="168" y="168"/>
                    </a:lnTo>
                    <a:cubicBezTo>
                      <a:pt x="294" y="168"/>
                      <a:pt x="29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41"/>
              <p:cNvSpPr/>
              <p:nvPr/>
            </p:nvSpPr>
            <p:spPr>
              <a:xfrm>
                <a:off x="3088346" y="1391714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lnTo>
                      <a:pt x="127" y="56"/>
                    </a:lnTo>
                    <a:cubicBezTo>
                      <a:pt x="1" y="56"/>
                      <a:pt x="1" y="238"/>
                      <a:pt x="127" y="238"/>
                    </a:cubicBezTo>
                    <a:cubicBezTo>
                      <a:pt x="295" y="238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41"/>
              <p:cNvSpPr/>
              <p:nvPr/>
            </p:nvSpPr>
            <p:spPr>
              <a:xfrm>
                <a:off x="3258697" y="1327257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27" y="1"/>
                    </a:moveTo>
                    <a:cubicBezTo>
                      <a:pt x="1" y="1"/>
                      <a:pt x="1" y="169"/>
                      <a:pt x="127" y="169"/>
                    </a:cubicBezTo>
                    <a:cubicBezTo>
                      <a:pt x="295" y="169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3199242" y="1373741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7" y="0"/>
                    </a:moveTo>
                    <a:cubicBezTo>
                      <a:pt x="1" y="0"/>
                      <a:pt x="1" y="224"/>
                      <a:pt x="127" y="224"/>
                    </a:cubicBezTo>
                    <a:lnTo>
                      <a:pt x="182" y="224"/>
                    </a:lnTo>
                    <a:cubicBezTo>
                      <a:pt x="294" y="168"/>
                      <a:pt x="294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3101361" y="1285776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cubicBezTo>
                      <a:pt x="1" y="56"/>
                      <a:pt x="1" y="238"/>
                      <a:pt x="113" y="238"/>
                    </a:cubicBezTo>
                    <a:cubicBezTo>
                      <a:pt x="295" y="238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3039427" y="1154427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2" y="1"/>
                    </a:moveTo>
                    <a:cubicBezTo>
                      <a:pt x="0" y="1"/>
                      <a:pt x="0" y="225"/>
                      <a:pt x="182" y="225"/>
                    </a:cubicBezTo>
                    <a:cubicBezTo>
                      <a:pt x="294" y="225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41"/>
              <p:cNvSpPr/>
              <p:nvPr/>
            </p:nvSpPr>
            <p:spPr>
              <a:xfrm>
                <a:off x="3036948" y="1226322"/>
                <a:ext cx="10581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8" extrusionOk="0">
                    <a:moveTo>
                      <a:pt x="112" y="0"/>
                    </a:moveTo>
                    <a:cubicBezTo>
                      <a:pt x="0" y="56"/>
                      <a:pt x="0" y="238"/>
                      <a:pt x="112" y="238"/>
                    </a:cubicBezTo>
                    <a:cubicBezTo>
                      <a:pt x="238" y="238"/>
                      <a:pt x="23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41"/>
              <p:cNvSpPr/>
              <p:nvPr/>
            </p:nvSpPr>
            <p:spPr>
              <a:xfrm>
                <a:off x="3109418" y="909127"/>
                <a:ext cx="996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113" y="0"/>
                    </a:moveTo>
                    <a:cubicBezTo>
                      <a:pt x="1" y="0"/>
                      <a:pt x="1" y="168"/>
                      <a:pt x="113" y="168"/>
                    </a:cubicBezTo>
                    <a:cubicBezTo>
                      <a:pt x="224" y="168"/>
                      <a:pt x="224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41"/>
              <p:cNvSpPr/>
              <p:nvPr/>
            </p:nvSpPr>
            <p:spPr>
              <a:xfrm>
                <a:off x="2799661" y="1309328"/>
                <a:ext cx="1244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9" extrusionOk="0">
                    <a:moveTo>
                      <a:pt x="113" y="0"/>
                    </a:moveTo>
                    <a:cubicBezTo>
                      <a:pt x="1" y="0"/>
                      <a:pt x="1" y="168"/>
                      <a:pt x="113" y="168"/>
                    </a:cubicBezTo>
                    <a:lnTo>
                      <a:pt x="169" y="168"/>
                    </a:lnTo>
                    <a:cubicBezTo>
                      <a:pt x="281" y="168"/>
                      <a:pt x="28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41"/>
              <p:cNvSpPr/>
              <p:nvPr/>
            </p:nvSpPr>
            <p:spPr>
              <a:xfrm>
                <a:off x="3090825" y="1549050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83" y="1"/>
                    </a:moveTo>
                    <a:cubicBezTo>
                      <a:pt x="1" y="1"/>
                      <a:pt x="71" y="182"/>
                      <a:pt x="183" y="182"/>
                    </a:cubicBezTo>
                    <a:cubicBezTo>
                      <a:pt x="295" y="182"/>
                      <a:pt x="295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41"/>
              <p:cNvSpPr/>
              <p:nvPr/>
            </p:nvSpPr>
            <p:spPr>
              <a:xfrm>
                <a:off x="2928531" y="984076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68" y="1"/>
                    </a:moveTo>
                    <a:cubicBezTo>
                      <a:pt x="1" y="1"/>
                      <a:pt x="56" y="169"/>
                      <a:pt x="168" y="169"/>
                    </a:cubicBezTo>
                    <a:cubicBezTo>
                      <a:pt x="294" y="169"/>
                      <a:pt x="29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41"/>
              <p:cNvSpPr/>
              <p:nvPr/>
            </p:nvSpPr>
            <p:spPr>
              <a:xfrm>
                <a:off x="3021454" y="1055926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68" y="1"/>
                    </a:moveTo>
                    <a:cubicBezTo>
                      <a:pt x="1" y="1"/>
                      <a:pt x="56" y="239"/>
                      <a:pt x="168" y="239"/>
                    </a:cubicBezTo>
                    <a:cubicBezTo>
                      <a:pt x="294" y="183"/>
                      <a:pt x="29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41"/>
              <p:cNvSpPr/>
              <p:nvPr/>
            </p:nvSpPr>
            <p:spPr>
              <a:xfrm>
                <a:off x="3189326" y="1063984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1"/>
                    </a:moveTo>
                    <a:cubicBezTo>
                      <a:pt x="1" y="1"/>
                      <a:pt x="1" y="225"/>
                      <a:pt x="113" y="225"/>
                    </a:cubicBezTo>
                    <a:lnTo>
                      <a:pt x="169" y="225"/>
                    </a:lnTo>
                    <a:cubicBezTo>
                      <a:pt x="295" y="225"/>
                      <a:pt x="29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41"/>
              <p:cNvSpPr/>
              <p:nvPr/>
            </p:nvSpPr>
            <p:spPr>
              <a:xfrm>
                <a:off x="3152803" y="1135878"/>
                <a:ext cx="13015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2" extrusionOk="0">
                    <a:moveTo>
                      <a:pt x="182" y="0"/>
                    </a:moveTo>
                    <a:cubicBezTo>
                      <a:pt x="0" y="0"/>
                      <a:pt x="70" y="182"/>
                      <a:pt x="182" y="182"/>
                    </a:cubicBezTo>
                    <a:cubicBezTo>
                      <a:pt x="294" y="182"/>
                      <a:pt x="294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41"/>
              <p:cNvSpPr/>
              <p:nvPr/>
            </p:nvSpPr>
            <p:spPr>
              <a:xfrm>
                <a:off x="3238288" y="1141412"/>
                <a:ext cx="10581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5" extrusionOk="0">
                    <a:moveTo>
                      <a:pt x="112" y="1"/>
                    </a:moveTo>
                    <a:cubicBezTo>
                      <a:pt x="0" y="57"/>
                      <a:pt x="0" y="225"/>
                      <a:pt x="112" y="225"/>
                    </a:cubicBezTo>
                    <a:cubicBezTo>
                      <a:pt x="238" y="225"/>
                      <a:pt x="23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41"/>
              <p:cNvSpPr/>
              <p:nvPr/>
            </p:nvSpPr>
            <p:spPr>
              <a:xfrm>
                <a:off x="3264275" y="891153"/>
                <a:ext cx="1244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25" extrusionOk="0">
                    <a:moveTo>
                      <a:pt x="169" y="1"/>
                    </a:moveTo>
                    <a:cubicBezTo>
                      <a:pt x="1" y="1"/>
                      <a:pt x="57" y="225"/>
                      <a:pt x="169" y="225"/>
                    </a:cubicBezTo>
                    <a:cubicBezTo>
                      <a:pt x="281" y="225"/>
                      <a:pt x="281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41"/>
              <p:cNvSpPr/>
              <p:nvPr/>
            </p:nvSpPr>
            <p:spPr>
              <a:xfrm>
                <a:off x="3295264" y="1213306"/>
                <a:ext cx="1244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2" y="0"/>
                    </a:moveTo>
                    <a:cubicBezTo>
                      <a:pt x="1" y="70"/>
                      <a:pt x="1" y="238"/>
                      <a:pt x="112" y="238"/>
                    </a:cubicBezTo>
                    <a:lnTo>
                      <a:pt x="168" y="238"/>
                    </a:lnTo>
                    <a:cubicBezTo>
                      <a:pt x="280" y="238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41"/>
              <p:cNvSpPr/>
              <p:nvPr/>
            </p:nvSpPr>
            <p:spPr>
              <a:xfrm>
                <a:off x="3243246" y="968582"/>
                <a:ext cx="13015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26" y="1"/>
                    </a:moveTo>
                    <a:cubicBezTo>
                      <a:pt x="0" y="1"/>
                      <a:pt x="0" y="169"/>
                      <a:pt x="182" y="169"/>
                    </a:cubicBezTo>
                    <a:cubicBezTo>
                      <a:pt x="294" y="169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41"/>
              <p:cNvSpPr/>
              <p:nvPr/>
            </p:nvSpPr>
            <p:spPr>
              <a:xfrm>
                <a:off x="3173831" y="880617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1"/>
                    </a:moveTo>
                    <a:cubicBezTo>
                      <a:pt x="1" y="1"/>
                      <a:pt x="1" y="169"/>
                      <a:pt x="113" y="169"/>
                    </a:cubicBezTo>
                    <a:cubicBezTo>
                      <a:pt x="295" y="169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41"/>
              <p:cNvSpPr/>
              <p:nvPr/>
            </p:nvSpPr>
            <p:spPr>
              <a:xfrm>
                <a:off x="3364635" y="937637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3" y="0"/>
                    </a:moveTo>
                    <a:cubicBezTo>
                      <a:pt x="1" y="56"/>
                      <a:pt x="57" y="224"/>
                      <a:pt x="183" y="224"/>
                    </a:cubicBezTo>
                    <a:cubicBezTo>
                      <a:pt x="295" y="224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41"/>
              <p:cNvSpPr/>
              <p:nvPr/>
            </p:nvSpPr>
            <p:spPr>
              <a:xfrm>
                <a:off x="3475531" y="1097452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cubicBezTo>
                      <a:pt x="1" y="0"/>
                      <a:pt x="1" y="238"/>
                      <a:pt x="127" y="238"/>
                    </a:cubicBezTo>
                    <a:cubicBezTo>
                      <a:pt x="294" y="168"/>
                      <a:pt x="238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41"/>
              <p:cNvSpPr/>
              <p:nvPr/>
            </p:nvSpPr>
            <p:spPr>
              <a:xfrm>
                <a:off x="2951463" y="901070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6" y="1"/>
                    </a:moveTo>
                    <a:cubicBezTo>
                      <a:pt x="0" y="57"/>
                      <a:pt x="0" y="238"/>
                      <a:pt x="126" y="238"/>
                    </a:cubicBezTo>
                    <a:lnTo>
                      <a:pt x="182" y="238"/>
                    </a:lnTo>
                    <a:cubicBezTo>
                      <a:pt x="294" y="238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41"/>
              <p:cNvSpPr/>
              <p:nvPr/>
            </p:nvSpPr>
            <p:spPr>
              <a:xfrm>
                <a:off x="3279769" y="1068942"/>
                <a:ext cx="1244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1"/>
                    </a:moveTo>
                    <a:cubicBezTo>
                      <a:pt x="1" y="1"/>
                      <a:pt x="1" y="239"/>
                      <a:pt x="113" y="239"/>
                    </a:cubicBezTo>
                    <a:lnTo>
                      <a:pt x="169" y="239"/>
                    </a:lnTo>
                    <a:cubicBezTo>
                      <a:pt x="281" y="183"/>
                      <a:pt x="281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41"/>
              <p:cNvSpPr/>
              <p:nvPr/>
            </p:nvSpPr>
            <p:spPr>
              <a:xfrm>
                <a:off x="3380129" y="1030560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0"/>
                    </a:moveTo>
                    <a:cubicBezTo>
                      <a:pt x="1" y="0"/>
                      <a:pt x="1" y="224"/>
                      <a:pt x="113" y="224"/>
                    </a:cubicBezTo>
                    <a:cubicBezTo>
                      <a:pt x="294" y="224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41"/>
              <p:cNvSpPr/>
              <p:nvPr/>
            </p:nvSpPr>
            <p:spPr>
              <a:xfrm>
                <a:off x="3336169" y="1125962"/>
                <a:ext cx="13015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126" y="0"/>
                    </a:moveTo>
                    <a:cubicBezTo>
                      <a:pt x="0" y="56"/>
                      <a:pt x="0" y="224"/>
                      <a:pt x="126" y="224"/>
                    </a:cubicBezTo>
                    <a:cubicBezTo>
                      <a:pt x="294" y="224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41"/>
              <p:cNvSpPr/>
              <p:nvPr/>
            </p:nvSpPr>
            <p:spPr>
              <a:xfrm>
                <a:off x="3475531" y="1030560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7" y="0"/>
                    </a:moveTo>
                    <a:cubicBezTo>
                      <a:pt x="1" y="0"/>
                      <a:pt x="1" y="224"/>
                      <a:pt x="127" y="224"/>
                    </a:cubicBezTo>
                    <a:cubicBezTo>
                      <a:pt x="294" y="224"/>
                      <a:pt x="238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41"/>
              <p:cNvSpPr/>
              <p:nvPr/>
            </p:nvSpPr>
            <p:spPr>
              <a:xfrm>
                <a:off x="3005959" y="1321723"/>
                <a:ext cx="13060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13" y="0"/>
                    </a:moveTo>
                    <a:cubicBezTo>
                      <a:pt x="1" y="70"/>
                      <a:pt x="1" y="238"/>
                      <a:pt x="113" y="238"/>
                    </a:cubicBezTo>
                    <a:lnTo>
                      <a:pt x="169" y="238"/>
                    </a:lnTo>
                    <a:cubicBezTo>
                      <a:pt x="295" y="238"/>
                      <a:pt x="29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41"/>
              <p:cNvSpPr/>
              <p:nvPr/>
            </p:nvSpPr>
            <p:spPr>
              <a:xfrm>
                <a:off x="3537465" y="1053447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7" y="1"/>
                    </a:moveTo>
                    <a:cubicBezTo>
                      <a:pt x="1" y="1"/>
                      <a:pt x="1" y="183"/>
                      <a:pt x="127" y="183"/>
                    </a:cubicBezTo>
                    <a:cubicBezTo>
                      <a:pt x="295" y="18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41"/>
              <p:cNvSpPr/>
              <p:nvPr/>
            </p:nvSpPr>
            <p:spPr>
              <a:xfrm>
                <a:off x="3375171" y="1461085"/>
                <a:ext cx="1801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169" y="1"/>
                    </a:moveTo>
                    <a:cubicBezTo>
                      <a:pt x="1" y="70"/>
                      <a:pt x="1" y="350"/>
                      <a:pt x="169" y="350"/>
                    </a:cubicBezTo>
                    <a:lnTo>
                      <a:pt x="225" y="350"/>
                    </a:lnTo>
                    <a:cubicBezTo>
                      <a:pt x="406" y="350"/>
                      <a:pt x="406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5" name="Google Shape;2185;p41"/>
            <p:cNvSpPr/>
            <p:nvPr/>
          </p:nvSpPr>
          <p:spPr>
            <a:xfrm>
              <a:off x="7238720" y="3928160"/>
              <a:ext cx="4300" cy="12749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7" y="1"/>
                  </a:moveTo>
                  <a:cubicBezTo>
                    <a:pt x="1" y="57"/>
                    <a:pt x="1" y="113"/>
                    <a:pt x="57" y="169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FF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1"/>
            <p:cNvSpPr/>
            <p:nvPr/>
          </p:nvSpPr>
          <p:spPr>
            <a:xfrm>
              <a:off x="8465365" y="4508818"/>
              <a:ext cx="18030" cy="16974"/>
            </a:xfrm>
            <a:custGeom>
              <a:avLst/>
              <a:gdLst/>
              <a:ahLst/>
              <a:cxnLst/>
              <a:rect l="l" t="t" r="r" b="b"/>
              <a:pathLst>
                <a:path w="239" h="225" extrusionOk="0">
                  <a:moveTo>
                    <a:pt x="127" y="0"/>
                  </a:moveTo>
                  <a:cubicBezTo>
                    <a:pt x="1" y="0"/>
                    <a:pt x="1" y="168"/>
                    <a:pt x="71" y="224"/>
                  </a:cubicBezTo>
                  <a:lnTo>
                    <a:pt x="127" y="224"/>
                  </a:lnTo>
                  <a:cubicBezTo>
                    <a:pt x="239" y="224"/>
                    <a:pt x="239" y="56"/>
                    <a:pt x="183" y="56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FF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7" name="Google Shape;2187;p41"/>
            <p:cNvGrpSpPr/>
            <p:nvPr/>
          </p:nvGrpSpPr>
          <p:grpSpPr>
            <a:xfrm>
              <a:off x="7226901" y="4019947"/>
              <a:ext cx="1197171" cy="791777"/>
              <a:chOff x="3462516" y="1301271"/>
              <a:chExt cx="702565" cy="464658"/>
            </a:xfrm>
          </p:grpSpPr>
          <p:sp>
            <p:nvSpPr>
              <p:cNvPr id="2188" name="Google Shape;2188;p41"/>
              <p:cNvSpPr/>
              <p:nvPr/>
            </p:nvSpPr>
            <p:spPr>
              <a:xfrm>
                <a:off x="4028109" y="1402251"/>
                <a:ext cx="51486" cy="159859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3611" extrusionOk="0">
                    <a:moveTo>
                      <a:pt x="994" y="0"/>
                    </a:moveTo>
                    <a:cubicBezTo>
                      <a:pt x="1" y="1511"/>
                      <a:pt x="57" y="3498"/>
                      <a:pt x="57" y="3610"/>
                    </a:cubicBezTo>
                    <a:lnTo>
                      <a:pt x="295" y="3610"/>
                    </a:lnTo>
                    <a:cubicBezTo>
                      <a:pt x="295" y="3554"/>
                      <a:pt x="239" y="1567"/>
                      <a:pt x="1162" y="112"/>
                    </a:cubicBezTo>
                    <a:lnTo>
                      <a:pt x="9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41"/>
              <p:cNvSpPr/>
              <p:nvPr/>
            </p:nvSpPr>
            <p:spPr>
              <a:xfrm>
                <a:off x="3517056" y="1526118"/>
                <a:ext cx="28510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63" extrusionOk="0">
                    <a:moveTo>
                      <a:pt x="294" y="1"/>
                    </a:moveTo>
                    <a:cubicBezTo>
                      <a:pt x="56" y="1"/>
                      <a:pt x="0" y="407"/>
                      <a:pt x="294" y="463"/>
                    </a:cubicBezTo>
                    <a:cubicBezTo>
                      <a:pt x="588" y="463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41"/>
              <p:cNvSpPr/>
              <p:nvPr/>
            </p:nvSpPr>
            <p:spPr>
              <a:xfrm>
                <a:off x="3767315" y="1670483"/>
                <a:ext cx="28554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3" extrusionOk="0">
                    <a:moveTo>
                      <a:pt x="294" y="0"/>
                    </a:moveTo>
                    <a:cubicBezTo>
                      <a:pt x="56" y="0"/>
                      <a:pt x="0" y="462"/>
                      <a:pt x="294" y="462"/>
                    </a:cubicBezTo>
                    <a:cubicBezTo>
                      <a:pt x="588" y="462"/>
                      <a:pt x="644" y="56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41"/>
              <p:cNvSpPr/>
              <p:nvPr/>
            </p:nvSpPr>
            <p:spPr>
              <a:xfrm>
                <a:off x="3532507" y="1608505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9" y="1"/>
                    </a:moveTo>
                    <a:cubicBezTo>
                      <a:pt x="113" y="1"/>
                      <a:pt x="1" y="239"/>
                      <a:pt x="169" y="295"/>
                    </a:cubicBezTo>
                    <a:lnTo>
                      <a:pt x="239" y="351"/>
                    </a:lnTo>
                    <a:cubicBezTo>
                      <a:pt x="407" y="351"/>
                      <a:pt x="463" y="57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41"/>
              <p:cNvSpPr/>
              <p:nvPr/>
            </p:nvSpPr>
            <p:spPr>
              <a:xfrm>
                <a:off x="3583948" y="1489595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0" y="0"/>
                      <a:pt x="0" y="294"/>
                      <a:pt x="182" y="294"/>
                    </a:cubicBezTo>
                    <a:lnTo>
                      <a:pt x="238" y="294"/>
                    </a:lnTo>
                    <a:cubicBezTo>
                      <a:pt x="406" y="29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41"/>
              <p:cNvSpPr/>
              <p:nvPr/>
            </p:nvSpPr>
            <p:spPr>
              <a:xfrm>
                <a:off x="3527593" y="1422659"/>
                <a:ext cx="20453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24" y="1"/>
                    </a:moveTo>
                    <a:cubicBezTo>
                      <a:pt x="56" y="57"/>
                      <a:pt x="0" y="351"/>
                      <a:pt x="168" y="463"/>
                    </a:cubicBezTo>
                    <a:lnTo>
                      <a:pt x="280" y="463"/>
                    </a:lnTo>
                    <a:cubicBezTo>
                      <a:pt x="350" y="463"/>
                      <a:pt x="406" y="407"/>
                      <a:pt x="462" y="351"/>
                    </a:cubicBezTo>
                    <a:cubicBezTo>
                      <a:pt x="350" y="239"/>
                      <a:pt x="280" y="113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41"/>
              <p:cNvSpPr/>
              <p:nvPr/>
            </p:nvSpPr>
            <p:spPr>
              <a:xfrm>
                <a:off x="3671913" y="1621520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8" y="1"/>
                    </a:moveTo>
                    <a:cubicBezTo>
                      <a:pt x="56" y="1"/>
                      <a:pt x="0" y="225"/>
                      <a:pt x="168" y="351"/>
                    </a:cubicBezTo>
                    <a:lnTo>
                      <a:pt x="238" y="351"/>
                    </a:lnTo>
                    <a:cubicBezTo>
                      <a:pt x="406" y="351"/>
                      <a:pt x="462" y="113"/>
                      <a:pt x="294" y="57"/>
                    </a:cubicBezTo>
                    <a:cubicBezTo>
                      <a:pt x="294" y="1"/>
                      <a:pt x="238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41"/>
              <p:cNvSpPr/>
              <p:nvPr/>
            </p:nvSpPr>
            <p:spPr>
              <a:xfrm>
                <a:off x="3486067" y="1456127"/>
                <a:ext cx="2049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238" y="1"/>
                    </a:moveTo>
                    <a:cubicBezTo>
                      <a:pt x="56" y="1"/>
                      <a:pt x="0" y="238"/>
                      <a:pt x="168" y="294"/>
                    </a:cubicBezTo>
                    <a:lnTo>
                      <a:pt x="238" y="294"/>
                    </a:lnTo>
                    <a:cubicBezTo>
                      <a:pt x="406" y="294"/>
                      <a:pt x="462" y="57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41"/>
              <p:cNvSpPr/>
              <p:nvPr/>
            </p:nvSpPr>
            <p:spPr>
              <a:xfrm>
                <a:off x="3596964" y="1577560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56" y="0"/>
                      <a:pt x="0" y="294"/>
                      <a:pt x="238" y="294"/>
                    </a:cubicBezTo>
                    <a:cubicBezTo>
                      <a:pt x="406" y="29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41"/>
              <p:cNvSpPr/>
              <p:nvPr/>
            </p:nvSpPr>
            <p:spPr>
              <a:xfrm>
                <a:off x="3917213" y="1739854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57" y="1"/>
                      <a:pt x="1" y="238"/>
                      <a:pt x="169" y="294"/>
                    </a:cubicBezTo>
                    <a:lnTo>
                      <a:pt x="225" y="294"/>
                    </a:lnTo>
                    <a:cubicBezTo>
                      <a:pt x="351" y="294"/>
                      <a:pt x="407" y="70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41"/>
              <p:cNvSpPr/>
              <p:nvPr/>
            </p:nvSpPr>
            <p:spPr>
              <a:xfrm>
                <a:off x="3738805" y="1588096"/>
                <a:ext cx="23596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06" extrusionOk="0">
                    <a:moveTo>
                      <a:pt x="183" y="0"/>
                    </a:moveTo>
                    <a:cubicBezTo>
                      <a:pt x="1" y="56"/>
                      <a:pt x="1" y="280"/>
                      <a:pt x="183" y="406"/>
                    </a:cubicBezTo>
                    <a:lnTo>
                      <a:pt x="295" y="406"/>
                    </a:lnTo>
                    <a:cubicBezTo>
                      <a:pt x="407" y="406"/>
                      <a:pt x="533" y="280"/>
                      <a:pt x="533" y="112"/>
                    </a:cubicBezTo>
                    <a:cubicBezTo>
                      <a:pt x="407" y="112"/>
                      <a:pt x="295" y="56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41"/>
              <p:cNvSpPr/>
              <p:nvPr/>
            </p:nvSpPr>
            <p:spPr>
              <a:xfrm>
                <a:off x="4015094" y="1639494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295" y="1"/>
                    </a:moveTo>
                    <a:lnTo>
                      <a:pt x="295" y="1"/>
                    </a:lnTo>
                    <a:cubicBezTo>
                      <a:pt x="183" y="57"/>
                      <a:pt x="113" y="57"/>
                      <a:pt x="1" y="57"/>
                    </a:cubicBezTo>
                    <a:cubicBezTo>
                      <a:pt x="1" y="113"/>
                      <a:pt x="1" y="169"/>
                      <a:pt x="57" y="238"/>
                    </a:cubicBezTo>
                    <a:lnTo>
                      <a:pt x="113" y="238"/>
                    </a:lnTo>
                    <a:cubicBezTo>
                      <a:pt x="239" y="238"/>
                      <a:pt x="295" y="113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41"/>
              <p:cNvSpPr/>
              <p:nvPr/>
            </p:nvSpPr>
            <p:spPr>
              <a:xfrm>
                <a:off x="3945723" y="1657467"/>
                <a:ext cx="27934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3" extrusionOk="0">
                    <a:moveTo>
                      <a:pt x="280" y="0"/>
                    </a:moveTo>
                    <a:cubicBezTo>
                      <a:pt x="112" y="0"/>
                      <a:pt x="1" y="350"/>
                      <a:pt x="224" y="462"/>
                    </a:cubicBezTo>
                    <a:lnTo>
                      <a:pt x="280" y="462"/>
                    </a:lnTo>
                    <a:cubicBezTo>
                      <a:pt x="518" y="462"/>
                      <a:pt x="630" y="112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41"/>
              <p:cNvSpPr/>
              <p:nvPr/>
            </p:nvSpPr>
            <p:spPr>
              <a:xfrm>
                <a:off x="3462516" y="1301271"/>
                <a:ext cx="21117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3" extrusionOk="0">
                    <a:moveTo>
                      <a:pt x="351" y="0"/>
                    </a:moveTo>
                    <a:cubicBezTo>
                      <a:pt x="127" y="0"/>
                      <a:pt x="1" y="350"/>
                      <a:pt x="239" y="406"/>
                    </a:cubicBezTo>
                    <a:cubicBezTo>
                      <a:pt x="295" y="462"/>
                      <a:pt x="295" y="462"/>
                      <a:pt x="351" y="462"/>
                    </a:cubicBezTo>
                    <a:cubicBezTo>
                      <a:pt x="421" y="462"/>
                      <a:pt x="421" y="462"/>
                      <a:pt x="477" y="406"/>
                    </a:cubicBezTo>
                    <a:cubicBezTo>
                      <a:pt x="421" y="294"/>
                      <a:pt x="351" y="112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41"/>
              <p:cNvSpPr/>
              <p:nvPr/>
            </p:nvSpPr>
            <p:spPr>
              <a:xfrm>
                <a:off x="3818712" y="1745432"/>
                <a:ext cx="28554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3" extrusionOk="0">
                    <a:moveTo>
                      <a:pt x="295" y="0"/>
                    </a:moveTo>
                    <a:cubicBezTo>
                      <a:pt x="127" y="0"/>
                      <a:pt x="1" y="350"/>
                      <a:pt x="239" y="406"/>
                    </a:cubicBezTo>
                    <a:cubicBezTo>
                      <a:pt x="295" y="462"/>
                      <a:pt x="295" y="462"/>
                      <a:pt x="351" y="462"/>
                    </a:cubicBezTo>
                    <a:cubicBezTo>
                      <a:pt x="533" y="462"/>
                      <a:pt x="645" y="112"/>
                      <a:pt x="4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41"/>
              <p:cNvSpPr/>
              <p:nvPr/>
            </p:nvSpPr>
            <p:spPr>
              <a:xfrm>
                <a:off x="4069635" y="1659946"/>
                <a:ext cx="30989" cy="21117"/>
              </a:xfrm>
              <a:custGeom>
                <a:avLst/>
                <a:gdLst/>
                <a:ahLst/>
                <a:cxnLst/>
                <a:rect l="l" t="t" r="r" b="b"/>
                <a:pathLst>
                  <a:path w="700" h="477" extrusionOk="0">
                    <a:moveTo>
                      <a:pt x="350" y="0"/>
                    </a:moveTo>
                    <a:cubicBezTo>
                      <a:pt x="112" y="0"/>
                      <a:pt x="0" y="350"/>
                      <a:pt x="224" y="476"/>
                    </a:cubicBezTo>
                    <a:lnTo>
                      <a:pt x="350" y="476"/>
                    </a:lnTo>
                    <a:cubicBezTo>
                      <a:pt x="574" y="476"/>
                      <a:pt x="700" y="126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41"/>
              <p:cNvSpPr/>
              <p:nvPr/>
            </p:nvSpPr>
            <p:spPr>
              <a:xfrm>
                <a:off x="4143964" y="1621520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8" y="1"/>
                    </a:moveTo>
                    <a:cubicBezTo>
                      <a:pt x="70" y="1"/>
                      <a:pt x="0" y="225"/>
                      <a:pt x="182" y="295"/>
                    </a:cubicBezTo>
                    <a:cubicBezTo>
                      <a:pt x="182" y="351"/>
                      <a:pt x="238" y="351"/>
                      <a:pt x="238" y="351"/>
                    </a:cubicBezTo>
                    <a:cubicBezTo>
                      <a:pt x="420" y="351"/>
                      <a:pt x="476" y="113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41"/>
              <p:cNvSpPr/>
              <p:nvPr/>
            </p:nvSpPr>
            <p:spPr>
              <a:xfrm>
                <a:off x="3656418" y="1716922"/>
                <a:ext cx="2049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239" y="1"/>
                    </a:moveTo>
                    <a:cubicBezTo>
                      <a:pt x="57" y="1"/>
                      <a:pt x="1" y="239"/>
                      <a:pt x="169" y="295"/>
                    </a:cubicBezTo>
                    <a:lnTo>
                      <a:pt x="239" y="295"/>
                    </a:lnTo>
                    <a:cubicBezTo>
                      <a:pt x="406" y="295"/>
                      <a:pt x="462" y="57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41"/>
              <p:cNvSpPr/>
              <p:nvPr/>
            </p:nvSpPr>
            <p:spPr>
              <a:xfrm>
                <a:off x="4103058" y="1621520"/>
                <a:ext cx="15539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95" extrusionOk="0">
                    <a:moveTo>
                      <a:pt x="295" y="1"/>
                    </a:moveTo>
                    <a:cubicBezTo>
                      <a:pt x="169" y="57"/>
                      <a:pt x="113" y="57"/>
                      <a:pt x="1" y="113"/>
                    </a:cubicBezTo>
                    <a:cubicBezTo>
                      <a:pt x="1" y="169"/>
                      <a:pt x="57" y="225"/>
                      <a:pt x="113" y="225"/>
                    </a:cubicBezTo>
                    <a:cubicBezTo>
                      <a:pt x="113" y="295"/>
                      <a:pt x="169" y="295"/>
                      <a:pt x="169" y="295"/>
                    </a:cubicBezTo>
                    <a:cubicBezTo>
                      <a:pt x="295" y="295"/>
                      <a:pt x="351" y="113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41"/>
              <p:cNvSpPr/>
              <p:nvPr/>
            </p:nvSpPr>
            <p:spPr>
              <a:xfrm>
                <a:off x="3849701" y="1626478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82" y="1"/>
                    </a:moveTo>
                    <a:cubicBezTo>
                      <a:pt x="71" y="1"/>
                      <a:pt x="1" y="183"/>
                      <a:pt x="127" y="239"/>
                    </a:cubicBezTo>
                    <a:lnTo>
                      <a:pt x="182" y="239"/>
                    </a:lnTo>
                    <a:cubicBezTo>
                      <a:pt x="238" y="239"/>
                      <a:pt x="294" y="57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41"/>
              <p:cNvSpPr/>
              <p:nvPr/>
            </p:nvSpPr>
            <p:spPr>
              <a:xfrm>
                <a:off x="3648361" y="1562065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cubicBezTo>
                      <a:pt x="71" y="0"/>
                      <a:pt x="1" y="168"/>
                      <a:pt x="127" y="168"/>
                    </a:cubicBezTo>
                    <a:lnTo>
                      <a:pt x="127" y="238"/>
                    </a:lnTo>
                    <a:cubicBezTo>
                      <a:pt x="239" y="238"/>
                      <a:pt x="295" y="56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41"/>
              <p:cNvSpPr/>
              <p:nvPr/>
            </p:nvSpPr>
            <p:spPr>
              <a:xfrm>
                <a:off x="3780330" y="1628957"/>
                <a:ext cx="1058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112" y="1"/>
                    </a:moveTo>
                    <a:cubicBezTo>
                      <a:pt x="0" y="1"/>
                      <a:pt x="0" y="127"/>
                      <a:pt x="56" y="183"/>
                    </a:cubicBezTo>
                    <a:lnTo>
                      <a:pt x="112" y="183"/>
                    </a:lnTo>
                    <a:cubicBezTo>
                      <a:pt x="238" y="183"/>
                      <a:pt x="238" y="57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41"/>
              <p:cNvSpPr/>
              <p:nvPr/>
            </p:nvSpPr>
            <p:spPr>
              <a:xfrm>
                <a:off x="3468094" y="1389235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57" y="0"/>
                      <a:pt x="1" y="168"/>
                      <a:pt x="113" y="168"/>
                    </a:cubicBezTo>
                    <a:cubicBezTo>
                      <a:pt x="225" y="168"/>
                      <a:pt x="295" y="56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41"/>
              <p:cNvSpPr/>
              <p:nvPr/>
            </p:nvSpPr>
            <p:spPr>
              <a:xfrm>
                <a:off x="3609979" y="1646931"/>
                <a:ext cx="10581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12" y="1"/>
                    </a:moveTo>
                    <a:cubicBezTo>
                      <a:pt x="0" y="1"/>
                      <a:pt x="0" y="182"/>
                      <a:pt x="56" y="182"/>
                    </a:cubicBezTo>
                    <a:cubicBezTo>
                      <a:pt x="112" y="182"/>
                      <a:pt x="112" y="238"/>
                      <a:pt x="112" y="238"/>
                    </a:cubicBezTo>
                    <a:cubicBezTo>
                      <a:pt x="238" y="238"/>
                      <a:pt x="238" y="70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41"/>
              <p:cNvSpPr/>
              <p:nvPr/>
            </p:nvSpPr>
            <p:spPr>
              <a:xfrm>
                <a:off x="3715917" y="1696469"/>
                <a:ext cx="9916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9" extrusionOk="0">
                    <a:moveTo>
                      <a:pt x="112" y="1"/>
                    </a:moveTo>
                    <a:cubicBezTo>
                      <a:pt x="0" y="1"/>
                      <a:pt x="0" y="113"/>
                      <a:pt x="56" y="169"/>
                    </a:cubicBezTo>
                    <a:lnTo>
                      <a:pt x="112" y="169"/>
                    </a:lnTo>
                    <a:cubicBezTo>
                      <a:pt x="224" y="169"/>
                      <a:pt x="224" y="57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41"/>
              <p:cNvSpPr/>
              <p:nvPr/>
            </p:nvSpPr>
            <p:spPr>
              <a:xfrm>
                <a:off x="4007657" y="1706386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57" y="1"/>
                      <a:pt x="1" y="239"/>
                      <a:pt x="113" y="295"/>
                    </a:cubicBezTo>
                    <a:lnTo>
                      <a:pt x="169" y="295"/>
                    </a:lnTo>
                    <a:cubicBezTo>
                      <a:pt x="351" y="295"/>
                      <a:pt x="407" y="57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41"/>
              <p:cNvSpPr/>
              <p:nvPr/>
            </p:nvSpPr>
            <p:spPr>
              <a:xfrm>
                <a:off x="3873253" y="1698948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8" y="1"/>
                    </a:moveTo>
                    <a:cubicBezTo>
                      <a:pt x="56" y="1"/>
                      <a:pt x="0" y="225"/>
                      <a:pt x="112" y="295"/>
                    </a:cubicBezTo>
                    <a:lnTo>
                      <a:pt x="238" y="295"/>
                    </a:lnTo>
                    <a:cubicBezTo>
                      <a:pt x="350" y="295"/>
                      <a:pt x="406" y="57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15" name="Google Shape;2215;p41"/>
            <p:cNvSpPr/>
            <p:nvPr/>
          </p:nvSpPr>
          <p:spPr>
            <a:xfrm>
              <a:off x="7198586" y="3585062"/>
              <a:ext cx="1438943" cy="1015649"/>
            </a:xfrm>
            <a:custGeom>
              <a:avLst/>
              <a:gdLst/>
              <a:ahLst/>
              <a:cxnLst/>
              <a:rect l="l" t="t" r="r" b="b"/>
              <a:pathLst>
                <a:path w="19074" h="13463" extrusionOk="0">
                  <a:moveTo>
                    <a:pt x="6942" y="225"/>
                  </a:moveTo>
                  <a:cubicBezTo>
                    <a:pt x="8523" y="225"/>
                    <a:pt x="10216" y="575"/>
                    <a:pt x="11839" y="1274"/>
                  </a:cubicBezTo>
                  <a:cubicBezTo>
                    <a:pt x="16387" y="3261"/>
                    <a:pt x="19074" y="7222"/>
                    <a:pt x="17786" y="10202"/>
                  </a:cubicBezTo>
                  <a:cubicBezTo>
                    <a:pt x="16975" y="12063"/>
                    <a:pt x="14820" y="13113"/>
                    <a:pt x="12133" y="13113"/>
                  </a:cubicBezTo>
                  <a:cubicBezTo>
                    <a:pt x="10622" y="13113"/>
                    <a:pt x="8929" y="12763"/>
                    <a:pt x="7235" y="12063"/>
                  </a:cubicBezTo>
                  <a:cubicBezTo>
                    <a:pt x="2688" y="10146"/>
                    <a:pt x="1" y="6116"/>
                    <a:pt x="1288" y="3149"/>
                  </a:cubicBezTo>
                  <a:cubicBezTo>
                    <a:pt x="2100" y="1274"/>
                    <a:pt x="4325" y="225"/>
                    <a:pt x="6942" y="225"/>
                  </a:cubicBezTo>
                  <a:close/>
                  <a:moveTo>
                    <a:pt x="6018" y="1"/>
                  </a:moveTo>
                  <a:cubicBezTo>
                    <a:pt x="5486" y="57"/>
                    <a:pt x="5025" y="169"/>
                    <a:pt x="4549" y="225"/>
                  </a:cubicBezTo>
                  <a:cubicBezTo>
                    <a:pt x="4493" y="281"/>
                    <a:pt x="4437" y="281"/>
                    <a:pt x="4381" y="281"/>
                  </a:cubicBezTo>
                  <a:cubicBezTo>
                    <a:pt x="4087" y="407"/>
                    <a:pt x="3793" y="463"/>
                    <a:pt x="3569" y="575"/>
                  </a:cubicBezTo>
                  <a:cubicBezTo>
                    <a:pt x="2338" y="1106"/>
                    <a:pt x="1400" y="1918"/>
                    <a:pt x="938" y="3024"/>
                  </a:cubicBezTo>
                  <a:cubicBezTo>
                    <a:pt x="827" y="3261"/>
                    <a:pt x="771" y="3429"/>
                    <a:pt x="701" y="3667"/>
                  </a:cubicBezTo>
                  <a:cubicBezTo>
                    <a:pt x="645" y="4017"/>
                    <a:pt x="589" y="4367"/>
                    <a:pt x="589" y="4717"/>
                  </a:cubicBezTo>
                  <a:cubicBezTo>
                    <a:pt x="589" y="7515"/>
                    <a:pt x="3149" y="10720"/>
                    <a:pt x="7124" y="12413"/>
                  </a:cubicBezTo>
                  <a:cubicBezTo>
                    <a:pt x="8873" y="13113"/>
                    <a:pt x="10622" y="13463"/>
                    <a:pt x="12189" y="13463"/>
                  </a:cubicBezTo>
                  <a:cubicBezTo>
                    <a:pt x="14988" y="13463"/>
                    <a:pt x="17269" y="12413"/>
                    <a:pt x="18136" y="10370"/>
                  </a:cubicBezTo>
                  <a:cubicBezTo>
                    <a:pt x="18374" y="9852"/>
                    <a:pt x="18486" y="9321"/>
                    <a:pt x="18486" y="8747"/>
                  </a:cubicBezTo>
                  <a:cubicBezTo>
                    <a:pt x="18486" y="5948"/>
                    <a:pt x="15869" y="2730"/>
                    <a:pt x="11965" y="1050"/>
                  </a:cubicBezTo>
                  <a:cubicBezTo>
                    <a:pt x="11839" y="1050"/>
                    <a:pt x="11727" y="981"/>
                    <a:pt x="11671" y="925"/>
                  </a:cubicBezTo>
                  <a:cubicBezTo>
                    <a:pt x="11615" y="925"/>
                    <a:pt x="11545" y="925"/>
                    <a:pt x="11489" y="869"/>
                  </a:cubicBezTo>
                  <a:cubicBezTo>
                    <a:pt x="11266" y="813"/>
                    <a:pt x="11084" y="757"/>
                    <a:pt x="10846" y="631"/>
                  </a:cubicBezTo>
                  <a:cubicBezTo>
                    <a:pt x="10146" y="407"/>
                    <a:pt x="9390" y="225"/>
                    <a:pt x="8691" y="113"/>
                  </a:cubicBezTo>
                  <a:cubicBezTo>
                    <a:pt x="8579" y="113"/>
                    <a:pt x="8467" y="113"/>
                    <a:pt x="8341" y="57"/>
                  </a:cubicBezTo>
                  <a:cubicBezTo>
                    <a:pt x="7879" y="1"/>
                    <a:pt x="7347" y="1"/>
                    <a:pt x="6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1"/>
            <p:cNvSpPr/>
            <p:nvPr/>
          </p:nvSpPr>
          <p:spPr>
            <a:xfrm>
              <a:off x="7196499" y="3603017"/>
              <a:ext cx="1438943" cy="970762"/>
            </a:xfrm>
            <a:custGeom>
              <a:avLst/>
              <a:gdLst/>
              <a:ahLst/>
              <a:cxnLst/>
              <a:rect l="l" t="t" r="r" b="b"/>
              <a:pathLst>
                <a:path w="19074" h="12868" extrusionOk="0">
                  <a:moveTo>
                    <a:pt x="6968" y="1"/>
                  </a:moveTo>
                  <a:cubicBezTo>
                    <a:pt x="4306" y="1"/>
                    <a:pt x="2106" y="1019"/>
                    <a:pt x="1288" y="2911"/>
                  </a:cubicBezTo>
                  <a:cubicBezTo>
                    <a:pt x="1" y="5878"/>
                    <a:pt x="2688" y="9908"/>
                    <a:pt x="7235" y="11825"/>
                  </a:cubicBezTo>
                  <a:cubicBezTo>
                    <a:pt x="8896" y="12530"/>
                    <a:pt x="10588" y="12868"/>
                    <a:pt x="12127" y="12868"/>
                  </a:cubicBezTo>
                  <a:cubicBezTo>
                    <a:pt x="14802" y="12868"/>
                    <a:pt x="17014" y="11847"/>
                    <a:pt x="17786" y="9964"/>
                  </a:cubicBezTo>
                  <a:cubicBezTo>
                    <a:pt x="19074" y="6984"/>
                    <a:pt x="16387" y="3023"/>
                    <a:pt x="11839" y="1036"/>
                  </a:cubicBezTo>
                  <a:cubicBezTo>
                    <a:pt x="10180" y="337"/>
                    <a:pt x="8498" y="1"/>
                    <a:pt x="6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1"/>
            <p:cNvSpPr/>
            <p:nvPr/>
          </p:nvSpPr>
          <p:spPr>
            <a:xfrm>
              <a:off x="7916468" y="409073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9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1"/>
            <p:cNvSpPr/>
            <p:nvPr/>
          </p:nvSpPr>
          <p:spPr>
            <a:xfrm>
              <a:off x="7916468" y="409073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9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19" name="Google Shape;2219;p41"/>
            <p:cNvGrpSpPr/>
            <p:nvPr/>
          </p:nvGrpSpPr>
          <p:grpSpPr>
            <a:xfrm>
              <a:off x="7263820" y="3630018"/>
              <a:ext cx="1319603" cy="920697"/>
              <a:chOff x="3483588" y="1072439"/>
              <a:chExt cx="774415" cy="540315"/>
            </a:xfrm>
          </p:grpSpPr>
          <p:sp>
            <p:nvSpPr>
              <p:cNvPr id="2220" name="Google Shape;2220;p41"/>
              <p:cNvSpPr/>
              <p:nvPr/>
            </p:nvSpPr>
            <p:spPr>
              <a:xfrm>
                <a:off x="3868295" y="1128441"/>
                <a:ext cx="304223" cy="21435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4842" extrusionOk="0">
                    <a:moveTo>
                      <a:pt x="2099" y="0"/>
                    </a:moveTo>
                    <a:lnTo>
                      <a:pt x="0" y="4842"/>
                    </a:lnTo>
                    <a:lnTo>
                      <a:pt x="6871" y="3736"/>
                    </a:lnTo>
                    <a:cubicBezTo>
                      <a:pt x="6521" y="2211"/>
                      <a:pt x="4254" y="462"/>
                      <a:pt x="20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3868295" y="1293833"/>
                <a:ext cx="389709" cy="193327"/>
              </a:xfrm>
              <a:custGeom>
                <a:avLst/>
                <a:gdLst/>
                <a:ahLst/>
                <a:cxnLst/>
                <a:rect l="l" t="t" r="r" b="b"/>
                <a:pathLst>
                  <a:path w="8803" h="4367" extrusionOk="0">
                    <a:moveTo>
                      <a:pt x="6871" y="0"/>
                    </a:moveTo>
                    <a:lnTo>
                      <a:pt x="0" y="1106"/>
                    </a:lnTo>
                    <a:lnTo>
                      <a:pt x="7627" y="4366"/>
                    </a:lnTo>
                    <a:cubicBezTo>
                      <a:pt x="8802" y="3429"/>
                      <a:pt x="8396" y="1400"/>
                      <a:pt x="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3868295" y="1342752"/>
                <a:ext cx="337647" cy="256102"/>
              </a:xfrm>
              <a:custGeom>
                <a:avLst/>
                <a:gdLst/>
                <a:ahLst/>
                <a:cxnLst/>
                <a:rect l="l" t="t" r="r" b="b"/>
                <a:pathLst>
                  <a:path w="7627" h="5785" extrusionOk="0">
                    <a:moveTo>
                      <a:pt x="0" y="1"/>
                    </a:moveTo>
                    <a:lnTo>
                      <a:pt x="3905" y="5766"/>
                    </a:lnTo>
                    <a:cubicBezTo>
                      <a:pt x="4036" y="5779"/>
                      <a:pt x="4167" y="5785"/>
                      <a:pt x="4296" y="5785"/>
                    </a:cubicBezTo>
                    <a:cubicBezTo>
                      <a:pt x="6040" y="5785"/>
                      <a:pt x="7470" y="4669"/>
                      <a:pt x="7627" y="326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3777851" y="1342752"/>
                <a:ext cx="263318" cy="270003"/>
              </a:xfrm>
              <a:custGeom>
                <a:avLst/>
                <a:gdLst/>
                <a:ahLst/>
                <a:cxnLst/>
                <a:rect l="l" t="t" r="r" b="b"/>
                <a:pathLst>
                  <a:path w="5948" h="6099" extrusionOk="0">
                    <a:moveTo>
                      <a:pt x="2043" y="1"/>
                    </a:moveTo>
                    <a:lnTo>
                      <a:pt x="0" y="4898"/>
                    </a:lnTo>
                    <a:cubicBezTo>
                      <a:pt x="1221" y="5697"/>
                      <a:pt x="2845" y="6098"/>
                      <a:pt x="4181" y="6098"/>
                    </a:cubicBezTo>
                    <a:cubicBezTo>
                      <a:pt x="4882" y="6098"/>
                      <a:pt x="5504" y="5988"/>
                      <a:pt x="5948" y="5766"/>
                    </a:cubicBezTo>
                    <a:lnTo>
                      <a:pt x="204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3532507" y="1089129"/>
                <a:ext cx="335832" cy="253667"/>
              </a:xfrm>
              <a:custGeom>
                <a:avLst/>
                <a:gdLst/>
                <a:ahLst/>
                <a:cxnLst/>
                <a:rect l="l" t="t" r="r" b="b"/>
                <a:pathLst>
                  <a:path w="7586" h="5730" extrusionOk="0">
                    <a:moveTo>
                      <a:pt x="3412" y="0"/>
                    </a:moveTo>
                    <a:cubicBezTo>
                      <a:pt x="1204" y="0"/>
                      <a:pt x="109" y="1393"/>
                      <a:pt x="1" y="2525"/>
                    </a:cubicBezTo>
                    <a:lnTo>
                      <a:pt x="7585" y="5730"/>
                    </a:lnTo>
                    <a:lnTo>
                      <a:pt x="3667" y="7"/>
                    </a:lnTo>
                    <a:cubicBezTo>
                      <a:pt x="3580" y="2"/>
                      <a:pt x="3495" y="0"/>
                      <a:pt x="34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5" name="Google Shape;2225;p41"/>
              <p:cNvSpPr/>
              <p:nvPr/>
            </p:nvSpPr>
            <p:spPr>
              <a:xfrm>
                <a:off x="3694845" y="1072439"/>
                <a:ext cx="266417" cy="270357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6107" extrusionOk="0">
                    <a:moveTo>
                      <a:pt x="1810" y="0"/>
                    </a:moveTo>
                    <a:cubicBezTo>
                      <a:pt x="1120" y="0"/>
                      <a:pt x="506" y="131"/>
                      <a:pt x="0" y="384"/>
                    </a:cubicBezTo>
                    <a:lnTo>
                      <a:pt x="3918" y="6107"/>
                    </a:lnTo>
                    <a:lnTo>
                      <a:pt x="6017" y="1265"/>
                    </a:lnTo>
                    <a:cubicBezTo>
                      <a:pt x="4489" y="407"/>
                      <a:pt x="3030" y="0"/>
                      <a:pt x="18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6" name="Google Shape;2226;p41"/>
              <p:cNvSpPr/>
              <p:nvPr/>
            </p:nvSpPr>
            <p:spPr>
              <a:xfrm>
                <a:off x="3483588" y="1200911"/>
                <a:ext cx="384751" cy="193327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4367" extrusionOk="0">
                    <a:moveTo>
                      <a:pt x="1106" y="0"/>
                    </a:moveTo>
                    <a:lnTo>
                      <a:pt x="1106" y="0"/>
                    </a:lnTo>
                    <a:cubicBezTo>
                      <a:pt x="1" y="1162"/>
                      <a:pt x="406" y="2911"/>
                      <a:pt x="1862" y="4366"/>
                    </a:cubicBezTo>
                    <a:lnTo>
                      <a:pt x="8690" y="3205"/>
                    </a:lnTo>
                    <a:lnTo>
                      <a:pt x="11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3565975" y="1342752"/>
                <a:ext cx="302364" cy="216879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4899" extrusionOk="0">
                    <a:moveTo>
                      <a:pt x="6829" y="1"/>
                    </a:moveTo>
                    <a:lnTo>
                      <a:pt x="1" y="1162"/>
                    </a:lnTo>
                    <a:cubicBezTo>
                      <a:pt x="406" y="2450"/>
                      <a:pt x="2338" y="4255"/>
                      <a:pt x="4786" y="4898"/>
                    </a:cubicBezTo>
                    <a:lnTo>
                      <a:pt x="68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8" name="Google Shape;2228;p41"/>
            <p:cNvGrpSpPr/>
            <p:nvPr/>
          </p:nvGrpSpPr>
          <p:grpSpPr>
            <a:xfrm>
              <a:off x="7347038" y="3664191"/>
              <a:ext cx="1173861" cy="835077"/>
              <a:chOff x="3530072" y="1092493"/>
              <a:chExt cx="688885" cy="490069"/>
            </a:xfrm>
          </p:grpSpPr>
          <p:sp>
            <p:nvSpPr>
              <p:cNvPr id="2229" name="Google Shape;2229;p41"/>
              <p:cNvSpPr/>
              <p:nvPr/>
            </p:nvSpPr>
            <p:spPr>
              <a:xfrm>
                <a:off x="3971134" y="1185416"/>
                <a:ext cx="54541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274" extrusionOk="0">
                    <a:moveTo>
                      <a:pt x="532" y="0"/>
                    </a:moveTo>
                    <a:cubicBezTo>
                      <a:pt x="126" y="0"/>
                      <a:pt x="0" y="868"/>
                      <a:pt x="56" y="1274"/>
                    </a:cubicBezTo>
                    <a:cubicBezTo>
                      <a:pt x="406" y="1050"/>
                      <a:pt x="1232" y="280"/>
                      <a:pt x="700" y="56"/>
                    </a:cubicBezTo>
                    <a:cubicBezTo>
                      <a:pt x="644" y="0"/>
                      <a:pt x="588" y="0"/>
                      <a:pt x="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Google Shape;2230;p41"/>
              <p:cNvSpPr/>
              <p:nvPr/>
            </p:nvSpPr>
            <p:spPr>
              <a:xfrm>
                <a:off x="3821811" y="1203390"/>
                <a:ext cx="49007" cy="66936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512" extrusionOk="0">
                    <a:moveTo>
                      <a:pt x="519" y="0"/>
                    </a:moveTo>
                    <a:cubicBezTo>
                      <a:pt x="1" y="0"/>
                      <a:pt x="575" y="1106"/>
                      <a:pt x="868" y="1512"/>
                    </a:cubicBezTo>
                    <a:cubicBezTo>
                      <a:pt x="980" y="1106"/>
                      <a:pt x="1106" y="56"/>
                      <a:pt x="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Google Shape;2231;p41"/>
              <p:cNvSpPr/>
              <p:nvPr/>
            </p:nvSpPr>
            <p:spPr>
              <a:xfrm>
                <a:off x="3935187" y="1404730"/>
                <a:ext cx="90488" cy="5949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3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5" y="406"/>
                      <a:pt x="1162" y="1343"/>
                      <a:pt x="1568" y="1343"/>
                    </a:cubicBezTo>
                    <a:cubicBezTo>
                      <a:pt x="1568" y="1343"/>
                      <a:pt x="1638" y="1343"/>
                      <a:pt x="1694" y="1274"/>
                    </a:cubicBezTo>
                    <a:cubicBezTo>
                      <a:pt x="2044" y="1050"/>
                      <a:pt x="588" y="294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p41"/>
              <p:cNvSpPr/>
              <p:nvPr/>
            </p:nvSpPr>
            <p:spPr>
              <a:xfrm>
                <a:off x="4048562" y="1507569"/>
                <a:ext cx="52062" cy="44004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994" extrusionOk="0">
                    <a:moveTo>
                      <a:pt x="0" y="0"/>
                    </a:moveTo>
                    <a:cubicBezTo>
                      <a:pt x="126" y="294"/>
                      <a:pt x="476" y="994"/>
                      <a:pt x="826" y="994"/>
                    </a:cubicBezTo>
                    <a:cubicBezTo>
                      <a:pt x="1176" y="938"/>
                      <a:pt x="350" y="23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Google Shape;2233;p41"/>
              <p:cNvSpPr/>
              <p:nvPr/>
            </p:nvSpPr>
            <p:spPr>
              <a:xfrm>
                <a:off x="3574032" y="1329736"/>
                <a:ext cx="6197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351" extrusionOk="0">
                    <a:moveTo>
                      <a:pt x="574" y="1"/>
                    </a:moveTo>
                    <a:cubicBezTo>
                      <a:pt x="280" y="1"/>
                      <a:pt x="1" y="57"/>
                      <a:pt x="112" y="169"/>
                    </a:cubicBezTo>
                    <a:cubicBezTo>
                      <a:pt x="168" y="295"/>
                      <a:pt x="280" y="351"/>
                      <a:pt x="406" y="351"/>
                    </a:cubicBezTo>
                    <a:cubicBezTo>
                      <a:pt x="756" y="351"/>
                      <a:pt x="1162" y="169"/>
                      <a:pt x="1400" y="57"/>
                    </a:cubicBezTo>
                    <a:cubicBezTo>
                      <a:pt x="1162" y="57"/>
                      <a:pt x="868" y="1"/>
                      <a:pt x="5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p41"/>
              <p:cNvSpPr/>
              <p:nvPr/>
            </p:nvSpPr>
            <p:spPr>
              <a:xfrm>
                <a:off x="3684928" y="1316765"/>
                <a:ext cx="90488" cy="20453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462" extrusionOk="0">
                    <a:moveTo>
                      <a:pt x="574" y="0"/>
                    </a:moveTo>
                    <a:cubicBezTo>
                      <a:pt x="224" y="0"/>
                      <a:pt x="0" y="56"/>
                      <a:pt x="112" y="238"/>
                    </a:cubicBezTo>
                    <a:cubicBezTo>
                      <a:pt x="168" y="406"/>
                      <a:pt x="406" y="462"/>
                      <a:pt x="700" y="462"/>
                    </a:cubicBezTo>
                    <a:cubicBezTo>
                      <a:pt x="1162" y="462"/>
                      <a:pt x="1750" y="294"/>
                      <a:pt x="2043" y="182"/>
                    </a:cubicBezTo>
                    <a:cubicBezTo>
                      <a:pt x="1694" y="112"/>
                      <a:pt x="1050" y="0"/>
                      <a:pt x="5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p41"/>
              <p:cNvSpPr/>
              <p:nvPr/>
            </p:nvSpPr>
            <p:spPr>
              <a:xfrm>
                <a:off x="3635966" y="1125962"/>
                <a:ext cx="79996" cy="64457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456" extrusionOk="0">
                    <a:moveTo>
                      <a:pt x="407" y="0"/>
                    </a:moveTo>
                    <a:cubicBezTo>
                      <a:pt x="1" y="168"/>
                      <a:pt x="1274" y="1106"/>
                      <a:pt x="1806" y="1455"/>
                    </a:cubicBezTo>
                    <a:cubicBezTo>
                      <a:pt x="1568" y="994"/>
                      <a:pt x="924" y="0"/>
                      <a:pt x="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p41"/>
              <p:cNvSpPr/>
              <p:nvPr/>
            </p:nvSpPr>
            <p:spPr>
              <a:xfrm>
                <a:off x="4048562" y="1241772"/>
                <a:ext cx="77472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533" extrusionOk="0">
                    <a:moveTo>
                      <a:pt x="1176" y="1"/>
                    </a:moveTo>
                    <a:cubicBezTo>
                      <a:pt x="756" y="1"/>
                      <a:pt x="182" y="351"/>
                      <a:pt x="0" y="533"/>
                    </a:cubicBezTo>
                    <a:cubicBezTo>
                      <a:pt x="532" y="533"/>
                      <a:pt x="1750" y="477"/>
                      <a:pt x="1456" y="127"/>
                    </a:cubicBezTo>
                    <a:cubicBezTo>
                      <a:pt x="1344" y="1"/>
                      <a:pt x="1288" y="1"/>
                      <a:pt x="11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p41"/>
              <p:cNvSpPr/>
              <p:nvPr/>
            </p:nvSpPr>
            <p:spPr>
              <a:xfrm>
                <a:off x="3878211" y="1133399"/>
                <a:ext cx="41525" cy="5454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232" extrusionOk="0">
                    <a:moveTo>
                      <a:pt x="350" y="0"/>
                    </a:moveTo>
                    <a:cubicBezTo>
                      <a:pt x="0" y="0"/>
                      <a:pt x="56" y="882"/>
                      <a:pt x="126" y="1231"/>
                    </a:cubicBezTo>
                    <a:cubicBezTo>
                      <a:pt x="350" y="994"/>
                      <a:pt x="938" y="238"/>
                      <a:pt x="4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p41"/>
              <p:cNvSpPr/>
              <p:nvPr/>
            </p:nvSpPr>
            <p:spPr>
              <a:xfrm>
                <a:off x="3780330" y="1125962"/>
                <a:ext cx="35947" cy="3842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868" extrusionOk="0">
                    <a:moveTo>
                      <a:pt x="294" y="0"/>
                    </a:moveTo>
                    <a:cubicBezTo>
                      <a:pt x="0" y="0"/>
                      <a:pt x="588" y="644"/>
                      <a:pt x="812" y="868"/>
                    </a:cubicBezTo>
                    <a:cubicBezTo>
                      <a:pt x="812" y="644"/>
                      <a:pt x="644" y="0"/>
                      <a:pt x="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41"/>
              <p:cNvSpPr/>
              <p:nvPr/>
            </p:nvSpPr>
            <p:spPr>
              <a:xfrm>
                <a:off x="3576511" y="1179838"/>
                <a:ext cx="56400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533" extrusionOk="0">
                    <a:moveTo>
                      <a:pt x="112" y="1"/>
                    </a:moveTo>
                    <a:cubicBezTo>
                      <a:pt x="1" y="238"/>
                      <a:pt x="924" y="476"/>
                      <a:pt x="1274" y="532"/>
                    </a:cubicBezTo>
                    <a:cubicBezTo>
                      <a:pt x="1050" y="350"/>
                      <a:pt x="406" y="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41"/>
              <p:cNvSpPr/>
              <p:nvPr/>
            </p:nvSpPr>
            <p:spPr>
              <a:xfrm>
                <a:off x="3945723" y="1280818"/>
                <a:ext cx="53921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295" extrusionOk="0">
                    <a:moveTo>
                      <a:pt x="812" y="0"/>
                    </a:moveTo>
                    <a:cubicBezTo>
                      <a:pt x="574" y="0"/>
                      <a:pt x="168" y="168"/>
                      <a:pt x="1" y="294"/>
                    </a:cubicBezTo>
                    <a:lnTo>
                      <a:pt x="518" y="294"/>
                    </a:lnTo>
                    <a:cubicBezTo>
                      <a:pt x="868" y="294"/>
                      <a:pt x="1218" y="294"/>
                      <a:pt x="1106" y="112"/>
                    </a:cubicBezTo>
                    <a:cubicBezTo>
                      <a:pt x="1050" y="56"/>
                      <a:pt x="924" y="0"/>
                      <a:pt x="8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41"/>
              <p:cNvSpPr/>
              <p:nvPr/>
            </p:nvSpPr>
            <p:spPr>
              <a:xfrm>
                <a:off x="3715917" y="1445591"/>
                <a:ext cx="51442" cy="570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289" extrusionOk="0">
                    <a:moveTo>
                      <a:pt x="1161" y="1"/>
                    </a:moveTo>
                    <a:lnTo>
                      <a:pt x="1161" y="1"/>
                    </a:lnTo>
                    <a:cubicBezTo>
                      <a:pt x="756" y="239"/>
                      <a:pt x="0" y="994"/>
                      <a:pt x="518" y="1232"/>
                    </a:cubicBezTo>
                    <a:cubicBezTo>
                      <a:pt x="574" y="1288"/>
                      <a:pt x="644" y="1288"/>
                      <a:pt x="700" y="1288"/>
                    </a:cubicBezTo>
                    <a:cubicBezTo>
                      <a:pt x="1105" y="1288"/>
                      <a:pt x="1161" y="351"/>
                      <a:pt x="11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41"/>
              <p:cNvSpPr/>
              <p:nvPr/>
            </p:nvSpPr>
            <p:spPr>
              <a:xfrm>
                <a:off x="3868295" y="1414646"/>
                <a:ext cx="48963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526" extrusionOk="0">
                    <a:moveTo>
                      <a:pt x="224" y="0"/>
                    </a:moveTo>
                    <a:lnTo>
                      <a:pt x="224" y="0"/>
                    </a:lnTo>
                    <a:cubicBezTo>
                      <a:pt x="112" y="420"/>
                      <a:pt x="0" y="1469"/>
                      <a:pt x="574" y="1525"/>
                    </a:cubicBezTo>
                    <a:lnTo>
                      <a:pt x="630" y="1525"/>
                    </a:lnTo>
                    <a:cubicBezTo>
                      <a:pt x="1106" y="1525"/>
                      <a:pt x="518" y="420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41"/>
              <p:cNvSpPr/>
              <p:nvPr/>
            </p:nvSpPr>
            <p:spPr>
              <a:xfrm>
                <a:off x="3614937" y="1422659"/>
                <a:ext cx="77472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589" extrusionOk="0">
                    <a:moveTo>
                      <a:pt x="1749" y="1"/>
                    </a:moveTo>
                    <a:cubicBezTo>
                      <a:pt x="1232" y="1"/>
                      <a:pt x="0" y="113"/>
                      <a:pt x="294" y="463"/>
                    </a:cubicBezTo>
                    <a:cubicBezTo>
                      <a:pt x="350" y="519"/>
                      <a:pt x="476" y="589"/>
                      <a:pt x="588" y="589"/>
                    </a:cubicBezTo>
                    <a:cubicBezTo>
                      <a:pt x="994" y="589"/>
                      <a:pt x="1525" y="169"/>
                      <a:pt x="17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41"/>
              <p:cNvSpPr/>
              <p:nvPr/>
            </p:nvSpPr>
            <p:spPr>
              <a:xfrm>
                <a:off x="3849701" y="1515582"/>
                <a:ext cx="44049" cy="57064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289" extrusionOk="0">
                    <a:moveTo>
                      <a:pt x="532" y="1"/>
                    </a:moveTo>
                    <a:cubicBezTo>
                      <a:pt x="350" y="351"/>
                      <a:pt x="1" y="1162"/>
                      <a:pt x="532" y="1288"/>
                    </a:cubicBezTo>
                    <a:lnTo>
                      <a:pt x="588" y="1288"/>
                    </a:lnTo>
                    <a:cubicBezTo>
                      <a:pt x="994" y="1288"/>
                      <a:pt x="700" y="35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41"/>
              <p:cNvSpPr/>
              <p:nvPr/>
            </p:nvSpPr>
            <p:spPr>
              <a:xfrm>
                <a:off x="3942624" y="1533555"/>
                <a:ext cx="39090" cy="4157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9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1" y="295"/>
                      <a:pt x="238" y="938"/>
                      <a:pt x="532" y="938"/>
                    </a:cubicBezTo>
                    <a:cubicBezTo>
                      <a:pt x="882" y="882"/>
                      <a:pt x="294" y="23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41"/>
              <p:cNvSpPr/>
              <p:nvPr/>
            </p:nvSpPr>
            <p:spPr>
              <a:xfrm>
                <a:off x="3738805" y="1391714"/>
                <a:ext cx="54585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351" extrusionOk="0">
                    <a:moveTo>
                      <a:pt x="756" y="0"/>
                    </a:moveTo>
                    <a:cubicBezTo>
                      <a:pt x="407" y="0"/>
                      <a:pt x="1" y="56"/>
                      <a:pt x="127" y="238"/>
                    </a:cubicBezTo>
                    <a:cubicBezTo>
                      <a:pt x="183" y="294"/>
                      <a:pt x="295" y="350"/>
                      <a:pt x="407" y="350"/>
                    </a:cubicBezTo>
                    <a:cubicBezTo>
                      <a:pt x="644" y="350"/>
                      <a:pt x="1050" y="168"/>
                      <a:pt x="1232" y="56"/>
                    </a:cubicBezTo>
                    <a:cubicBezTo>
                      <a:pt x="1106" y="56"/>
                      <a:pt x="938" y="0"/>
                      <a:pt x="7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>
                <a:off x="4072114" y="1461085"/>
                <a:ext cx="84910" cy="3909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883" extrusionOk="0">
                    <a:moveTo>
                      <a:pt x="0" y="1"/>
                    </a:moveTo>
                    <a:cubicBezTo>
                      <a:pt x="406" y="294"/>
                      <a:pt x="1274" y="882"/>
                      <a:pt x="1623" y="882"/>
                    </a:cubicBezTo>
                    <a:cubicBezTo>
                      <a:pt x="1693" y="882"/>
                      <a:pt x="1749" y="826"/>
                      <a:pt x="1749" y="770"/>
                    </a:cubicBezTo>
                    <a:cubicBezTo>
                      <a:pt x="1917" y="476"/>
                      <a:pt x="518" y="126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>
                <a:off x="3563496" y="1254787"/>
                <a:ext cx="79952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533" extrusionOk="0">
                    <a:moveTo>
                      <a:pt x="169" y="1"/>
                    </a:moveTo>
                    <a:cubicBezTo>
                      <a:pt x="57" y="1"/>
                      <a:pt x="1" y="1"/>
                      <a:pt x="1" y="113"/>
                    </a:cubicBezTo>
                    <a:cubicBezTo>
                      <a:pt x="1" y="407"/>
                      <a:pt x="1106" y="532"/>
                      <a:pt x="1694" y="532"/>
                    </a:cubicBezTo>
                    <a:lnTo>
                      <a:pt x="1806" y="532"/>
                    </a:lnTo>
                    <a:cubicBezTo>
                      <a:pt x="1400" y="351"/>
                      <a:pt x="588" y="1"/>
                      <a:pt x="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>
                <a:off x="4108017" y="1350189"/>
                <a:ext cx="59543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95" extrusionOk="0">
                    <a:moveTo>
                      <a:pt x="938" y="1"/>
                    </a:moveTo>
                    <a:cubicBezTo>
                      <a:pt x="589" y="1"/>
                      <a:pt x="183" y="127"/>
                      <a:pt x="1" y="183"/>
                    </a:cubicBezTo>
                    <a:cubicBezTo>
                      <a:pt x="239" y="239"/>
                      <a:pt x="644" y="295"/>
                      <a:pt x="938" y="295"/>
                    </a:cubicBezTo>
                    <a:cubicBezTo>
                      <a:pt x="1162" y="295"/>
                      <a:pt x="1344" y="239"/>
                      <a:pt x="1288" y="127"/>
                    </a:cubicBezTo>
                    <a:cubicBezTo>
                      <a:pt x="1232" y="1"/>
                      <a:pt x="1106" y="1"/>
                      <a:pt x="9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>
                <a:off x="3963696" y="1350189"/>
                <a:ext cx="90488" cy="21117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477" extrusionOk="0">
                    <a:moveTo>
                      <a:pt x="1274" y="1"/>
                    </a:moveTo>
                    <a:cubicBezTo>
                      <a:pt x="812" y="1"/>
                      <a:pt x="224" y="127"/>
                      <a:pt x="0" y="239"/>
                    </a:cubicBezTo>
                    <a:cubicBezTo>
                      <a:pt x="406" y="295"/>
                      <a:pt x="1106" y="476"/>
                      <a:pt x="1568" y="476"/>
                    </a:cubicBezTo>
                    <a:cubicBezTo>
                      <a:pt x="1861" y="476"/>
                      <a:pt x="2043" y="407"/>
                      <a:pt x="1973" y="239"/>
                    </a:cubicBezTo>
                    <a:cubicBezTo>
                      <a:pt x="1917" y="57"/>
                      <a:pt x="1624" y="1"/>
                      <a:pt x="12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41"/>
              <p:cNvSpPr/>
              <p:nvPr/>
            </p:nvSpPr>
            <p:spPr>
              <a:xfrm>
                <a:off x="4092522" y="1409688"/>
                <a:ext cx="82475" cy="28510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644" extrusionOk="0">
                    <a:moveTo>
                      <a:pt x="1" y="0"/>
                    </a:moveTo>
                    <a:cubicBezTo>
                      <a:pt x="407" y="238"/>
                      <a:pt x="1288" y="644"/>
                      <a:pt x="1638" y="644"/>
                    </a:cubicBezTo>
                    <a:cubicBezTo>
                      <a:pt x="1750" y="644"/>
                      <a:pt x="1806" y="644"/>
                      <a:pt x="1806" y="532"/>
                    </a:cubicBezTo>
                    <a:cubicBezTo>
                      <a:pt x="1862" y="238"/>
                      <a:pt x="533" y="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41"/>
              <p:cNvSpPr/>
              <p:nvPr/>
            </p:nvSpPr>
            <p:spPr>
              <a:xfrm>
                <a:off x="3671913" y="1216405"/>
                <a:ext cx="79952" cy="4896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106" extrusionOk="0">
                    <a:moveTo>
                      <a:pt x="406" y="0"/>
                    </a:moveTo>
                    <a:cubicBezTo>
                      <a:pt x="350" y="0"/>
                      <a:pt x="294" y="56"/>
                      <a:pt x="294" y="56"/>
                    </a:cubicBezTo>
                    <a:cubicBezTo>
                      <a:pt x="0" y="280"/>
                      <a:pt x="1288" y="924"/>
                      <a:pt x="1806" y="1106"/>
                    </a:cubicBezTo>
                    <a:cubicBezTo>
                      <a:pt x="1512" y="756"/>
                      <a:pt x="756" y="0"/>
                      <a:pt x="4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>
                <a:off x="4066536" y="1500132"/>
                <a:ext cx="114040" cy="82431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1862" extrusionOk="0">
                    <a:moveTo>
                      <a:pt x="2393" y="0"/>
                    </a:moveTo>
                    <a:cubicBezTo>
                      <a:pt x="2393" y="0"/>
                      <a:pt x="2337" y="0"/>
                      <a:pt x="2337" y="56"/>
                    </a:cubicBezTo>
                    <a:cubicBezTo>
                      <a:pt x="1693" y="1050"/>
                      <a:pt x="994" y="1567"/>
                      <a:pt x="182" y="1567"/>
                    </a:cubicBezTo>
                    <a:cubicBezTo>
                      <a:pt x="70" y="1567"/>
                      <a:pt x="0" y="1637"/>
                      <a:pt x="70" y="1693"/>
                    </a:cubicBezTo>
                    <a:cubicBezTo>
                      <a:pt x="70" y="1805"/>
                      <a:pt x="126" y="1861"/>
                      <a:pt x="182" y="1861"/>
                    </a:cubicBezTo>
                    <a:cubicBezTo>
                      <a:pt x="1120" y="1805"/>
                      <a:pt x="1875" y="1218"/>
                      <a:pt x="2519" y="168"/>
                    </a:cubicBezTo>
                    <a:cubicBezTo>
                      <a:pt x="2575" y="112"/>
                      <a:pt x="2575" y="0"/>
                      <a:pt x="2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4182966" y="1345231"/>
                <a:ext cx="35992" cy="10598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394" extrusionOk="0">
                    <a:moveTo>
                      <a:pt x="57" y="1"/>
                    </a:moveTo>
                    <a:cubicBezTo>
                      <a:pt x="1" y="57"/>
                      <a:pt x="1" y="113"/>
                      <a:pt x="1" y="169"/>
                    </a:cubicBezTo>
                    <a:cubicBezTo>
                      <a:pt x="407" y="756"/>
                      <a:pt x="519" y="1512"/>
                      <a:pt x="351" y="2212"/>
                    </a:cubicBezTo>
                    <a:cubicBezTo>
                      <a:pt x="351" y="2268"/>
                      <a:pt x="351" y="2338"/>
                      <a:pt x="463" y="2394"/>
                    </a:cubicBezTo>
                    <a:cubicBezTo>
                      <a:pt x="519" y="2394"/>
                      <a:pt x="589" y="2338"/>
                      <a:pt x="589" y="2268"/>
                    </a:cubicBezTo>
                    <a:cubicBezTo>
                      <a:pt x="813" y="1512"/>
                      <a:pt x="645" y="700"/>
                      <a:pt x="239" y="57"/>
                    </a:cubicBezTo>
                    <a:cubicBezTo>
                      <a:pt x="239" y="1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3989107" y="1151328"/>
                <a:ext cx="49582" cy="2855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645" extrusionOk="0">
                    <a:moveTo>
                      <a:pt x="126" y="1"/>
                    </a:moveTo>
                    <a:cubicBezTo>
                      <a:pt x="126" y="1"/>
                      <a:pt x="70" y="1"/>
                      <a:pt x="0" y="71"/>
                    </a:cubicBezTo>
                    <a:cubicBezTo>
                      <a:pt x="0" y="127"/>
                      <a:pt x="0" y="183"/>
                      <a:pt x="126" y="239"/>
                    </a:cubicBezTo>
                    <a:cubicBezTo>
                      <a:pt x="350" y="351"/>
                      <a:pt x="588" y="477"/>
                      <a:pt x="882" y="589"/>
                    </a:cubicBezTo>
                    <a:lnTo>
                      <a:pt x="938" y="645"/>
                    </a:lnTo>
                    <a:cubicBezTo>
                      <a:pt x="994" y="645"/>
                      <a:pt x="1050" y="589"/>
                      <a:pt x="1050" y="533"/>
                    </a:cubicBezTo>
                    <a:cubicBezTo>
                      <a:pt x="1120" y="477"/>
                      <a:pt x="1050" y="421"/>
                      <a:pt x="994" y="351"/>
                    </a:cubicBezTo>
                    <a:cubicBezTo>
                      <a:pt x="700" y="239"/>
                      <a:pt x="420" y="127"/>
                      <a:pt x="1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4054140" y="1185416"/>
                <a:ext cx="87389" cy="84910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918" extrusionOk="0">
                    <a:moveTo>
                      <a:pt x="112" y="0"/>
                    </a:moveTo>
                    <a:cubicBezTo>
                      <a:pt x="112" y="0"/>
                      <a:pt x="56" y="0"/>
                      <a:pt x="56" y="56"/>
                    </a:cubicBezTo>
                    <a:cubicBezTo>
                      <a:pt x="0" y="112"/>
                      <a:pt x="0" y="168"/>
                      <a:pt x="56" y="224"/>
                    </a:cubicBezTo>
                    <a:cubicBezTo>
                      <a:pt x="924" y="756"/>
                      <a:pt x="1456" y="1274"/>
                      <a:pt x="1750" y="1862"/>
                    </a:cubicBezTo>
                    <a:cubicBezTo>
                      <a:pt x="1750" y="1918"/>
                      <a:pt x="1806" y="1918"/>
                      <a:pt x="1861" y="1918"/>
                    </a:cubicBezTo>
                    <a:lnTo>
                      <a:pt x="1917" y="1918"/>
                    </a:lnTo>
                    <a:cubicBezTo>
                      <a:pt x="1973" y="1862"/>
                      <a:pt x="1973" y="1806"/>
                      <a:pt x="1973" y="1750"/>
                    </a:cubicBezTo>
                    <a:cubicBezTo>
                      <a:pt x="1680" y="1106"/>
                      <a:pt x="1106" y="518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3813754" y="1092493"/>
                <a:ext cx="72559" cy="2545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575" extrusionOk="0">
                    <a:moveTo>
                      <a:pt x="113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68"/>
                      <a:pt x="57" y="224"/>
                      <a:pt x="113" y="224"/>
                    </a:cubicBezTo>
                    <a:lnTo>
                      <a:pt x="239" y="224"/>
                    </a:lnTo>
                    <a:cubicBezTo>
                      <a:pt x="589" y="224"/>
                      <a:pt x="1050" y="350"/>
                      <a:pt x="1456" y="518"/>
                    </a:cubicBezTo>
                    <a:lnTo>
                      <a:pt x="1512" y="574"/>
                    </a:lnTo>
                    <a:lnTo>
                      <a:pt x="1582" y="518"/>
                    </a:lnTo>
                    <a:cubicBezTo>
                      <a:pt x="1638" y="406"/>
                      <a:pt x="1638" y="350"/>
                      <a:pt x="1582" y="350"/>
                    </a:cubicBezTo>
                    <a:cubicBezTo>
                      <a:pt x="1106" y="112"/>
                      <a:pt x="645" y="0"/>
                      <a:pt x="2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3561017" y="1135878"/>
                <a:ext cx="40950" cy="49582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120" extrusionOk="0">
                    <a:moveTo>
                      <a:pt x="812" y="0"/>
                    </a:moveTo>
                    <a:cubicBezTo>
                      <a:pt x="756" y="0"/>
                      <a:pt x="756" y="0"/>
                      <a:pt x="700" y="70"/>
                    </a:cubicBezTo>
                    <a:cubicBezTo>
                      <a:pt x="406" y="294"/>
                      <a:pt x="169" y="588"/>
                      <a:pt x="1" y="938"/>
                    </a:cubicBezTo>
                    <a:cubicBezTo>
                      <a:pt x="1" y="994"/>
                      <a:pt x="1" y="1119"/>
                      <a:pt x="57" y="1119"/>
                    </a:cubicBezTo>
                    <a:lnTo>
                      <a:pt x="113" y="1119"/>
                    </a:lnTo>
                    <a:cubicBezTo>
                      <a:pt x="169" y="1119"/>
                      <a:pt x="225" y="1119"/>
                      <a:pt x="225" y="1050"/>
                    </a:cubicBezTo>
                    <a:cubicBezTo>
                      <a:pt x="406" y="770"/>
                      <a:pt x="574" y="476"/>
                      <a:pt x="868" y="238"/>
                    </a:cubicBezTo>
                    <a:cubicBezTo>
                      <a:pt x="924" y="182"/>
                      <a:pt x="924" y="126"/>
                      <a:pt x="868" y="70"/>
                    </a:cubicBezTo>
                    <a:lnTo>
                      <a:pt x="8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3530072" y="1234335"/>
                <a:ext cx="17974" cy="71939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625" extrusionOk="0">
                    <a:moveTo>
                      <a:pt x="224" y="1"/>
                    </a:moveTo>
                    <a:lnTo>
                      <a:pt x="112" y="113"/>
                    </a:lnTo>
                    <a:cubicBezTo>
                      <a:pt x="0" y="575"/>
                      <a:pt x="0" y="1050"/>
                      <a:pt x="56" y="1512"/>
                    </a:cubicBezTo>
                    <a:cubicBezTo>
                      <a:pt x="112" y="1568"/>
                      <a:pt x="112" y="1624"/>
                      <a:pt x="168" y="1624"/>
                    </a:cubicBezTo>
                    <a:lnTo>
                      <a:pt x="224" y="1624"/>
                    </a:lnTo>
                    <a:cubicBezTo>
                      <a:pt x="294" y="1568"/>
                      <a:pt x="350" y="1512"/>
                      <a:pt x="350" y="1456"/>
                    </a:cubicBezTo>
                    <a:cubicBezTo>
                      <a:pt x="224" y="1050"/>
                      <a:pt x="224" y="575"/>
                      <a:pt x="406" y="169"/>
                    </a:cubicBezTo>
                    <a:cubicBezTo>
                      <a:pt x="406" y="113"/>
                      <a:pt x="350" y="57"/>
                      <a:pt x="294" y="57"/>
                    </a:cubicBezTo>
                    <a:cubicBezTo>
                      <a:pt x="294" y="1"/>
                      <a:pt x="294" y="1"/>
                      <a:pt x="2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0" name="Google Shape;2260;p41"/>
            <p:cNvGrpSpPr/>
            <p:nvPr/>
          </p:nvGrpSpPr>
          <p:grpSpPr>
            <a:xfrm>
              <a:off x="7317666" y="3637788"/>
              <a:ext cx="1209768" cy="905761"/>
              <a:chOff x="3517056" y="1076999"/>
              <a:chExt cx="709958" cy="531550"/>
            </a:xfrm>
          </p:grpSpPr>
          <p:sp>
            <p:nvSpPr>
              <p:cNvPr id="2261" name="Google Shape;2261;p41"/>
              <p:cNvSpPr/>
              <p:nvPr/>
            </p:nvSpPr>
            <p:spPr>
              <a:xfrm>
                <a:off x="3769794" y="1115425"/>
                <a:ext cx="198905" cy="454122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0258" extrusionOk="0">
                    <a:moveTo>
                      <a:pt x="4324" y="0"/>
                    </a:moveTo>
                    <a:lnTo>
                      <a:pt x="0" y="10201"/>
                    </a:lnTo>
                    <a:lnTo>
                      <a:pt x="126" y="10257"/>
                    </a:lnTo>
                    <a:lnTo>
                      <a:pt x="4492" y="112"/>
                    </a:lnTo>
                    <a:lnTo>
                      <a:pt x="4324" y="0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41"/>
              <p:cNvSpPr/>
              <p:nvPr/>
            </p:nvSpPr>
            <p:spPr>
              <a:xfrm>
                <a:off x="3517056" y="1187895"/>
                <a:ext cx="709958" cy="309801"/>
              </a:xfrm>
              <a:custGeom>
                <a:avLst/>
                <a:gdLst/>
                <a:ahLst/>
                <a:cxnLst/>
                <a:rect l="l" t="t" r="r" b="b"/>
                <a:pathLst>
                  <a:path w="16037" h="6998" extrusionOk="0">
                    <a:moveTo>
                      <a:pt x="56" y="0"/>
                    </a:moveTo>
                    <a:lnTo>
                      <a:pt x="0" y="112"/>
                    </a:lnTo>
                    <a:lnTo>
                      <a:pt x="15981" y="6997"/>
                    </a:lnTo>
                    <a:lnTo>
                      <a:pt x="16037" y="6815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41"/>
              <p:cNvSpPr/>
              <p:nvPr/>
            </p:nvSpPr>
            <p:spPr>
              <a:xfrm>
                <a:off x="3551718" y="1291039"/>
                <a:ext cx="630095" cy="110941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2506" extrusionOk="0">
                    <a:moveTo>
                      <a:pt x="14232" y="0"/>
                    </a:moveTo>
                    <a:lnTo>
                      <a:pt x="1" y="2337"/>
                    </a:lnTo>
                    <a:lnTo>
                      <a:pt x="57" y="2505"/>
                    </a:lnTo>
                    <a:lnTo>
                      <a:pt x="14232" y="182"/>
                    </a:lnTo>
                    <a:lnTo>
                      <a:pt x="14232" y="0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41"/>
              <p:cNvSpPr/>
              <p:nvPr/>
            </p:nvSpPr>
            <p:spPr>
              <a:xfrm>
                <a:off x="3687407" y="1076999"/>
                <a:ext cx="366777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8285" h="1200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8102" y="12007"/>
                    </a:lnTo>
                    <a:lnTo>
                      <a:pt x="8284" y="11895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>
                <a:off x="3821811" y="1312737"/>
                <a:ext cx="92967" cy="6370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439" extrusionOk="0">
                    <a:moveTo>
                      <a:pt x="793" y="0"/>
                    </a:moveTo>
                    <a:cubicBezTo>
                      <a:pt x="488" y="0"/>
                      <a:pt x="241" y="103"/>
                      <a:pt x="169" y="329"/>
                    </a:cubicBezTo>
                    <a:cubicBezTo>
                      <a:pt x="1" y="679"/>
                      <a:pt x="281" y="1085"/>
                      <a:pt x="812" y="1322"/>
                    </a:cubicBezTo>
                    <a:cubicBezTo>
                      <a:pt x="994" y="1401"/>
                      <a:pt x="1178" y="1438"/>
                      <a:pt x="1345" y="1438"/>
                    </a:cubicBezTo>
                    <a:cubicBezTo>
                      <a:pt x="1652" y="1438"/>
                      <a:pt x="1901" y="1312"/>
                      <a:pt x="1974" y="1085"/>
                    </a:cubicBezTo>
                    <a:cubicBezTo>
                      <a:pt x="2100" y="791"/>
                      <a:pt x="1806" y="329"/>
                      <a:pt x="1330" y="91"/>
                    </a:cubicBezTo>
                    <a:cubicBezTo>
                      <a:pt x="1146" y="31"/>
                      <a:pt x="961" y="0"/>
                      <a:pt x="793" y="0"/>
                    </a:cubicBez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6" name="Google Shape;2266;p41"/>
            <p:cNvGrpSpPr/>
            <p:nvPr/>
          </p:nvGrpSpPr>
          <p:grpSpPr>
            <a:xfrm>
              <a:off x="6815488" y="2159316"/>
              <a:ext cx="829797" cy="849712"/>
              <a:chOff x="3222351" y="209351"/>
              <a:chExt cx="486970" cy="498657"/>
            </a:xfrm>
          </p:grpSpPr>
          <p:sp>
            <p:nvSpPr>
              <p:cNvPr id="2267" name="Google Shape;2267;p41"/>
              <p:cNvSpPr/>
              <p:nvPr/>
            </p:nvSpPr>
            <p:spPr>
              <a:xfrm>
                <a:off x="3243246" y="284079"/>
                <a:ext cx="209397" cy="172742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902" extrusionOk="0">
                    <a:moveTo>
                      <a:pt x="238" y="0"/>
                    </a:moveTo>
                    <a:cubicBezTo>
                      <a:pt x="126" y="0"/>
                      <a:pt x="0" y="126"/>
                      <a:pt x="56" y="238"/>
                    </a:cubicBezTo>
                    <a:cubicBezTo>
                      <a:pt x="914" y="1941"/>
                      <a:pt x="2791" y="3901"/>
                      <a:pt x="4218" y="3901"/>
                    </a:cubicBezTo>
                    <a:cubicBezTo>
                      <a:pt x="4351" y="3901"/>
                      <a:pt x="4480" y="3884"/>
                      <a:pt x="4604" y="3848"/>
                    </a:cubicBezTo>
                    <a:cubicBezTo>
                      <a:pt x="4730" y="2281"/>
                      <a:pt x="2281" y="588"/>
                      <a:pt x="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41"/>
              <p:cNvSpPr/>
              <p:nvPr/>
            </p:nvSpPr>
            <p:spPr>
              <a:xfrm>
                <a:off x="3222351" y="449604"/>
                <a:ext cx="223652" cy="147818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339" extrusionOk="0">
                    <a:moveTo>
                      <a:pt x="4463" y="1"/>
                    </a:moveTo>
                    <a:cubicBezTo>
                      <a:pt x="3043" y="1"/>
                      <a:pt x="1061" y="1567"/>
                      <a:pt x="98" y="3090"/>
                    </a:cubicBezTo>
                    <a:cubicBezTo>
                      <a:pt x="1" y="3188"/>
                      <a:pt x="73" y="3338"/>
                      <a:pt x="177" y="3338"/>
                    </a:cubicBezTo>
                    <a:cubicBezTo>
                      <a:pt x="192" y="3338"/>
                      <a:pt x="208" y="3335"/>
                      <a:pt x="224" y="3328"/>
                    </a:cubicBezTo>
                    <a:cubicBezTo>
                      <a:pt x="2323" y="3034"/>
                      <a:pt x="4996" y="1635"/>
                      <a:pt x="5052" y="109"/>
                    </a:cubicBezTo>
                    <a:cubicBezTo>
                      <a:pt x="4871" y="35"/>
                      <a:pt x="4673" y="1"/>
                      <a:pt x="4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41"/>
              <p:cNvSpPr/>
              <p:nvPr/>
            </p:nvSpPr>
            <p:spPr>
              <a:xfrm>
                <a:off x="3402618" y="454430"/>
                <a:ext cx="131349" cy="253579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728" extrusionOk="0">
                    <a:moveTo>
                      <a:pt x="980" y="0"/>
                    </a:moveTo>
                    <a:cubicBezTo>
                      <a:pt x="0" y="1176"/>
                      <a:pt x="980" y="4030"/>
                      <a:pt x="2323" y="5668"/>
                    </a:cubicBezTo>
                    <a:cubicBezTo>
                      <a:pt x="2344" y="5710"/>
                      <a:pt x="2383" y="5728"/>
                      <a:pt x="2423" y="5728"/>
                    </a:cubicBezTo>
                    <a:cubicBezTo>
                      <a:pt x="2490" y="5728"/>
                      <a:pt x="2561" y="5677"/>
                      <a:pt x="2561" y="5598"/>
                    </a:cubicBezTo>
                    <a:cubicBezTo>
                      <a:pt x="2967" y="3569"/>
                      <a:pt x="2449" y="532"/>
                      <a:pt x="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>
                <a:off x="3411118" y="209351"/>
                <a:ext cx="141885" cy="245123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5537" extrusionOk="0">
                    <a:moveTo>
                      <a:pt x="2995" y="1"/>
                    </a:moveTo>
                    <a:cubicBezTo>
                      <a:pt x="2949" y="1"/>
                      <a:pt x="2899" y="21"/>
                      <a:pt x="2855" y="65"/>
                    </a:cubicBezTo>
                    <a:cubicBezTo>
                      <a:pt x="1344" y="1520"/>
                      <a:pt x="0" y="4207"/>
                      <a:pt x="882" y="5536"/>
                    </a:cubicBezTo>
                    <a:cubicBezTo>
                      <a:pt x="2337" y="5131"/>
                      <a:pt x="3205" y="2220"/>
                      <a:pt x="3149" y="177"/>
                    </a:cubicBezTo>
                    <a:cubicBezTo>
                      <a:pt x="3149" y="68"/>
                      <a:pt x="3078" y="1"/>
                      <a:pt x="29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41"/>
              <p:cNvSpPr/>
              <p:nvPr/>
            </p:nvSpPr>
            <p:spPr>
              <a:xfrm>
                <a:off x="3449058" y="421891"/>
                <a:ext cx="260263" cy="77384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1748" extrusionOk="0">
                    <a:moveTo>
                      <a:pt x="2087" y="1"/>
                    </a:moveTo>
                    <a:cubicBezTo>
                      <a:pt x="1179" y="1"/>
                      <a:pt x="396" y="214"/>
                      <a:pt x="1" y="735"/>
                    </a:cubicBezTo>
                    <a:cubicBezTo>
                      <a:pt x="449" y="1446"/>
                      <a:pt x="1576" y="1748"/>
                      <a:pt x="2818" y="1748"/>
                    </a:cubicBezTo>
                    <a:cubicBezTo>
                      <a:pt x="3825" y="1748"/>
                      <a:pt x="4908" y="1549"/>
                      <a:pt x="5766" y="1211"/>
                    </a:cubicBezTo>
                    <a:cubicBezTo>
                      <a:pt x="5878" y="1211"/>
                      <a:pt x="5878" y="1029"/>
                      <a:pt x="5766" y="917"/>
                    </a:cubicBezTo>
                    <a:cubicBezTo>
                      <a:pt x="4734" y="381"/>
                      <a:pt x="3299" y="1"/>
                      <a:pt x="2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2" name="Google Shape;2272;p41"/>
            <p:cNvGrpSpPr/>
            <p:nvPr/>
          </p:nvGrpSpPr>
          <p:grpSpPr>
            <a:xfrm>
              <a:off x="6868972" y="2207445"/>
              <a:ext cx="725318" cy="752701"/>
              <a:chOff x="3253738" y="237595"/>
              <a:chExt cx="425656" cy="441726"/>
            </a:xfrm>
          </p:grpSpPr>
          <p:sp>
            <p:nvSpPr>
              <p:cNvPr id="2273" name="Google Shape;2273;p41"/>
              <p:cNvSpPr/>
              <p:nvPr/>
            </p:nvSpPr>
            <p:spPr>
              <a:xfrm>
                <a:off x="3269233" y="307586"/>
                <a:ext cx="162382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968" extrusionOk="0">
                    <a:moveTo>
                      <a:pt x="295" y="169"/>
                    </a:moveTo>
                    <a:cubicBezTo>
                      <a:pt x="1694" y="757"/>
                      <a:pt x="3261" y="1862"/>
                      <a:pt x="3555" y="2912"/>
                    </a:cubicBezTo>
                    <a:cubicBezTo>
                      <a:pt x="3037" y="2856"/>
                      <a:pt x="2450" y="2506"/>
                      <a:pt x="1862" y="1988"/>
                    </a:cubicBezTo>
                    <a:cubicBezTo>
                      <a:pt x="1218" y="1512"/>
                      <a:pt x="700" y="869"/>
                      <a:pt x="295" y="169"/>
                    </a:cubicBezTo>
                    <a:close/>
                    <a:moveTo>
                      <a:pt x="1" y="1"/>
                    </a:moveTo>
                    <a:lnTo>
                      <a:pt x="113" y="113"/>
                    </a:lnTo>
                    <a:cubicBezTo>
                      <a:pt x="519" y="813"/>
                      <a:pt x="1162" y="1568"/>
                      <a:pt x="1750" y="2100"/>
                    </a:cubicBezTo>
                    <a:cubicBezTo>
                      <a:pt x="2450" y="2618"/>
                      <a:pt x="3093" y="2968"/>
                      <a:pt x="3611" y="2968"/>
                    </a:cubicBezTo>
                    <a:lnTo>
                      <a:pt x="3667" y="2968"/>
                    </a:lnTo>
                    <a:lnTo>
                      <a:pt x="3667" y="2912"/>
                    </a:lnTo>
                    <a:cubicBezTo>
                      <a:pt x="3387" y="1806"/>
                      <a:pt x="1638" y="589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41"/>
              <p:cNvSpPr/>
              <p:nvPr/>
            </p:nvSpPr>
            <p:spPr>
              <a:xfrm>
                <a:off x="3253738" y="464966"/>
                <a:ext cx="175398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2562" extrusionOk="0">
                    <a:moveTo>
                      <a:pt x="3849" y="112"/>
                    </a:moveTo>
                    <a:cubicBezTo>
                      <a:pt x="3611" y="532"/>
                      <a:pt x="3149" y="1050"/>
                      <a:pt x="2450" y="1456"/>
                    </a:cubicBezTo>
                    <a:cubicBezTo>
                      <a:pt x="1806" y="1861"/>
                      <a:pt x="1050" y="2155"/>
                      <a:pt x="239" y="2393"/>
                    </a:cubicBezTo>
                    <a:cubicBezTo>
                      <a:pt x="1218" y="1232"/>
                      <a:pt x="2744" y="112"/>
                      <a:pt x="3793" y="112"/>
                    </a:cubicBezTo>
                    <a:close/>
                    <a:moveTo>
                      <a:pt x="3793" y="0"/>
                    </a:moveTo>
                    <a:cubicBezTo>
                      <a:pt x="2618" y="0"/>
                      <a:pt x="1050" y="1232"/>
                      <a:pt x="57" y="2449"/>
                    </a:cubicBezTo>
                    <a:lnTo>
                      <a:pt x="1" y="2561"/>
                    </a:lnTo>
                    <a:lnTo>
                      <a:pt x="113" y="2505"/>
                    </a:lnTo>
                    <a:cubicBezTo>
                      <a:pt x="995" y="2337"/>
                      <a:pt x="1806" y="1987"/>
                      <a:pt x="2506" y="1512"/>
                    </a:cubicBezTo>
                    <a:cubicBezTo>
                      <a:pt x="3261" y="1106"/>
                      <a:pt x="3793" y="588"/>
                      <a:pt x="3961" y="56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41"/>
              <p:cNvSpPr/>
              <p:nvPr/>
            </p:nvSpPr>
            <p:spPr>
              <a:xfrm>
                <a:off x="3431571" y="475502"/>
                <a:ext cx="77472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4604" extrusionOk="0">
                    <a:moveTo>
                      <a:pt x="532" y="168"/>
                    </a:moveTo>
                    <a:cubicBezTo>
                      <a:pt x="882" y="462"/>
                      <a:pt x="1176" y="1106"/>
                      <a:pt x="1399" y="1861"/>
                    </a:cubicBezTo>
                    <a:cubicBezTo>
                      <a:pt x="1581" y="2617"/>
                      <a:pt x="1637" y="3498"/>
                      <a:pt x="1581" y="4254"/>
                    </a:cubicBezTo>
                    <a:cubicBezTo>
                      <a:pt x="770" y="2967"/>
                      <a:pt x="182" y="1162"/>
                      <a:pt x="532" y="168"/>
                    </a:cubicBezTo>
                    <a:close/>
                    <a:moveTo>
                      <a:pt x="476" y="0"/>
                    </a:moveTo>
                    <a:lnTo>
                      <a:pt x="476" y="56"/>
                    </a:lnTo>
                    <a:cubicBezTo>
                      <a:pt x="0" y="1162"/>
                      <a:pt x="700" y="3149"/>
                      <a:pt x="1581" y="4492"/>
                    </a:cubicBezTo>
                    <a:lnTo>
                      <a:pt x="1693" y="4604"/>
                    </a:lnTo>
                    <a:lnTo>
                      <a:pt x="1693" y="4422"/>
                    </a:lnTo>
                    <a:cubicBezTo>
                      <a:pt x="1749" y="3554"/>
                      <a:pt x="1693" y="2673"/>
                      <a:pt x="1469" y="1861"/>
                    </a:cubicBezTo>
                    <a:cubicBezTo>
                      <a:pt x="1287" y="994"/>
                      <a:pt x="938" y="350"/>
                      <a:pt x="532" y="56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41"/>
              <p:cNvSpPr/>
              <p:nvPr/>
            </p:nvSpPr>
            <p:spPr>
              <a:xfrm>
                <a:off x="3442063" y="237595"/>
                <a:ext cx="92967" cy="19642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437" extrusionOk="0">
                    <a:moveTo>
                      <a:pt x="1988" y="295"/>
                    </a:moveTo>
                    <a:lnTo>
                      <a:pt x="1988" y="295"/>
                    </a:lnTo>
                    <a:cubicBezTo>
                      <a:pt x="1932" y="1120"/>
                      <a:pt x="1750" y="1932"/>
                      <a:pt x="1456" y="2687"/>
                    </a:cubicBezTo>
                    <a:cubicBezTo>
                      <a:pt x="1162" y="3443"/>
                      <a:pt x="813" y="3975"/>
                      <a:pt x="407" y="4269"/>
                    </a:cubicBezTo>
                    <a:cubicBezTo>
                      <a:pt x="183" y="3219"/>
                      <a:pt x="994" y="1526"/>
                      <a:pt x="1988" y="295"/>
                    </a:cubicBezTo>
                    <a:close/>
                    <a:moveTo>
                      <a:pt x="2100" y="1"/>
                    </a:moveTo>
                    <a:lnTo>
                      <a:pt x="1988" y="127"/>
                    </a:lnTo>
                    <a:cubicBezTo>
                      <a:pt x="939" y="1344"/>
                      <a:pt x="1" y="3219"/>
                      <a:pt x="295" y="4381"/>
                    </a:cubicBezTo>
                    <a:lnTo>
                      <a:pt x="351" y="4437"/>
                    </a:lnTo>
                    <a:lnTo>
                      <a:pt x="407" y="4381"/>
                    </a:lnTo>
                    <a:cubicBezTo>
                      <a:pt x="813" y="4143"/>
                      <a:pt x="1232" y="3499"/>
                      <a:pt x="1582" y="2687"/>
                    </a:cubicBezTo>
                    <a:cubicBezTo>
                      <a:pt x="1862" y="1932"/>
                      <a:pt x="2044" y="1050"/>
                      <a:pt x="2100" y="183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41"/>
              <p:cNvSpPr/>
              <p:nvPr/>
            </p:nvSpPr>
            <p:spPr>
              <a:xfrm>
                <a:off x="3470573" y="436456"/>
                <a:ext cx="20882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1051" extrusionOk="0">
                    <a:moveTo>
                      <a:pt x="1568" y="126"/>
                    </a:moveTo>
                    <a:cubicBezTo>
                      <a:pt x="2505" y="126"/>
                      <a:pt x="3555" y="350"/>
                      <a:pt x="4437" y="700"/>
                    </a:cubicBezTo>
                    <a:cubicBezTo>
                      <a:pt x="3737" y="882"/>
                      <a:pt x="3037" y="938"/>
                      <a:pt x="2394" y="938"/>
                    </a:cubicBezTo>
                    <a:lnTo>
                      <a:pt x="1988" y="938"/>
                    </a:lnTo>
                    <a:cubicBezTo>
                      <a:pt x="1218" y="882"/>
                      <a:pt x="588" y="700"/>
                      <a:pt x="169" y="406"/>
                    </a:cubicBezTo>
                    <a:cubicBezTo>
                      <a:pt x="518" y="238"/>
                      <a:pt x="1050" y="126"/>
                      <a:pt x="1568" y="126"/>
                    </a:cubicBezTo>
                    <a:close/>
                    <a:moveTo>
                      <a:pt x="1568" y="1"/>
                    </a:moveTo>
                    <a:cubicBezTo>
                      <a:pt x="994" y="1"/>
                      <a:pt x="406" y="126"/>
                      <a:pt x="57" y="350"/>
                    </a:cubicBezTo>
                    <a:lnTo>
                      <a:pt x="1" y="406"/>
                    </a:lnTo>
                    <a:lnTo>
                      <a:pt x="57" y="476"/>
                    </a:lnTo>
                    <a:cubicBezTo>
                      <a:pt x="462" y="826"/>
                      <a:pt x="1106" y="994"/>
                      <a:pt x="1988" y="1050"/>
                    </a:cubicBezTo>
                    <a:lnTo>
                      <a:pt x="2394" y="1050"/>
                    </a:lnTo>
                    <a:cubicBezTo>
                      <a:pt x="3093" y="1050"/>
                      <a:pt x="3849" y="938"/>
                      <a:pt x="4604" y="756"/>
                    </a:cubicBezTo>
                    <a:lnTo>
                      <a:pt x="4716" y="700"/>
                    </a:lnTo>
                    <a:lnTo>
                      <a:pt x="4604" y="644"/>
                    </a:lnTo>
                    <a:cubicBezTo>
                      <a:pt x="3667" y="294"/>
                      <a:pt x="2561" y="1"/>
                      <a:pt x="1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8" name="Google Shape;2278;p41"/>
            <p:cNvGrpSpPr/>
            <p:nvPr/>
          </p:nvGrpSpPr>
          <p:grpSpPr>
            <a:xfrm>
              <a:off x="7124474" y="2497723"/>
              <a:ext cx="126733" cy="132089"/>
              <a:chOff x="3403681" y="407946"/>
              <a:chExt cx="74374" cy="77517"/>
            </a:xfrm>
          </p:grpSpPr>
          <p:sp>
            <p:nvSpPr>
              <p:cNvPr id="2279" name="Google Shape;2279;p41"/>
              <p:cNvSpPr/>
              <p:nvPr/>
            </p:nvSpPr>
            <p:spPr>
              <a:xfrm>
                <a:off x="3408639" y="420962"/>
                <a:ext cx="64457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7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1400" y="1176"/>
                    </a:lnTo>
                    <a:lnTo>
                      <a:pt x="1456" y="1106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41"/>
              <p:cNvSpPr/>
              <p:nvPr/>
            </p:nvSpPr>
            <p:spPr>
              <a:xfrm>
                <a:off x="3434670" y="407946"/>
                <a:ext cx="12396" cy="7751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51" extrusionOk="0">
                    <a:moveTo>
                      <a:pt x="0" y="1"/>
                    </a:moveTo>
                    <a:lnTo>
                      <a:pt x="168" y="1750"/>
                    </a:lnTo>
                    <a:lnTo>
                      <a:pt x="280" y="175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41"/>
              <p:cNvSpPr/>
              <p:nvPr/>
            </p:nvSpPr>
            <p:spPr>
              <a:xfrm>
                <a:off x="3403681" y="442034"/>
                <a:ext cx="74374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5" extrusionOk="0">
                    <a:moveTo>
                      <a:pt x="1680" y="0"/>
                    </a:moveTo>
                    <a:lnTo>
                      <a:pt x="0" y="168"/>
                    </a:lnTo>
                    <a:lnTo>
                      <a:pt x="0" y="224"/>
                    </a:lnTo>
                    <a:lnTo>
                      <a:pt x="1680" y="112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41"/>
              <p:cNvSpPr/>
              <p:nvPr/>
            </p:nvSpPr>
            <p:spPr>
              <a:xfrm>
                <a:off x="3413597" y="416004"/>
                <a:ext cx="52062" cy="62022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01" extrusionOk="0">
                    <a:moveTo>
                      <a:pt x="1106" y="1"/>
                    </a:moveTo>
                    <a:lnTo>
                      <a:pt x="0" y="1344"/>
                    </a:lnTo>
                    <a:lnTo>
                      <a:pt x="126" y="1400"/>
                    </a:lnTo>
                    <a:lnTo>
                      <a:pt x="1176" y="57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83" name="Google Shape;2283;p41"/>
            <p:cNvSpPr/>
            <p:nvPr/>
          </p:nvSpPr>
          <p:spPr>
            <a:xfrm>
              <a:off x="7142610" y="2528835"/>
              <a:ext cx="91961" cy="72875"/>
            </a:xfrm>
            <a:custGeom>
              <a:avLst/>
              <a:gdLst/>
              <a:ahLst/>
              <a:cxnLst/>
              <a:rect l="l" t="t" r="r" b="b"/>
              <a:pathLst>
                <a:path w="1219" h="966" extrusionOk="0">
                  <a:moveTo>
                    <a:pt x="554" y="1"/>
                  </a:moveTo>
                  <a:cubicBezTo>
                    <a:pt x="240" y="1"/>
                    <a:pt x="1" y="385"/>
                    <a:pt x="169" y="708"/>
                  </a:cubicBezTo>
                  <a:cubicBezTo>
                    <a:pt x="225" y="820"/>
                    <a:pt x="281" y="876"/>
                    <a:pt x="393" y="932"/>
                  </a:cubicBezTo>
                  <a:cubicBezTo>
                    <a:pt x="460" y="953"/>
                    <a:pt x="534" y="966"/>
                    <a:pt x="609" y="966"/>
                  </a:cubicBezTo>
                  <a:cubicBezTo>
                    <a:pt x="740" y="966"/>
                    <a:pt x="874" y="927"/>
                    <a:pt x="981" y="820"/>
                  </a:cubicBezTo>
                  <a:cubicBezTo>
                    <a:pt x="1219" y="526"/>
                    <a:pt x="1037" y="9"/>
                    <a:pt x="631" y="9"/>
                  </a:cubicBezTo>
                  <a:cubicBezTo>
                    <a:pt x="605" y="3"/>
                    <a:pt x="579" y="1"/>
                    <a:pt x="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4" name="Google Shape;2284;p41"/>
            <p:cNvGrpSpPr/>
            <p:nvPr/>
          </p:nvGrpSpPr>
          <p:grpSpPr>
            <a:xfrm>
              <a:off x="7110744" y="2490783"/>
              <a:ext cx="154191" cy="148458"/>
              <a:chOff x="3395624" y="403874"/>
              <a:chExt cx="90488" cy="87123"/>
            </a:xfrm>
          </p:grpSpPr>
          <p:sp>
            <p:nvSpPr>
              <p:cNvPr id="2285" name="Google Shape;2285;p41"/>
              <p:cNvSpPr/>
              <p:nvPr/>
            </p:nvSpPr>
            <p:spPr>
              <a:xfrm>
                <a:off x="3395624" y="441680"/>
                <a:ext cx="1306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15" extrusionOk="0">
                    <a:moveTo>
                      <a:pt x="128" y="0"/>
                    </a:moveTo>
                    <a:cubicBezTo>
                      <a:pt x="73" y="0"/>
                      <a:pt x="37" y="68"/>
                      <a:pt x="0" y="176"/>
                    </a:cubicBezTo>
                    <a:cubicBezTo>
                      <a:pt x="0" y="176"/>
                      <a:pt x="0" y="232"/>
                      <a:pt x="56" y="288"/>
                    </a:cubicBezTo>
                    <a:cubicBezTo>
                      <a:pt x="56" y="358"/>
                      <a:pt x="112" y="414"/>
                      <a:pt x="182" y="414"/>
                    </a:cubicBezTo>
                    <a:cubicBezTo>
                      <a:pt x="238" y="414"/>
                      <a:pt x="294" y="176"/>
                      <a:pt x="238" y="64"/>
                    </a:cubicBezTo>
                    <a:cubicBezTo>
                      <a:pt x="194" y="20"/>
                      <a:pt x="158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1"/>
              <p:cNvSpPr/>
              <p:nvPr/>
            </p:nvSpPr>
            <p:spPr>
              <a:xfrm>
                <a:off x="3475531" y="433889"/>
                <a:ext cx="10581" cy="1810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09" extrusionOk="0">
                    <a:moveTo>
                      <a:pt x="107" y="1"/>
                    </a:moveTo>
                    <a:cubicBezTo>
                      <a:pt x="54" y="1"/>
                      <a:pt x="1" y="66"/>
                      <a:pt x="1" y="184"/>
                    </a:cubicBezTo>
                    <a:lnTo>
                      <a:pt x="1" y="296"/>
                    </a:lnTo>
                    <a:cubicBezTo>
                      <a:pt x="1" y="352"/>
                      <a:pt x="57" y="408"/>
                      <a:pt x="127" y="408"/>
                    </a:cubicBezTo>
                    <a:cubicBezTo>
                      <a:pt x="183" y="408"/>
                      <a:pt x="238" y="184"/>
                      <a:pt x="183" y="59"/>
                    </a:cubicBezTo>
                    <a:cubicBezTo>
                      <a:pt x="163" y="20"/>
                      <a:pt x="135" y="1"/>
                      <a:pt x="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1"/>
              <p:cNvSpPr/>
              <p:nvPr/>
            </p:nvSpPr>
            <p:spPr>
              <a:xfrm>
                <a:off x="3434670" y="481302"/>
                <a:ext cx="17974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9" extrusionOk="0">
                    <a:moveTo>
                      <a:pt x="269" y="0"/>
                    </a:moveTo>
                    <a:cubicBezTo>
                      <a:pt x="217" y="0"/>
                      <a:pt x="158" y="14"/>
                      <a:pt x="112" y="37"/>
                    </a:cubicBezTo>
                    <a:cubicBezTo>
                      <a:pt x="0" y="93"/>
                      <a:pt x="0" y="219"/>
                      <a:pt x="168" y="219"/>
                    </a:cubicBezTo>
                    <a:lnTo>
                      <a:pt x="280" y="219"/>
                    </a:lnTo>
                    <a:cubicBezTo>
                      <a:pt x="350" y="219"/>
                      <a:pt x="406" y="163"/>
                      <a:pt x="406" y="93"/>
                    </a:cubicBezTo>
                    <a:cubicBezTo>
                      <a:pt x="406" y="27"/>
                      <a:pt x="343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1"/>
              <p:cNvSpPr/>
              <p:nvPr/>
            </p:nvSpPr>
            <p:spPr>
              <a:xfrm>
                <a:off x="3426613" y="403874"/>
                <a:ext cx="20453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19" extrusionOk="0">
                    <a:moveTo>
                      <a:pt x="275" y="0"/>
                    </a:moveTo>
                    <a:cubicBezTo>
                      <a:pt x="224" y="0"/>
                      <a:pt x="164" y="14"/>
                      <a:pt x="112" y="37"/>
                    </a:cubicBezTo>
                    <a:cubicBezTo>
                      <a:pt x="0" y="93"/>
                      <a:pt x="0" y="219"/>
                      <a:pt x="182" y="219"/>
                    </a:cubicBezTo>
                    <a:lnTo>
                      <a:pt x="294" y="219"/>
                    </a:lnTo>
                    <a:cubicBezTo>
                      <a:pt x="350" y="163"/>
                      <a:pt x="462" y="93"/>
                      <a:pt x="406" y="93"/>
                    </a:cubicBezTo>
                    <a:cubicBezTo>
                      <a:pt x="406" y="27"/>
                      <a:pt x="348" y="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1"/>
              <p:cNvSpPr/>
              <p:nvPr/>
            </p:nvSpPr>
            <p:spPr>
              <a:xfrm>
                <a:off x="3403681" y="415030"/>
                <a:ext cx="14698" cy="1469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201" y="1"/>
                    </a:moveTo>
                    <a:cubicBezTo>
                      <a:pt x="173" y="1"/>
                      <a:pt x="142" y="8"/>
                      <a:pt x="112" y="23"/>
                    </a:cubicBezTo>
                    <a:cubicBezTo>
                      <a:pt x="112" y="79"/>
                      <a:pt x="56" y="79"/>
                      <a:pt x="56" y="135"/>
                    </a:cubicBezTo>
                    <a:cubicBezTo>
                      <a:pt x="0" y="191"/>
                      <a:pt x="0" y="317"/>
                      <a:pt x="56" y="317"/>
                    </a:cubicBezTo>
                    <a:cubicBezTo>
                      <a:pt x="67" y="327"/>
                      <a:pt x="80" y="331"/>
                      <a:pt x="96" y="331"/>
                    </a:cubicBezTo>
                    <a:cubicBezTo>
                      <a:pt x="168" y="331"/>
                      <a:pt x="280" y="238"/>
                      <a:pt x="280" y="135"/>
                    </a:cubicBezTo>
                    <a:cubicBezTo>
                      <a:pt x="331" y="53"/>
                      <a:pt x="278" y="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1"/>
              <p:cNvSpPr/>
              <p:nvPr/>
            </p:nvSpPr>
            <p:spPr>
              <a:xfrm>
                <a:off x="3462516" y="464745"/>
                <a:ext cx="15539" cy="157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56" extrusionOk="0">
                    <a:moveTo>
                      <a:pt x="249" y="0"/>
                    </a:moveTo>
                    <a:cubicBezTo>
                      <a:pt x="212" y="0"/>
                      <a:pt x="169" y="18"/>
                      <a:pt x="127" y="61"/>
                    </a:cubicBezTo>
                    <a:cubicBezTo>
                      <a:pt x="127" y="61"/>
                      <a:pt x="127" y="117"/>
                      <a:pt x="71" y="117"/>
                    </a:cubicBezTo>
                    <a:cubicBezTo>
                      <a:pt x="1" y="243"/>
                      <a:pt x="1" y="299"/>
                      <a:pt x="71" y="355"/>
                    </a:cubicBezTo>
                    <a:cubicBezTo>
                      <a:pt x="127" y="355"/>
                      <a:pt x="295" y="243"/>
                      <a:pt x="351" y="117"/>
                    </a:cubicBezTo>
                    <a:cubicBezTo>
                      <a:pt x="351" y="48"/>
                      <a:pt x="308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1"/>
              <p:cNvSpPr/>
              <p:nvPr/>
            </p:nvSpPr>
            <p:spPr>
              <a:xfrm>
                <a:off x="3406160" y="469924"/>
                <a:ext cx="18018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37" extrusionOk="0">
                    <a:moveTo>
                      <a:pt x="168" y="0"/>
                    </a:moveTo>
                    <a:cubicBezTo>
                      <a:pt x="56" y="0"/>
                      <a:pt x="0" y="126"/>
                      <a:pt x="112" y="238"/>
                    </a:cubicBezTo>
                    <a:lnTo>
                      <a:pt x="168" y="294"/>
                    </a:lnTo>
                    <a:cubicBezTo>
                      <a:pt x="231" y="322"/>
                      <a:pt x="277" y="336"/>
                      <a:pt x="313" y="336"/>
                    </a:cubicBezTo>
                    <a:cubicBezTo>
                      <a:pt x="350" y="336"/>
                      <a:pt x="378" y="322"/>
                      <a:pt x="406" y="294"/>
                    </a:cubicBezTo>
                    <a:cubicBezTo>
                      <a:pt x="406" y="238"/>
                      <a:pt x="294" y="7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1"/>
              <p:cNvSpPr/>
              <p:nvPr/>
            </p:nvSpPr>
            <p:spPr>
              <a:xfrm>
                <a:off x="3456097" y="410160"/>
                <a:ext cx="1947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01" extrusionOk="0">
                    <a:moveTo>
                      <a:pt x="86" y="1"/>
                    </a:moveTo>
                    <a:cubicBezTo>
                      <a:pt x="18" y="1"/>
                      <a:pt x="0" y="99"/>
                      <a:pt x="90" y="189"/>
                    </a:cubicBezTo>
                    <a:cubicBezTo>
                      <a:pt x="90" y="245"/>
                      <a:pt x="146" y="245"/>
                      <a:pt x="216" y="245"/>
                    </a:cubicBezTo>
                    <a:cubicBezTo>
                      <a:pt x="272" y="301"/>
                      <a:pt x="328" y="301"/>
                      <a:pt x="384" y="301"/>
                    </a:cubicBezTo>
                    <a:cubicBezTo>
                      <a:pt x="440" y="189"/>
                      <a:pt x="328" y="77"/>
                      <a:pt x="146" y="21"/>
                    </a:cubicBezTo>
                    <a:cubicBezTo>
                      <a:pt x="123" y="7"/>
                      <a:pt x="103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93" name="Google Shape;2293;p41"/>
            <p:cNvGrpSpPr/>
            <p:nvPr/>
          </p:nvGrpSpPr>
          <p:grpSpPr>
            <a:xfrm>
              <a:off x="6517582" y="2775405"/>
              <a:ext cx="536209" cy="308305"/>
              <a:chOff x="3047524" y="570906"/>
              <a:chExt cx="314676" cy="180930"/>
            </a:xfrm>
          </p:grpSpPr>
          <p:sp>
            <p:nvSpPr>
              <p:cNvPr id="2294" name="Google Shape;2294;p41"/>
              <p:cNvSpPr/>
              <p:nvPr/>
            </p:nvSpPr>
            <p:spPr>
              <a:xfrm>
                <a:off x="3202341" y="609286"/>
                <a:ext cx="9961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1" extrusionOk="0">
                    <a:moveTo>
                      <a:pt x="112" y="1"/>
                    </a:moveTo>
                    <a:cubicBezTo>
                      <a:pt x="112" y="71"/>
                      <a:pt x="57" y="183"/>
                      <a:pt x="1" y="295"/>
                    </a:cubicBezTo>
                    <a:cubicBezTo>
                      <a:pt x="1" y="295"/>
                      <a:pt x="57" y="295"/>
                      <a:pt x="57" y="351"/>
                    </a:cubicBezTo>
                    <a:cubicBezTo>
                      <a:pt x="112" y="183"/>
                      <a:pt x="168" y="127"/>
                      <a:pt x="224" y="71"/>
                    </a:cubicBezTo>
                    <a:lnTo>
                      <a:pt x="224" y="1"/>
                    </a:lnTo>
                    <a:close/>
                  </a:path>
                </a:pathLst>
              </a:custGeom>
              <a:solidFill>
                <a:srgbClr val="1976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95" name="Google Shape;2295;p41"/>
              <p:cNvGrpSpPr/>
              <p:nvPr/>
            </p:nvGrpSpPr>
            <p:grpSpPr>
              <a:xfrm>
                <a:off x="3047524" y="570906"/>
                <a:ext cx="314676" cy="180930"/>
                <a:chOff x="3047524" y="570906"/>
                <a:chExt cx="314676" cy="180930"/>
              </a:xfrm>
            </p:grpSpPr>
            <p:sp>
              <p:nvSpPr>
                <p:cNvPr id="2296" name="Google Shape;2296;p41"/>
                <p:cNvSpPr/>
                <p:nvPr/>
              </p:nvSpPr>
              <p:spPr>
                <a:xfrm>
                  <a:off x="3047524" y="593703"/>
                  <a:ext cx="283730" cy="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1794" extrusionOk="0">
                      <a:moveTo>
                        <a:pt x="1112" y="1"/>
                      </a:moveTo>
                      <a:cubicBezTo>
                        <a:pt x="454" y="1"/>
                        <a:pt x="17" y="44"/>
                        <a:pt x="0" y="44"/>
                      </a:cubicBezTo>
                      <a:lnTo>
                        <a:pt x="0" y="170"/>
                      </a:lnTo>
                      <a:cubicBezTo>
                        <a:pt x="18" y="170"/>
                        <a:pt x="472" y="124"/>
                        <a:pt x="1152" y="124"/>
                      </a:cubicBezTo>
                      <a:cubicBezTo>
                        <a:pt x="2650" y="124"/>
                        <a:pt x="5241" y="349"/>
                        <a:pt x="6647" y="1793"/>
                      </a:cubicBezTo>
                      <a:lnTo>
                        <a:pt x="6703" y="1681"/>
                      </a:lnTo>
                      <a:cubicBezTo>
                        <a:pt x="5246" y="223"/>
                        <a:pt x="2607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41"/>
                <p:cNvSpPr/>
                <p:nvPr/>
              </p:nvSpPr>
              <p:spPr>
                <a:xfrm>
                  <a:off x="3110727" y="596887"/>
                  <a:ext cx="34682" cy="41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" h="1107" extrusionOk="0">
                      <a:moveTo>
                        <a:pt x="826" y="1"/>
                      </a:moveTo>
                      <a:cubicBezTo>
                        <a:pt x="826" y="1"/>
                        <a:pt x="532" y="631"/>
                        <a:pt x="1" y="1050"/>
                      </a:cubicBezTo>
                      <a:lnTo>
                        <a:pt x="57" y="1106"/>
                      </a:lnTo>
                      <a:cubicBezTo>
                        <a:pt x="588" y="700"/>
                        <a:pt x="882" y="57"/>
                        <a:pt x="9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41"/>
                <p:cNvSpPr/>
                <p:nvPr/>
              </p:nvSpPr>
              <p:spPr>
                <a:xfrm>
                  <a:off x="3163351" y="609284"/>
                  <a:ext cx="48958" cy="59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1582" extrusionOk="0">
                      <a:moveTo>
                        <a:pt x="1343" y="1"/>
                      </a:moveTo>
                      <a:cubicBezTo>
                        <a:pt x="1287" y="1"/>
                        <a:pt x="882" y="1050"/>
                        <a:pt x="0" y="1526"/>
                      </a:cubicBezTo>
                      <a:lnTo>
                        <a:pt x="56" y="1582"/>
                      </a:lnTo>
                      <a:cubicBezTo>
                        <a:pt x="938" y="1176"/>
                        <a:pt x="1399" y="71"/>
                        <a:pt x="13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41"/>
                <p:cNvSpPr/>
                <p:nvPr/>
              </p:nvSpPr>
              <p:spPr>
                <a:xfrm>
                  <a:off x="3225219" y="630365"/>
                  <a:ext cx="49017" cy="59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1568" extrusionOk="0">
                      <a:moveTo>
                        <a:pt x="1288" y="0"/>
                      </a:moveTo>
                      <a:cubicBezTo>
                        <a:pt x="1288" y="0"/>
                        <a:pt x="882" y="1050"/>
                        <a:pt x="0" y="1512"/>
                      </a:cubicBezTo>
                      <a:lnTo>
                        <a:pt x="56" y="1568"/>
                      </a:lnTo>
                      <a:cubicBezTo>
                        <a:pt x="938" y="1106"/>
                        <a:pt x="1344" y="56"/>
                        <a:pt x="14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41"/>
                <p:cNvSpPr/>
                <p:nvPr/>
              </p:nvSpPr>
              <p:spPr>
                <a:xfrm>
                  <a:off x="3151910" y="570906"/>
                  <a:ext cx="19483" cy="30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1050" extrusionOk="0">
                      <a:moveTo>
                        <a:pt x="56" y="0"/>
                      </a:moveTo>
                      <a:lnTo>
                        <a:pt x="0" y="56"/>
                      </a:lnTo>
                      <a:cubicBezTo>
                        <a:pt x="406" y="462"/>
                        <a:pt x="630" y="1050"/>
                        <a:pt x="630" y="1050"/>
                      </a:cubicBezTo>
                      <a:lnTo>
                        <a:pt x="700" y="1050"/>
                      </a:lnTo>
                      <a:cubicBezTo>
                        <a:pt x="700" y="994"/>
                        <a:pt x="518" y="406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41"/>
                <p:cNvSpPr/>
                <p:nvPr/>
              </p:nvSpPr>
              <p:spPr>
                <a:xfrm>
                  <a:off x="3282248" y="632838"/>
                  <a:ext cx="79952" cy="118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6" h="2688" extrusionOk="0">
                      <a:moveTo>
                        <a:pt x="1" y="0"/>
                      </a:moveTo>
                      <a:lnTo>
                        <a:pt x="1" y="56"/>
                      </a:lnTo>
                      <a:cubicBezTo>
                        <a:pt x="1" y="56"/>
                        <a:pt x="574" y="350"/>
                        <a:pt x="994" y="812"/>
                      </a:cubicBezTo>
                      <a:cubicBezTo>
                        <a:pt x="1274" y="1050"/>
                        <a:pt x="1456" y="1400"/>
                        <a:pt x="1512" y="1806"/>
                      </a:cubicBezTo>
                      <a:lnTo>
                        <a:pt x="1750" y="2687"/>
                      </a:lnTo>
                      <a:lnTo>
                        <a:pt x="1806" y="2687"/>
                      </a:lnTo>
                      <a:lnTo>
                        <a:pt x="1624" y="1750"/>
                      </a:lnTo>
                      <a:cubicBezTo>
                        <a:pt x="1568" y="1400"/>
                        <a:pt x="1344" y="994"/>
                        <a:pt x="1106" y="756"/>
                      </a:cubicBezTo>
                      <a:cubicBezTo>
                        <a:pt x="644" y="294"/>
                        <a:pt x="57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41"/>
                <p:cNvSpPr/>
                <p:nvPr/>
              </p:nvSpPr>
              <p:spPr>
                <a:xfrm>
                  <a:off x="3173831" y="599370"/>
                  <a:ext cx="126435" cy="49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" h="1107" extrusionOk="0">
                      <a:moveTo>
                        <a:pt x="1" y="1"/>
                      </a:moveTo>
                      <a:lnTo>
                        <a:pt x="1" y="113"/>
                      </a:lnTo>
                      <a:cubicBezTo>
                        <a:pt x="225" y="113"/>
                        <a:pt x="519" y="169"/>
                        <a:pt x="756" y="225"/>
                      </a:cubicBezTo>
                      <a:lnTo>
                        <a:pt x="868" y="225"/>
                      </a:lnTo>
                      <a:lnTo>
                        <a:pt x="868" y="295"/>
                      </a:lnTo>
                      <a:cubicBezTo>
                        <a:pt x="1274" y="407"/>
                        <a:pt x="1750" y="519"/>
                        <a:pt x="2156" y="700"/>
                      </a:cubicBezTo>
                      <a:lnTo>
                        <a:pt x="2268" y="700"/>
                      </a:lnTo>
                      <a:lnTo>
                        <a:pt x="2212" y="756"/>
                      </a:lnTo>
                      <a:cubicBezTo>
                        <a:pt x="2450" y="868"/>
                        <a:pt x="2674" y="994"/>
                        <a:pt x="2855" y="1106"/>
                      </a:cubicBezTo>
                      <a:cubicBezTo>
                        <a:pt x="2618" y="924"/>
                        <a:pt x="2450" y="812"/>
                        <a:pt x="2450" y="812"/>
                      </a:cubicBezTo>
                      <a:lnTo>
                        <a:pt x="2450" y="756"/>
                      </a:lnTo>
                      <a:cubicBezTo>
                        <a:pt x="2156" y="575"/>
                        <a:pt x="1862" y="463"/>
                        <a:pt x="1568" y="351"/>
                      </a:cubicBezTo>
                      <a:lnTo>
                        <a:pt x="1568" y="407"/>
                      </a:lnTo>
                      <a:lnTo>
                        <a:pt x="1512" y="407"/>
                      </a:lnTo>
                      <a:lnTo>
                        <a:pt x="1456" y="351"/>
                      </a:lnTo>
                      <a:cubicBezTo>
                        <a:pt x="994" y="169"/>
                        <a:pt x="463" y="57"/>
                        <a:pt x="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3" name="Google Shape;2303;p41"/>
                <p:cNvSpPr/>
                <p:nvPr/>
              </p:nvSpPr>
              <p:spPr>
                <a:xfrm>
                  <a:off x="3264275" y="630359"/>
                  <a:ext cx="9961" cy="15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351" extrusionOk="0">
                      <a:moveTo>
                        <a:pt x="113" y="0"/>
                      </a:moveTo>
                      <a:cubicBezTo>
                        <a:pt x="113" y="56"/>
                        <a:pt x="57" y="168"/>
                        <a:pt x="1" y="294"/>
                      </a:cubicBezTo>
                      <a:lnTo>
                        <a:pt x="57" y="350"/>
                      </a:lnTo>
                      <a:cubicBezTo>
                        <a:pt x="113" y="224"/>
                        <a:pt x="169" y="112"/>
                        <a:pt x="169" y="56"/>
                      </a:cubicBezTo>
                      <a:lnTo>
                        <a:pt x="22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4" name="Google Shape;2304;p41"/>
                <p:cNvSpPr/>
                <p:nvPr/>
              </p:nvSpPr>
              <p:spPr>
                <a:xfrm>
                  <a:off x="3282248" y="632838"/>
                  <a:ext cx="49007" cy="3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13" extrusionOk="0">
                      <a:moveTo>
                        <a:pt x="1" y="0"/>
                      </a:moveTo>
                      <a:lnTo>
                        <a:pt x="1" y="56"/>
                      </a:lnTo>
                      <a:cubicBezTo>
                        <a:pt x="1" y="56"/>
                        <a:pt x="169" y="168"/>
                        <a:pt x="406" y="350"/>
                      </a:cubicBezTo>
                      <a:cubicBezTo>
                        <a:pt x="574" y="462"/>
                        <a:pt x="812" y="644"/>
                        <a:pt x="994" y="812"/>
                      </a:cubicBezTo>
                      <a:lnTo>
                        <a:pt x="1106" y="812"/>
                      </a:lnTo>
                      <a:cubicBezTo>
                        <a:pt x="1050" y="756"/>
                        <a:pt x="1050" y="700"/>
                        <a:pt x="994" y="644"/>
                      </a:cubicBezTo>
                      <a:cubicBezTo>
                        <a:pt x="868" y="518"/>
                        <a:pt x="756" y="462"/>
                        <a:pt x="644" y="350"/>
                      </a:cubicBezTo>
                      <a:cubicBezTo>
                        <a:pt x="574" y="294"/>
                        <a:pt x="462" y="238"/>
                        <a:pt x="406" y="168"/>
                      </a:cubicBezTo>
                      <a:cubicBezTo>
                        <a:pt x="351" y="168"/>
                        <a:pt x="351" y="168"/>
                        <a:pt x="295" y="112"/>
                      </a:cubicBezTo>
                      <a:cubicBezTo>
                        <a:pt x="169" y="56"/>
                        <a:pt x="57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41"/>
                <p:cNvSpPr/>
                <p:nvPr/>
              </p:nvSpPr>
              <p:spPr>
                <a:xfrm>
                  <a:off x="3289686" y="614864"/>
                  <a:ext cx="10581" cy="25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" h="575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7" y="225"/>
                        <a:pt x="127" y="406"/>
                        <a:pt x="127" y="518"/>
                      </a:cubicBezTo>
                      <a:cubicBezTo>
                        <a:pt x="183" y="574"/>
                        <a:pt x="183" y="574"/>
                        <a:pt x="238" y="574"/>
                      </a:cubicBezTo>
                      <a:cubicBezTo>
                        <a:pt x="238" y="518"/>
                        <a:pt x="183" y="350"/>
                        <a:pt x="127" y="11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41"/>
                <p:cNvSpPr/>
                <p:nvPr/>
              </p:nvSpPr>
              <p:spPr>
                <a:xfrm>
                  <a:off x="3225273" y="578342"/>
                  <a:ext cx="18018" cy="39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" h="882" extrusionOk="0">
                      <a:moveTo>
                        <a:pt x="0" y="0"/>
                      </a:moveTo>
                      <a:cubicBezTo>
                        <a:pt x="56" y="0"/>
                        <a:pt x="56" y="70"/>
                        <a:pt x="56" y="126"/>
                      </a:cubicBezTo>
                      <a:lnTo>
                        <a:pt x="112" y="70"/>
                      </a:lnTo>
                      <a:lnTo>
                        <a:pt x="112" y="0"/>
                      </a:lnTo>
                      <a:close/>
                      <a:moveTo>
                        <a:pt x="182" y="420"/>
                      </a:moveTo>
                      <a:cubicBezTo>
                        <a:pt x="238" y="588"/>
                        <a:pt x="294" y="700"/>
                        <a:pt x="294" y="826"/>
                      </a:cubicBezTo>
                      <a:lnTo>
                        <a:pt x="350" y="882"/>
                      </a:lnTo>
                      <a:lnTo>
                        <a:pt x="406" y="882"/>
                      </a:lnTo>
                      <a:lnTo>
                        <a:pt x="406" y="826"/>
                      </a:lnTo>
                      <a:cubicBezTo>
                        <a:pt x="406" y="770"/>
                        <a:pt x="350" y="644"/>
                        <a:pt x="294" y="42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9A2F3A-7A60-99A0-9B15-7447C811FC4D}"/>
              </a:ext>
            </a:extLst>
          </p:cNvPr>
          <p:cNvSpPr txBox="1"/>
          <p:nvPr/>
        </p:nvSpPr>
        <p:spPr>
          <a:xfrm>
            <a:off x="3936166" y="2455860"/>
            <a:ext cx="421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cs typeface="Arial"/>
                <a:sym typeface="Arial"/>
              </a:rPr>
              <a:t>ỔN ĐỊNH TỔ CHỨC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2F7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550227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" name="Oval 156"/>
          <p:cNvSpPr/>
          <p:nvPr/>
        </p:nvSpPr>
        <p:spPr>
          <a:xfrm>
            <a:off x="5309712" y="1141849"/>
            <a:ext cx="3722275" cy="3243585"/>
          </a:xfrm>
          <a:prstGeom prst="ellipse">
            <a:avLst/>
          </a:prstGeom>
          <a:ln w="571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rgbClr val="FF9B3E"/>
                </a:gs>
                <a:gs pos="13000">
                  <a:schemeClr val="accent1">
                    <a:lumMod val="45000"/>
                    <a:lumOff val="55000"/>
                  </a:schemeClr>
                </a:gs>
                <a:gs pos="84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247E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591185" y="303285"/>
            <a:ext cx="6003344" cy="4920712"/>
            <a:chOff x="112541" y="571499"/>
            <a:chExt cx="5246027" cy="40286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111">
              <a:off x="444158" y="876775"/>
              <a:ext cx="4500394" cy="3526676"/>
            </a:xfrm>
            <a:prstGeom prst="rect">
              <a:avLst/>
            </a:prstGeom>
          </p:spPr>
        </p:pic>
        <p:grpSp>
          <p:nvGrpSpPr>
            <p:cNvPr id="10" name="Google Shape;7011;p64"/>
            <p:cNvGrpSpPr/>
            <p:nvPr/>
          </p:nvGrpSpPr>
          <p:grpSpPr>
            <a:xfrm>
              <a:off x="112541" y="571499"/>
              <a:ext cx="5246027" cy="4028635"/>
              <a:chOff x="1033400" y="1285875"/>
              <a:chExt cx="1495950" cy="1148800"/>
            </a:xfrm>
          </p:grpSpPr>
          <p:sp>
            <p:nvSpPr>
              <p:cNvPr id="12" name="Google Shape;7013;p64"/>
              <p:cNvSpPr/>
              <p:nvPr/>
            </p:nvSpPr>
            <p:spPr>
              <a:xfrm>
                <a:off x="1572222" y="1305689"/>
                <a:ext cx="95789" cy="6215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756" extrusionOk="0">
                    <a:moveTo>
                      <a:pt x="1" y="0"/>
                    </a:moveTo>
                    <a:lnTo>
                      <a:pt x="1" y="692"/>
                    </a:lnTo>
                    <a:lnTo>
                      <a:pt x="531" y="724"/>
                    </a:lnTo>
                    <a:lnTo>
                      <a:pt x="595" y="724"/>
                    </a:lnTo>
                    <a:lnTo>
                      <a:pt x="1479" y="756"/>
                    </a:lnTo>
                    <a:cubicBezTo>
                      <a:pt x="1479" y="515"/>
                      <a:pt x="1463" y="274"/>
                      <a:pt x="1447" y="33"/>
                    </a:cubicBezTo>
                    <a:lnTo>
                      <a:pt x="708" y="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014;p64"/>
              <p:cNvSpPr/>
              <p:nvPr/>
            </p:nvSpPr>
            <p:spPr>
              <a:xfrm>
                <a:off x="1717850" y="1310951"/>
                <a:ext cx="69771" cy="64868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789" extrusionOk="0">
                    <a:moveTo>
                      <a:pt x="17" y="1"/>
                    </a:moveTo>
                    <a:cubicBezTo>
                      <a:pt x="17" y="242"/>
                      <a:pt x="1" y="483"/>
                      <a:pt x="1" y="740"/>
                    </a:cubicBezTo>
                    <a:cubicBezTo>
                      <a:pt x="322" y="756"/>
                      <a:pt x="644" y="772"/>
                      <a:pt x="981" y="788"/>
                    </a:cubicBezTo>
                    <a:lnTo>
                      <a:pt x="1078" y="17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015;p64"/>
              <p:cNvSpPr/>
              <p:nvPr/>
            </p:nvSpPr>
            <p:spPr>
              <a:xfrm>
                <a:off x="1665877" y="1309635"/>
                <a:ext cx="53072" cy="62237"/>
              </a:xfrm>
              <a:custGeom>
                <a:avLst/>
                <a:gdLst/>
                <a:ahLst/>
                <a:cxnLst/>
                <a:rect l="l" t="t" r="r" b="b"/>
                <a:pathLst>
                  <a:path w="820" h="757" extrusionOk="0">
                    <a:moveTo>
                      <a:pt x="0" y="1"/>
                    </a:moveTo>
                    <a:cubicBezTo>
                      <a:pt x="0" y="242"/>
                      <a:pt x="16" y="467"/>
                      <a:pt x="32" y="708"/>
                    </a:cubicBezTo>
                    <a:lnTo>
                      <a:pt x="804" y="756"/>
                    </a:lnTo>
                    <a:cubicBezTo>
                      <a:pt x="804" y="499"/>
                      <a:pt x="820" y="258"/>
                      <a:pt x="820" y="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7016;p64"/>
              <p:cNvSpPr/>
              <p:nvPr/>
            </p:nvSpPr>
            <p:spPr>
              <a:xfrm>
                <a:off x="2170396" y="1333478"/>
                <a:ext cx="45824" cy="91176"/>
              </a:xfrm>
              <a:custGeom>
                <a:avLst/>
                <a:gdLst/>
                <a:ahLst/>
                <a:cxnLst/>
                <a:rect l="l" t="t" r="r" b="b"/>
                <a:pathLst>
                  <a:path w="708" h="1109" extrusionOk="0">
                    <a:moveTo>
                      <a:pt x="145" y="0"/>
                    </a:moveTo>
                    <a:lnTo>
                      <a:pt x="0" y="1045"/>
                    </a:lnTo>
                    <a:lnTo>
                      <a:pt x="482" y="1109"/>
                    </a:lnTo>
                    <a:lnTo>
                      <a:pt x="707" y="48"/>
                    </a:lnTo>
                    <a:cubicBezTo>
                      <a:pt x="498" y="32"/>
                      <a:pt x="322" y="16"/>
                      <a:pt x="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017;p64"/>
              <p:cNvSpPr/>
              <p:nvPr/>
            </p:nvSpPr>
            <p:spPr>
              <a:xfrm>
                <a:off x="1947747" y="1316295"/>
                <a:ext cx="232030" cy="103098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254" extrusionOk="0">
                    <a:moveTo>
                      <a:pt x="194" y="0"/>
                    </a:moveTo>
                    <a:cubicBezTo>
                      <a:pt x="129" y="305"/>
                      <a:pt x="65" y="611"/>
                      <a:pt x="1" y="916"/>
                    </a:cubicBezTo>
                    <a:cubicBezTo>
                      <a:pt x="419" y="948"/>
                      <a:pt x="836" y="997"/>
                      <a:pt x="1254" y="1029"/>
                    </a:cubicBezTo>
                    <a:lnTo>
                      <a:pt x="1897" y="1093"/>
                    </a:lnTo>
                    <a:cubicBezTo>
                      <a:pt x="2412" y="1141"/>
                      <a:pt x="2926" y="1205"/>
                      <a:pt x="3440" y="1254"/>
                    </a:cubicBezTo>
                    <a:lnTo>
                      <a:pt x="3585" y="209"/>
                    </a:lnTo>
                    <a:cubicBezTo>
                      <a:pt x="2363" y="80"/>
                      <a:pt x="1286" y="32"/>
                      <a:pt x="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018;p64"/>
              <p:cNvSpPr/>
              <p:nvPr/>
            </p:nvSpPr>
            <p:spPr>
              <a:xfrm>
                <a:off x="1896810" y="1313582"/>
                <a:ext cx="63493" cy="78104"/>
              </a:xfrm>
              <a:custGeom>
                <a:avLst/>
                <a:gdLst/>
                <a:ahLst/>
                <a:cxnLst/>
                <a:rect l="l" t="t" r="r" b="b"/>
                <a:pathLst>
                  <a:path w="981" h="950" extrusionOk="0">
                    <a:moveTo>
                      <a:pt x="97" y="1"/>
                    </a:moveTo>
                    <a:lnTo>
                      <a:pt x="0" y="885"/>
                    </a:lnTo>
                    <a:lnTo>
                      <a:pt x="788" y="949"/>
                    </a:lnTo>
                    <a:cubicBezTo>
                      <a:pt x="852" y="644"/>
                      <a:pt x="916" y="338"/>
                      <a:pt x="981" y="33"/>
                    </a:cubicBezTo>
                    <a:cubicBezTo>
                      <a:pt x="691" y="17"/>
                      <a:pt x="402" y="17"/>
                      <a:pt x="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019;p64"/>
              <p:cNvSpPr/>
              <p:nvPr/>
            </p:nvSpPr>
            <p:spPr>
              <a:xfrm>
                <a:off x="1493195" y="1303058"/>
                <a:ext cx="80126" cy="5952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724" extrusionOk="0">
                    <a:moveTo>
                      <a:pt x="0" y="0"/>
                    </a:moveTo>
                    <a:lnTo>
                      <a:pt x="0" y="691"/>
                    </a:lnTo>
                    <a:cubicBezTo>
                      <a:pt x="418" y="708"/>
                      <a:pt x="820" y="708"/>
                      <a:pt x="1238" y="724"/>
                    </a:cubicBezTo>
                    <a:lnTo>
                      <a:pt x="1238" y="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020;p64"/>
              <p:cNvSpPr/>
              <p:nvPr/>
            </p:nvSpPr>
            <p:spPr>
              <a:xfrm>
                <a:off x="1171714" y="1285875"/>
                <a:ext cx="129057" cy="7933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965" extrusionOk="0">
                    <a:moveTo>
                      <a:pt x="370" y="0"/>
                    </a:moveTo>
                    <a:cubicBezTo>
                      <a:pt x="242" y="0"/>
                      <a:pt x="113" y="33"/>
                      <a:pt x="1" y="81"/>
                    </a:cubicBezTo>
                    <a:lnTo>
                      <a:pt x="628" y="965"/>
                    </a:lnTo>
                    <a:cubicBezTo>
                      <a:pt x="644" y="949"/>
                      <a:pt x="660" y="949"/>
                      <a:pt x="676" y="933"/>
                    </a:cubicBezTo>
                    <a:cubicBezTo>
                      <a:pt x="796" y="866"/>
                      <a:pt x="950" y="832"/>
                      <a:pt x="1101" y="832"/>
                    </a:cubicBezTo>
                    <a:cubicBezTo>
                      <a:pt x="1131" y="832"/>
                      <a:pt x="1161" y="833"/>
                      <a:pt x="1190" y="836"/>
                    </a:cubicBezTo>
                    <a:cubicBezTo>
                      <a:pt x="1287" y="836"/>
                      <a:pt x="1383" y="852"/>
                      <a:pt x="1463" y="852"/>
                    </a:cubicBezTo>
                    <a:lnTo>
                      <a:pt x="1994" y="852"/>
                    </a:lnTo>
                    <a:cubicBezTo>
                      <a:pt x="1946" y="595"/>
                      <a:pt x="1881" y="338"/>
                      <a:pt x="1833" y="81"/>
                    </a:cubicBezTo>
                    <a:cubicBezTo>
                      <a:pt x="1367" y="65"/>
                      <a:pt x="885" y="33"/>
                      <a:pt x="3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021;p64"/>
              <p:cNvSpPr/>
              <p:nvPr/>
            </p:nvSpPr>
            <p:spPr>
              <a:xfrm>
                <a:off x="1335076" y="1295083"/>
                <a:ext cx="44788" cy="62237"/>
              </a:xfrm>
              <a:custGeom>
                <a:avLst/>
                <a:gdLst/>
                <a:ahLst/>
                <a:cxnLst/>
                <a:rect l="l" t="t" r="r" b="b"/>
                <a:pathLst>
                  <a:path w="692" h="757" extrusionOk="0">
                    <a:moveTo>
                      <a:pt x="0" y="1"/>
                    </a:moveTo>
                    <a:lnTo>
                      <a:pt x="16" y="740"/>
                    </a:lnTo>
                    <a:lnTo>
                      <a:pt x="691" y="756"/>
                    </a:lnTo>
                    <a:lnTo>
                      <a:pt x="675" y="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022;p64"/>
              <p:cNvSpPr/>
              <p:nvPr/>
            </p:nvSpPr>
            <p:spPr>
              <a:xfrm>
                <a:off x="1290352" y="1292452"/>
                <a:ext cx="45824" cy="6355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73" extrusionOk="0">
                    <a:moveTo>
                      <a:pt x="0" y="1"/>
                    </a:moveTo>
                    <a:cubicBezTo>
                      <a:pt x="48" y="258"/>
                      <a:pt x="113" y="515"/>
                      <a:pt x="161" y="772"/>
                    </a:cubicBezTo>
                    <a:lnTo>
                      <a:pt x="707" y="772"/>
                    </a:lnTo>
                    <a:lnTo>
                      <a:pt x="691" y="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023;p64"/>
              <p:cNvSpPr/>
              <p:nvPr/>
            </p:nvSpPr>
            <p:spPr>
              <a:xfrm>
                <a:off x="1442193" y="1301743"/>
                <a:ext cx="52102" cy="58208"/>
              </a:xfrm>
              <a:custGeom>
                <a:avLst/>
                <a:gdLst/>
                <a:ahLst/>
                <a:cxnLst/>
                <a:rect l="l" t="t" r="r" b="b"/>
                <a:pathLst>
                  <a:path w="805" h="708" extrusionOk="0">
                    <a:moveTo>
                      <a:pt x="1" y="0"/>
                    </a:moveTo>
                    <a:cubicBezTo>
                      <a:pt x="17" y="225"/>
                      <a:pt x="33" y="450"/>
                      <a:pt x="65" y="691"/>
                    </a:cubicBezTo>
                    <a:lnTo>
                      <a:pt x="804" y="707"/>
                    </a:lnTo>
                    <a:lnTo>
                      <a:pt x="804" y="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7024;p64"/>
              <p:cNvSpPr/>
              <p:nvPr/>
            </p:nvSpPr>
            <p:spPr>
              <a:xfrm>
                <a:off x="1378764" y="1297796"/>
                <a:ext cx="66599" cy="60839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740" extrusionOk="0">
                    <a:moveTo>
                      <a:pt x="0" y="0"/>
                    </a:moveTo>
                    <a:lnTo>
                      <a:pt x="16" y="723"/>
                    </a:lnTo>
                    <a:lnTo>
                      <a:pt x="1029" y="739"/>
                    </a:lnTo>
                    <a:cubicBezTo>
                      <a:pt x="1013" y="498"/>
                      <a:pt x="997" y="273"/>
                      <a:pt x="981" y="4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7025;p64"/>
              <p:cNvSpPr/>
              <p:nvPr/>
            </p:nvSpPr>
            <p:spPr>
              <a:xfrm>
                <a:off x="2319130" y="2192304"/>
                <a:ext cx="97860" cy="115101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400" extrusionOk="0">
                    <a:moveTo>
                      <a:pt x="225" y="1"/>
                    </a:moveTo>
                    <a:cubicBezTo>
                      <a:pt x="145" y="194"/>
                      <a:pt x="81" y="387"/>
                      <a:pt x="0" y="580"/>
                    </a:cubicBezTo>
                    <a:cubicBezTo>
                      <a:pt x="402" y="885"/>
                      <a:pt x="836" y="1158"/>
                      <a:pt x="1270" y="1399"/>
                    </a:cubicBezTo>
                    <a:cubicBezTo>
                      <a:pt x="1351" y="965"/>
                      <a:pt x="1431" y="564"/>
                      <a:pt x="1511" y="178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026;p64"/>
              <p:cNvSpPr/>
              <p:nvPr/>
            </p:nvSpPr>
            <p:spPr>
              <a:xfrm>
                <a:off x="2372203" y="2000741"/>
                <a:ext cx="74949" cy="46369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564" extrusionOk="0">
                    <a:moveTo>
                      <a:pt x="1157" y="0"/>
                    </a:moveTo>
                    <a:lnTo>
                      <a:pt x="161" y="33"/>
                    </a:lnTo>
                    <a:cubicBezTo>
                      <a:pt x="97" y="193"/>
                      <a:pt x="48" y="354"/>
                      <a:pt x="0" y="515"/>
                    </a:cubicBezTo>
                    <a:lnTo>
                      <a:pt x="1061" y="563"/>
                    </a:lnTo>
                    <a:cubicBezTo>
                      <a:pt x="1093" y="370"/>
                      <a:pt x="1125" y="177"/>
                      <a:pt x="11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027;p64"/>
              <p:cNvSpPr/>
              <p:nvPr/>
            </p:nvSpPr>
            <p:spPr>
              <a:xfrm>
                <a:off x="2348256" y="2043000"/>
                <a:ext cx="92618" cy="99234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207" extrusionOk="0">
                    <a:moveTo>
                      <a:pt x="370" y="1"/>
                    </a:moveTo>
                    <a:cubicBezTo>
                      <a:pt x="258" y="387"/>
                      <a:pt x="145" y="788"/>
                      <a:pt x="0" y="1158"/>
                    </a:cubicBezTo>
                    <a:lnTo>
                      <a:pt x="1206" y="1206"/>
                    </a:lnTo>
                    <a:cubicBezTo>
                      <a:pt x="1254" y="933"/>
                      <a:pt x="1302" y="676"/>
                      <a:pt x="1351" y="451"/>
                    </a:cubicBezTo>
                    <a:cubicBezTo>
                      <a:pt x="1383" y="306"/>
                      <a:pt x="1399" y="178"/>
                      <a:pt x="1431" y="49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028;p64"/>
              <p:cNvSpPr/>
              <p:nvPr/>
            </p:nvSpPr>
            <p:spPr>
              <a:xfrm>
                <a:off x="2381524" y="1892381"/>
                <a:ext cx="80191" cy="111072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351" extrusionOk="0">
                    <a:moveTo>
                      <a:pt x="1238" y="1"/>
                    </a:moveTo>
                    <a:lnTo>
                      <a:pt x="306" y="129"/>
                    </a:lnTo>
                    <a:cubicBezTo>
                      <a:pt x="274" y="322"/>
                      <a:pt x="226" y="515"/>
                      <a:pt x="178" y="708"/>
                    </a:cubicBezTo>
                    <a:cubicBezTo>
                      <a:pt x="113" y="917"/>
                      <a:pt x="65" y="1142"/>
                      <a:pt x="1" y="1351"/>
                    </a:cubicBezTo>
                    <a:lnTo>
                      <a:pt x="997" y="1318"/>
                    </a:lnTo>
                    <a:cubicBezTo>
                      <a:pt x="1078" y="868"/>
                      <a:pt x="1158" y="451"/>
                      <a:pt x="1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029;p64"/>
              <p:cNvSpPr/>
              <p:nvPr/>
            </p:nvSpPr>
            <p:spPr>
              <a:xfrm>
                <a:off x="2401329" y="1794626"/>
                <a:ext cx="73913" cy="1084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319" extrusionOk="0">
                    <a:moveTo>
                      <a:pt x="273" y="0"/>
                    </a:moveTo>
                    <a:cubicBezTo>
                      <a:pt x="193" y="450"/>
                      <a:pt x="113" y="884"/>
                      <a:pt x="0" y="1318"/>
                    </a:cubicBezTo>
                    <a:lnTo>
                      <a:pt x="932" y="1190"/>
                    </a:lnTo>
                    <a:cubicBezTo>
                      <a:pt x="997" y="820"/>
                      <a:pt x="1061" y="434"/>
                      <a:pt x="11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030;p64"/>
              <p:cNvSpPr/>
              <p:nvPr/>
            </p:nvSpPr>
            <p:spPr>
              <a:xfrm>
                <a:off x="2333693" y="2138206"/>
                <a:ext cx="92618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836" extrusionOk="0">
                    <a:moveTo>
                      <a:pt x="225" y="0"/>
                    </a:moveTo>
                    <a:cubicBezTo>
                      <a:pt x="161" y="241"/>
                      <a:pt x="81" y="434"/>
                      <a:pt x="0" y="659"/>
                    </a:cubicBezTo>
                    <a:lnTo>
                      <a:pt x="1286" y="836"/>
                    </a:lnTo>
                    <a:cubicBezTo>
                      <a:pt x="1334" y="546"/>
                      <a:pt x="1383" y="289"/>
                      <a:pt x="1431" y="48"/>
                    </a:cubicBez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031;p64"/>
              <p:cNvSpPr/>
              <p:nvPr/>
            </p:nvSpPr>
            <p:spPr>
              <a:xfrm>
                <a:off x="1145695" y="1292452"/>
                <a:ext cx="67700" cy="113703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383" extrusionOk="0">
                    <a:moveTo>
                      <a:pt x="419" y="1"/>
                    </a:moveTo>
                    <a:cubicBezTo>
                      <a:pt x="210" y="113"/>
                      <a:pt x="65" y="306"/>
                      <a:pt x="17" y="515"/>
                    </a:cubicBezTo>
                    <a:cubicBezTo>
                      <a:pt x="17" y="547"/>
                      <a:pt x="17" y="563"/>
                      <a:pt x="1" y="579"/>
                    </a:cubicBezTo>
                    <a:cubicBezTo>
                      <a:pt x="306" y="820"/>
                      <a:pt x="596" y="1094"/>
                      <a:pt x="869" y="1383"/>
                    </a:cubicBezTo>
                    <a:cubicBezTo>
                      <a:pt x="869" y="1206"/>
                      <a:pt x="933" y="1029"/>
                      <a:pt x="1046" y="901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032;p64"/>
              <p:cNvSpPr/>
              <p:nvPr/>
            </p:nvSpPr>
            <p:spPr>
              <a:xfrm>
                <a:off x="2365925" y="1373106"/>
                <a:ext cx="135335" cy="101782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238" extrusionOk="0">
                    <a:moveTo>
                      <a:pt x="933" y="0"/>
                    </a:moveTo>
                    <a:cubicBezTo>
                      <a:pt x="611" y="338"/>
                      <a:pt x="290" y="675"/>
                      <a:pt x="1" y="1029"/>
                    </a:cubicBezTo>
                    <a:cubicBezTo>
                      <a:pt x="145" y="1093"/>
                      <a:pt x="274" y="1157"/>
                      <a:pt x="403" y="1238"/>
                    </a:cubicBezTo>
                    <a:cubicBezTo>
                      <a:pt x="917" y="820"/>
                      <a:pt x="1479" y="482"/>
                      <a:pt x="2090" y="209"/>
                    </a:cubicBezTo>
                    <a:cubicBezTo>
                      <a:pt x="2058" y="209"/>
                      <a:pt x="2042" y="193"/>
                      <a:pt x="2010" y="193"/>
                    </a:cubicBezTo>
                    <a:cubicBezTo>
                      <a:pt x="1688" y="129"/>
                      <a:pt x="1319" y="64"/>
                      <a:pt x="9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033;p64"/>
              <p:cNvSpPr/>
              <p:nvPr/>
            </p:nvSpPr>
            <p:spPr>
              <a:xfrm>
                <a:off x="2418999" y="1747023"/>
                <a:ext cx="63493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596" extrusionOk="0">
                    <a:moveTo>
                      <a:pt x="981" y="1"/>
                    </a:moveTo>
                    <a:lnTo>
                      <a:pt x="97" y="65"/>
                    </a:lnTo>
                    <a:cubicBezTo>
                      <a:pt x="81" y="242"/>
                      <a:pt x="49" y="419"/>
                      <a:pt x="0" y="595"/>
                    </a:cubicBezTo>
                    <a:lnTo>
                      <a:pt x="868" y="595"/>
                    </a:lnTo>
                    <a:lnTo>
                      <a:pt x="981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7034;p64"/>
              <p:cNvSpPr/>
              <p:nvPr/>
            </p:nvSpPr>
            <p:spPr>
              <a:xfrm>
                <a:off x="2201593" y="1337424"/>
                <a:ext cx="223681" cy="120281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463" extrusionOk="0">
                    <a:moveTo>
                      <a:pt x="225" y="0"/>
                    </a:moveTo>
                    <a:lnTo>
                      <a:pt x="0" y="1061"/>
                    </a:lnTo>
                    <a:cubicBezTo>
                      <a:pt x="338" y="1093"/>
                      <a:pt x="659" y="1141"/>
                      <a:pt x="997" y="1174"/>
                    </a:cubicBezTo>
                    <a:lnTo>
                      <a:pt x="1431" y="1222"/>
                    </a:lnTo>
                    <a:lnTo>
                      <a:pt x="1543" y="1238"/>
                    </a:lnTo>
                    <a:cubicBezTo>
                      <a:pt x="1881" y="1286"/>
                      <a:pt x="2202" y="1350"/>
                      <a:pt x="2524" y="1463"/>
                    </a:cubicBezTo>
                    <a:cubicBezTo>
                      <a:pt x="2829" y="1109"/>
                      <a:pt x="3134" y="772"/>
                      <a:pt x="3456" y="434"/>
                    </a:cubicBezTo>
                    <a:cubicBezTo>
                      <a:pt x="2572" y="290"/>
                      <a:pt x="1527" y="145"/>
                      <a:pt x="338" y="16"/>
                    </a:cubicBez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7035;p64"/>
              <p:cNvSpPr/>
              <p:nvPr/>
            </p:nvSpPr>
            <p:spPr>
              <a:xfrm>
                <a:off x="2415892" y="1473491"/>
                <a:ext cx="105109" cy="7276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885" extrusionOk="0">
                    <a:moveTo>
                      <a:pt x="1623" y="1"/>
                    </a:moveTo>
                    <a:lnTo>
                      <a:pt x="0" y="354"/>
                    </a:lnTo>
                    <a:cubicBezTo>
                      <a:pt x="129" y="515"/>
                      <a:pt x="209" y="692"/>
                      <a:pt x="273" y="885"/>
                    </a:cubicBezTo>
                    <a:cubicBezTo>
                      <a:pt x="675" y="804"/>
                      <a:pt x="1093" y="724"/>
                      <a:pt x="1495" y="692"/>
                    </a:cubicBezTo>
                    <a:cubicBezTo>
                      <a:pt x="1543" y="435"/>
                      <a:pt x="1591" y="210"/>
                      <a:pt x="16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7036;p64"/>
              <p:cNvSpPr/>
              <p:nvPr/>
            </p:nvSpPr>
            <p:spPr>
              <a:xfrm>
                <a:off x="2391944" y="1390289"/>
                <a:ext cx="137406" cy="112388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367" extrusionOk="0">
                    <a:moveTo>
                      <a:pt x="1688" y="0"/>
                    </a:moveTo>
                    <a:cubicBezTo>
                      <a:pt x="1077" y="273"/>
                      <a:pt x="515" y="611"/>
                      <a:pt x="1" y="1029"/>
                    </a:cubicBezTo>
                    <a:cubicBezTo>
                      <a:pt x="129" y="1109"/>
                      <a:pt x="242" y="1206"/>
                      <a:pt x="338" y="1318"/>
                    </a:cubicBezTo>
                    <a:cubicBezTo>
                      <a:pt x="338" y="1334"/>
                      <a:pt x="354" y="1350"/>
                      <a:pt x="370" y="1366"/>
                    </a:cubicBezTo>
                    <a:lnTo>
                      <a:pt x="1993" y="1013"/>
                    </a:lnTo>
                    <a:cubicBezTo>
                      <a:pt x="2026" y="884"/>
                      <a:pt x="2042" y="756"/>
                      <a:pt x="2074" y="643"/>
                    </a:cubicBezTo>
                    <a:cubicBezTo>
                      <a:pt x="2122" y="370"/>
                      <a:pt x="1961" y="97"/>
                      <a:pt x="16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7037;p64"/>
              <p:cNvSpPr/>
              <p:nvPr/>
            </p:nvSpPr>
            <p:spPr>
              <a:xfrm>
                <a:off x="2425212" y="1563353"/>
                <a:ext cx="83298" cy="1876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2283" extrusionOk="0">
                    <a:moveTo>
                      <a:pt x="1287" y="1"/>
                    </a:moveTo>
                    <a:lnTo>
                      <a:pt x="1287" y="1"/>
                    </a:lnTo>
                    <a:cubicBezTo>
                      <a:pt x="917" y="33"/>
                      <a:pt x="547" y="81"/>
                      <a:pt x="194" y="129"/>
                    </a:cubicBezTo>
                    <a:cubicBezTo>
                      <a:pt x="226" y="451"/>
                      <a:pt x="226" y="788"/>
                      <a:pt x="178" y="1110"/>
                    </a:cubicBezTo>
                    <a:cubicBezTo>
                      <a:pt x="178" y="1174"/>
                      <a:pt x="162" y="1254"/>
                      <a:pt x="162" y="1319"/>
                    </a:cubicBezTo>
                    <a:cubicBezTo>
                      <a:pt x="145" y="1367"/>
                      <a:pt x="129" y="1495"/>
                      <a:pt x="113" y="1576"/>
                    </a:cubicBezTo>
                    <a:cubicBezTo>
                      <a:pt x="81" y="1817"/>
                      <a:pt x="49" y="2058"/>
                      <a:pt x="1" y="2283"/>
                    </a:cubicBezTo>
                    <a:lnTo>
                      <a:pt x="885" y="2219"/>
                    </a:lnTo>
                    <a:cubicBezTo>
                      <a:pt x="933" y="1945"/>
                      <a:pt x="981" y="1624"/>
                      <a:pt x="1046" y="1286"/>
                    </a:cubicBezTo>
                    <a:cubicBezTo>
                      <a:pt x="1126" y="820"/>
                      <a:pt x="1206" y="402"/>
                      <a:pt x="12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7038;p64"/>
              <p:cNvSpPr/>
              <p:nvPr/>
            </p:nvSpPr>
            <p:spPr>
              <a:xfrm>
                <a:off x="2433561" y="1530303"/>
                <a:ext cx="79091" cy="45054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548" extrusionOk="0">
                    <a:moveTo>
                      <a:pt x="1222" y="1"/>
                    </a:moveTo>
                    <a:cubicBezTo>
                      <a:pt x="820" y="49"/>
                      <a:pt x="402" y="113"/>
                      <a:pt x="0" y="194"/>
                    </a:cubicBezTo>
                    <a:cubicBezTo>
                      <a:pt x="33" y="306"/>
                      <a:pt x="49" y="419"/>
                      <a:pt x="65" y="547"/>
                    </a:cubicBezTo>
                    <a:cubicBezTo>
                      <a:pt x="418" y="483"/>
                      <a:pt x="788" y="435"/>
                      <a:pt x="1158" y="403"/>
                    </a:cubicBezTo>
                    <a:cubicBezTo>
                      <a:pt x="1174" y="274"/>
                      <a:pt x="1206" y="129"/>
                      <a:pt x="1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039;p64"/>
              <p:cNvSpPr/>
              <p:nvPr/>
            </p:nvSpPr>
            <p:spPr>
              <a:xfrm>
                <a:off x="1780308" y="1312266"/>
                <a:ext cx="121743" cy="74076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901" extrusionOk="0">
                    <a:moveTo>
                      <a:pt x="96" y="1"/>
                    </a:moveTo>
                    <a:lnTo>
                      <a:pt x="0" y="772"/>
                    </a:lnTo>
                    <a:lnTo>
                      <a:pt x="482" y="804"/>
                    </a:lnTo>
                    <a:cubicBezTo>
                      <a:pt x="916" y="837"/>
                      <a:pt x="1350" y="869"/>
                      <a:pt x="1800" y="901"/>
                    </a:cubicBezTo>
                    <a:lnTo>
                      <a:pt x="1880" y="17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040;p64"/>
              <p:cNvSpPr/>
              <p:nvPr/>
            </p:nvSpPr>
            <p:spPr>
              <a:xfrm>
                <a:off x="1915515" y="2329769"/>
                <a:ext cx="45824" cy="60839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40" extrusionOk="0">
                    <a:moveTo>
                      <a:pt x="49" y="0"/>
                    </a:moveTo>
                    <a:cubicBezTo>
                      <a:pt x="17" y="225"/>
                      <a:pt x="0" y="467"/>
                      <a:pt x="0" y="692"/>
                    </a:cubicBezTo>
                    <a:lnTo>
                      <a:pt x="627" y="740"/>
                    </a:lnTo>
                    <a:lnTo>
                      <a:pt x="708" y="17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041;p64"/>
              <p:cNvSpPr/>
              <p:nvPr/>
            </p:nvSpPr>
            <p:spPr>
              <a:xfrm>
                <a:off x="1707429" y="2323192"/>
                <a:ext cx="211254" cy="6347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772" extrusionOk="0">
                    <a:moveTo>
                      <a:pt x="1138" y="80"/>
                    </a:moveTo>
                    <a:cubicBezTo>
                      <a:pt x="1123" y="259"/>
                      <a:pt x="1109" y="451"/>
                      <a:pt x="1094" y="643"/>
                    </a:cubicBezTo>
                    <a:cubicBezTo>
                      <a:pt x="1094" y="450"/>
                      <a:pt x="1121" y="271"/>
                      <a:pt x="1138" y="80"/>
                    </a:cubicBezTo>
                    <a:close/>
                    <a:moveTo>
                      <a:pt x="97" y="0"/>
                    </a:moveTo>
                    <a:cubicBezTo>
                      <a:pt x="65" y="209"/>
                      <a:pt x="33" y="418"/>
                      <a:pt x="1" y="627"/>
                    </a:cubicBezTo>
                    <a:cubicBezTo>
                      <a:pt x="499" y="643"/>
                      <a:pt x="1062" y="659"/>
                      <a:pt x="1689" y="691"/>
                    </a:cubicBezTo>
                    <a:cubicBezTo>
                      <a:pt x="2219" y="707"/>
                      <a:pt x="2733" y="739"/>
                      <a:pt x="3215" y="772"/>
                    </a:cubicBezTo>
                    <a:cubicBezTo>
                      <a:pt x="3215" y="547"/>
                      <a:pt x="3232" y="305"/>
                      <a:pt x="3264" y="80"/>
                    </a:cubicBezTo>
                    <a:lnTo>
                      <a:pt x="1930" y="48"/>
                    </a:lnTo>
                    <a:lnTo>
                      <a:pt x="1142" y="3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7042;p64"/>
              <p:cNvSpPr/>
              <p:nvPr/>
            </p:nvSpPr>
            <p:spPr>
              <a:xfrm>
                <a:off x="1594099" y="2319163"/>
                <a:ext cx="78055" cy="55577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676" extrusionOk="0">
                    <a:moveTo>
                      <a:pt x="97" y="1"/>
                    </a:moveTo>
                    <a:cubicBezTo>
                      <a:pt x="64" y="226"/>
                      <a:pt x="32" y="451"/>
                      <a:pt x="0" y="676"/>
                    </a:cubicBezTo>
                    <a:lnTo>
                      <a:pt x="1077" y="676"/>
                    </a:lnTo>
                    <a:cubicBezTo>
                      <a:pt x="1109" y="451"/>
                      <a:pt x="1157" y="242"/>
                      <a:pt x="1206" y="33"/>
                    </a:cubicBezTo>
                    <a:lnTo>
                      <a:pt x="97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7043;p64"/>
              <p:cNvSpPr/>
              <p:nvPr/>
            </p:nvSpPr>
            <p:spPr>
              <a:xfrm>
                <a:off x="1342325" y="2312586"/>
                <a:ext cx="104074" cy="63552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773" extrusionOk="0">
                    <a:moveTo>
                      <a:pt x="177" y="1"/>
                    </a:moveTo>
                    <a:lnTo>
                      <a:pt x="1" y="756"/>
                    </a:lnTo>
                    <a:cubicBezTo>
                      <a:pt x="483" y="756"/>
                      <a:pt x="933" y="772"/>
                      <a:pt x="1351" y="772"/>
                    </a:cubicBezTo>
                    <a:lnTo>
                      <a:pt x="1608" y="33"/>
                    </a:lnTo>
                    <a:lnTo>
                      <a:pt x="177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7044;p64"/>
              <p:cNvSpPr/>
              <p:nvPr/>
            </p:nvSpPr>
            <p:spPr>
              <a:xfrm>
                <a:off x="1464069" y="2315217"/>
                <a:ext cx="136306" cy="60921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741" extrusionOk="0">
                    <a:moveTo>
                      <a:pt x="145" y="1"/>
                    </a:moveTo>
                    <a:cubicBezTo>
                      <a:pt x="80" y="242"/>
                      <a:pt x="32" y="499"/>
                      <a:pt x="0" y="740"/>
                    </a:cubicBezTo>
                    <a:cubicBezTo>
                      <a:pt x="675" y="740"/>
                      <a:pt x="1318" y="724"/>
                      <a:pt x="2009" y="724"/>
                    </a:cubicBezTo>
                    <a:cubicBezTo>
                      <a:pt x="2041" y="499"/>
                      <a:pt x="2073" y="274"/>
                      <a:pt x="2106" y="49"/>
                    </a:cubicBezTo>
                    <a:lnTo>
                      <a:pt x="1318" y="33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7045;p64"/>
              <p:cNvSpPr/>
              <p:nvPr/>
            </p:nvSpPr>
            <p:spPr>
              <a:xfrm>
                <a:off x="1122848" y="1340055"/>
                <a:ext cx="78055" cy="154646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81" extrusionOk="0">
                    <a:moveTo>
                      <a:pt x="354" y="0"/>
                    </a:moveTo>
                    <a:cubicBezTo>
                      <a:pt x="225" y="627"/>
                      <a:pt x="97" y="1222"/>
                      <a:pt x="0" y="1752"/>
                    </a:cubicBezTo>
                    <a:lnTo>
                      <a:pt x="1061" y="1881"/>
                    </a:lnTo>
                    <a:lnTo>
                      <a:pt x="1174" y="1190"/>
                    </a:lnTo>
                    <a:cubicBezTo>
                      <a:pt x="1174" y="1158"/>
                      <a:pt x="1174" y="1125"/>
                      <a:pt x="1174" y="1093"/>
                    </a:cubicBezTo>
                    <a:cubicBezTo>
                      <a:pt x="1174" y="1013"/>
                      <a:pt x="1190" y="900"/>
                      <a:pt x="1206" y="804"/>
                    </a:cubicBezTo>
                    <a:cubicBezTo>
                      <a:pt x="933" y="515"/>
                      <a:pt x="659" y="241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7046;p64"/>
              <p:cNvSpPr/>
              <p:nvPr/>
            </p:nvSpPr>
            <p:spPr>
              <a:xfrm>
                <a:off x="1663741" y="2321876"/>
                <a:ext cx="50030" cy="52864"/>
              </a:xfrm>
              <a:custGeom>
                <a:avLst/>
                <a:gdLst/>
                <a:ahLst/>
                <a:cxnLst/>
                <a:rect l="l" t="t" r="r" b="b"/>
                <a:pathLst>
                  <a:path w="773" h="643" extrusionOk="0">
                    <a:moveTo>
                      <a:pt x="130" y="0"/>
                    </a:moveTo>
                    <a:cubicBezTo>
                      <a:pt x="81" y="209"/>
                      <a:pt x="33" y="418"/>
                      <a:pt x="1" y="627"/>
                    </a:cubicBezTo>
                    <a:cubicBezTo>
                      <a:pt x="210" y="627"/>
                      <a:pt x="435" y="627"/>
                      <a:pt x="676" y="643"/>
                    </a:cubicBezTo>
                    <a:cubicBezTo>
                      <a:pt x="708" y="434"/>
                      <a:pt x="740" y="225"/>
                      <a:pt x="772" y="16"/>
                    </a:cubicBezTo>
                    <a:lnTo>
                      <a:pt x="130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7047;p64"/>
              <p:cNvSpPr/>
              <p:nvPr/>
            </p:nvSpPr>
            <p:spPr>
              <a:xfrm>
                <a:off x="2244245" y="2325823"/>
                <a:ext cx="52037" cy="103098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254" extrusionOk="0">
                    <a:moveTo>
                      <a:pt x="434" y="0"/>
                    </a:moveTo>
                    <a:cubicBezTo>
                      <a:pt x="402" y="16"/>
                      <a:pt x="386" y="32"/>
                      <a:pt x="338" y="48"/>
                    </a:cubicBezTo>
                    <a:cubicBezTo>
                      <a:pt x="225" y="97"/>
                      <a:pt x="113" y="129"/>
                      <a:pt x="0" y="145"/>
                    </a:cubicBezTo>
                    <a:cubicBezTo>
                      <a:pt x="65" y="482"/>
                      <a:pt x="113" y="836"/>
                      <a:pt x="177" y="1190"/>
                    </a:cubicBezTo>
                    <a:lnTo>
                      <a:pt x="804" y="1254"/>
                    </a:lnTo>
                    <a:cubicBezTo>
                      <a:pt x="691" y="836"/>
                      <a:pt x="563" y="418"/>
                      <a:pt x="4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7048;p64"/>
              <p:cNvSpPr/>
              <p:nvPr/>
            </p:nvSpPr>
            <p:spPr>
              <a:xfrm>
                <a:off x="2272335" y="2295403"/>
                <a:ext cx="116565" cy="139272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1694" extrusionOk="0">
                    <a:moveTo>
                      <a:pt x="386" y="1"/>
                    </a:moveTo>
                    <a:cubicBezTo>
                      <a:pt x="290" y="145"/>
                      <a:pt x="161" y="274"/>
                      <a:pt x="0" y="370"/>
                    </a:cubicBezTo>
                    <a:cubicBezTo>
                      <a:pt x="129" y="788"/>
                      <a:pt x="257" y="1206"/>
                      <a:pt x="386" y="1624"/>
                    </a:cubicBezTo>
                    <a:lnTo>
                      <a:pt x="965" y="1688"/>
                    </a:lnTo>
                    <a:cubicBezTo>
                      <a:pt x="996" y="1692"/>
                      <a:pt x="1027" y="1694"/>
                      <a:pt x="1058" y="1694"/>
                    </a:cubicBezTo>
                    <a:cubicBezTo>
                      <a:pt x="1408" y="1694"/>
                      <a:pt x="1726" y="1448"/>
                      <a:pt x="1800" y="1094"/>
                    </a:cubicBezTo>
                    <a:lnTo>
                      <a:pt x="1800" y="1061"/>
                    </a:lnTo>
                    <a:lnTo>
                      <a:pt x="386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7049;p64"/>
              <p:cNvSpPr/>
              <p:nvPr/>
            </p:nvSpPr>
            <p:spPr>
              <a:xfrm>
                <a:off x="1956097" y="2331084"/>
                <a:ext cx="213325" cy="80653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981" extrusionOk="0">
                    <a:moveTo>
                      <a:pt x="81" y="1"/>
                    </a:moveTo>
                    <a:lnTo>
                      <a:pt x="0" y="724"/>
                    </a:lnTo>
                    <a:cubicBezTo>
                      <a:pt x="611" y="772"/>
                      <a:pt x="1174" y="820"/>
                      <a:pt x="1768" y="868"/>
                    </a:cubicBezTo>
                    <a:cubicBezTo>
                      <a:pt x="2250" y="901"/>
                      <a:pt x="2716" y="949"/>
                      <a:pt x="3150" y="981"/>
                    </a:cubicBezTo>
                    <a:cubicBezTo>
                      <a:pt x="3199" y="676"/>
                      <a:pt x="3247" y="386"/>
                      <a:pt x="3295" y="81"/>
                    </a:cubicBezTo>
                    <a:lnTo>
                      <a:pt x="1881" y="33"/>
                    </a:lnTo>
                    <a:lnTo>
                      <a:pt x="1302" y="33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7050;p64"/>
              <p:cNvSpPr/>
              <p:nvPr/>
            </p:nvSpPr>
            <p:spPr>
              <a:xfrm>
                <a:off x="2298354" y="2239907"/>
                <a:ext cx="103038" cy="142807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37" extrusionOk="0">
                    <a:moveTo>
                      <a:pt x="321" y="1"/>
                    </a:moveTo>
                    <a:cubicBezTo>
                      <a:pt x="241" y="226"/>
                      <a:pt x="129" y="451"/>
                      <a:pt x="0" y="660"/>
                    </a:cubicBezTo>
                    <a:lnTo>
                      <a:pt x="1398" y="1736"/>
                    </a:lnTo>
                    <a:cubicBezTo>
                      <a:pt x="1463" y="1415"/>
                      <a:pt x="1527" y="1110"/>
                      <a:pt x="1591" y="820"/>
                    </a:cubicBezTo>
                    <a:cubicBezTo>
                      <a:pt x="1157" y="563"/>
                      <a:pt x="723" y="306"/>
                      <a:pt x="3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7051;p64"/>
              <p:cNvSpPr/>
              <p:nvPr/>
            </p:nvSpPr>
            <p:spPr>
              <a:xfrm>
                <a:off x="2188065" y="2338977"/>
                <a:ext cx="67700" cy="85997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046" extrusionOk="0">
                    <a:moveTo>
                      <a:pt x="0" y="1"/>
                    </a:moveTo>
                    <a:cubicBezTo>
                      <a:pt x="0" y="322"/>
                      <a:pt x="16" y="628"/>
                      <a:pt x="33" y="949"/>
                    </a:cubicBezTo>
                    <a:cubicBezTo>
                      <a:pt x="386" y="981"/>
                      <a:pt x="724" y="1014"/>
                      <a:pt x="1045" y="1046"/>
                    </a:cubicBezTo>
                    <a:cubicBezTo>
                      <a:pt x="997" y="692"/>
                      <a:pt x="933" y="339"/>
                      <a:pt x="884" y="1"/>
                    </a:cubicBezTo>
                    <a:cubicBezTo>
                      <a:pt x="777" y="1"/>
                      <a:pt x="670" y="8"/>
                      <a:pt x="563" y="8"/>
                    </a:cubicBezTo>
                    <a:cubicBezTo>
                      <a:pt x="509" y="8"/>
                      <a:pt x="456" y="6"/>
                      <a:pt x="4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7052;p64"/>
              <p:cNvSpPr/>
              <p:nvPr/>
            </p:nvSpPr>
            <p:spPr>
              <a:xfrm>
                <a:off x="2159975" y="2337662"/>
                <a:ext cx="30225" cy="78104"/>
              </a:xfrm>
              <a:custGeom>
                <a:avLst/>
                <a:gdLst/>
                <a:ahLst/>
                <a:cxnLst/>
                <a:rect l="l" t="t" r="r" b="b"/>
                <a:pathLst>
                  <a:path w="467" h="950" extrusionOk="0">
                    <a:moveTo>
                      <a:pt x="145" y="1"/>
                    </a:moveTo>
                    <a:cubicBezTo>
                      <a:pt x="97" y="290"/>
                      <a:pt x="49" y="596"/>
                      <a:pt x="0" y="901"/>
                    </a:cubicBezTo>
                    <a:lnTo>
                      <a:pt x="467" y="949"/>
                    </a:lnTo>
                    <a:cubicBezTo>
                      <a:pt x="434" y="628"/>
                      <a:pt x="434" y="306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7053;p64"/>
              <p:cNvSpPr/>
              <p:nvPr/>
            </p:nvSpPr>
            <p:spPr>
              <a:xfrm>
                <a:off x="1429701" y="2315217"/>
                <a:ext cx="43752" cy="6092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741" extrusionOk="0">
                    <a:moveTo>
                      <a:pt x="258" y="1"/>
                    </a:moveTo>
                    <a:lnTo>
                      <a:pt x="1" y="740"/>
                    </a:lnTo>
                    <a:lnTo>
                      <a:pt x="531" y="740"/>
                    </a:lnTo>
                    <a:cubicBezTo>
                      <a:pt x="563" y="499"/>
                      <a:pt x="611" y="242"/>
                      <a:pt x="6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7054;p64"/>
              <p:cNvSpPr/>
              <p:nvPr/>
            </p:nvSpPr>
            <p:spPr>
              <a:xfrm>
                <a:off x="1197733" y="2308640"/>
                <a:ext cx="156111" cy="66101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804" extrusionOk="0">
                    <a:moveTo>
                      <a:pt x="258" y="0"/>
                    </a:moveTo>
                    <a:cubicBezTo>
                      <a:pt x="161" y="225"/>
                      <a:pt x="81" y="466"/>
                      <a:pt x="1" y="708"/>
                    </a:cubicBezTo>
                    <a:cubicBezTo>
                      <a:pt x="322" y="724"/>
                      <a:pt x="676" y="740"/>
                      <a:pt x="1045" y="756"/>
                    </a:cubicBezTo>
                    <a:cubicBezTo>
                      <a:pt x="1479" y="772"/>
                      <a:pt x="1865" y="788"/>
                      <a:pt x="2235" y="804"/>
                    </a:cubicBezTo>
                    <a:lnTo>
                      <a:pt x="2411" y="49"/>
                    </a:lnTo>
                    <a:lnTo>
                      <a:pt x="1495" y="16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7055;p64"/>
              <p:cNvSpPr/>
              <p:nvPr/>
            </p:nvSpPr>
            <p:spPr>
              <a:xfrm>
                <a:off x="1086408" y="1687581"/>
                <a:ext cx="81227" cy="44972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547" extrusionOk="0">
                    <a:moveTo>
                      <a:pt x="1254" y="0"/>
                    </a:moveTo>
                    <a:lnTo>
                      <a:pt x="97" y="49"/>
                    </a:lnTo>
                    <a:cubicBezTo>
                      <a:pt x="65" y="225"/>
                      <a:pt x="33" y="386"/>
                      <a:pt x="1" y="547"/>
                    </a:cubicBezTo>
                    <a:cubicBezTo>
                      <a:pt x="403" y="531"/>
                      <a:pt x="788" y="466"/>
                      <a:pt x="1190" y="386"/>
                    </a:cubicBezTo>
                    <a:cubicBezTo>
                      <a:pt x="1206" y="258"/>
                      <a:pt x="1222" y="129"/>
                      <a:pt x="12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7056;p64"/>
              <p:cNvSpPr/>
              <p:nvPr/>
            </p:nvSpPr>
            <p:spPr>
              <a:xfrm>
                <a:off x="1065632" y="1719317"/>
                <a:ext cx="97860" cy="167883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2042" extrusionOk="0">
                    <a:moveTo>
                      <a:pt x="1511" y="0"/>
                    </a:moveTo>
                    <a:cubicBezTo>
                      <a:pt x="1109" y="80"/>
                      <a:pt x="724" y="129"/>
                      <a:pt x="322" y="161"/>
                    </a:cubicBezTo>
                    <a:cubicBezTo>
                      <a:pt x="193" y="852"/>
                      <a:pt x="97" y="1447"/>
                      <a:pt x="0" y="2041"/>
                    </a:cubicBezTo>
                    <a:lnTo>
                      <a:pt x="1222" y="1768"/>
                    </a:lnTo>
                    <a:cubicBezTo>
                      <a:pt x="1270" y="1511"/>
                      <a:pt x="1302" y="1270"/>
                      <a:pt x="1350" y="997"/>
                    </a:cubicBezTo>
                    <a:cubicBezTo>
                      <a:pt x="1399" y="675"/>
                      <a:pt x="1463" y="338"/>
                      <a:pt x="15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7057;p64"/>
              <p:cNvSpPr/>
              <p:nvPr/>
            </p:nvSpPr>
            <p:spPr>
              <a:xfrm>
                <a:off x="1091651" y="1612272"/>
                <a:ext cx="85369" cy="80653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981" extrusionOk="0">
                    <a:moveTo>
                      <a:pt x="193" y="0"/>
                    </a:moveTo>
                    <a:lnTo>
                      <a:pt x="177" y="65"/>
                    </a:lnTo>
                    <a:cubicBezTo>
                      <a:pt x="113" y="386"/>
                      <a:pt x="65" y="691"/>
                      <a:pt x="0" y="981"/>
                    </a:cubicBezTo>
                    <a:lnTo>
                      <a:pt x="1173" y="932"/>
                    </a:lnTo>
                    <a:cubicBezTo>
                      <a:pt x="1190" y="788"/>
                      <a:pt x="1206" y="659"/>
                      <a:pt x="1238" y="531"/>
                    </a:cubicBezTo>
                    <a:cubicBezTo>
                      <a:pt x="1254" y="354"/>
                      <a:pt x="1286" y="177"/>
                      <a:pt x="1318" y="0"/>
                    </a:cubicBezTo>
                    <a:lnTo>
                      <a:pt x="1318" y="0"/>
                    </a:lnTo>
                    <a:cubicBezTo>
                      <a:pt x="1125" y="16"/>
                      <a:pt x="936" y="24"/>
                      <a:pt x="750" y="24"/>
                    </a:cubicBezTo>
                    <a:cubicBezTo>
                      <a:pt x="563" y="24"/>
                      <a:pt x="378" y="16"/>
                      <a:pt x="1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7058;p64"/>
              <p:cNvSpPr/>
              <p:nvPr/>
            </p:nvSpPr>
            <p:spPr>
              <a:xfrm>
                <a:off x="1104143" y="1544855"/>
                <a:ext cx="80126" cy="68485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33" extrusionOk="0">
                    <a:moveTo>
                      <a:pt x="145" y="1"/>
                    </a:moveTo>
                    <a:cubicBezTo>
                      <a:pt x="97" y="290"/>
                      <a:pt x="32" y="563"/>
                      <a:pt x="0" y="820"/>
                    </a:cubicBezTo>
                    <a:cubicBezTo>
                      <a:pt x="185" y="828"/>
                      <a:pt x="370" y="832"/>
                      <a:pt x="557" y="832"/>
                    </a:cubicBezTo>
                    <a:cubicBezTo>
                      <a:pt x="743" y="832"/>
                      <a:pt x="932" y="828"/>
                      <a:pt x="1125" y="820"/>
                    </a:cubicBezTo>
                    <a:lnTo>
                      <a:pt x="1238" y="65"/>
                    </a:lnTo>
                    <a:cubicBezTo>
                      <a:pt x="868" y="65"/>
                      <a:pt x="514" y="33"/>
                      <a:pt x="1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7059;p64"/>
              <p:cNvSpPr/>
              <p:nvPr/>
            </p:nvSpPr>
            <p:spPr>
              <a:xfrm>
                <a:off x="1113463" y="1484097"/>
                <a:ext cx="78120" cy="66101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804" extrusionOk="0">
                    <a:moveTo>
                      <a:pt x="145" y="0"/>
                    </a:moveTo>
                    <a:cubicBezTo>
                      <a:pt x="97" y="257"/>
                      <a:pt x="49" y="498"/>
                      <a:pt x="1" y="740"/>
                    </a:cubicBezTo>
                    <a:cubicBezTo>
                      <a:pt x="370" y="772"/>
                      <a:pt x="724" y="804"/>
                      <a:pt x="1094" y="804"/>
                    </a:cubicBezTo>
                    <a:lnTo>
                      <a:pt x="1206" y="129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7060;p64"/>
              <p:cNvSpPr/>
              <p:nvPr/>
            </p:nvSpPr>
            <p:spPr>
              <a:xfrm>
                <a:off x="1061490" y="1865990"/>
                <a:ext cx="83233" cy="5689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692" extrusionOk="0">
                    <a:moveTo>
                      <a:pt x="1286" y="0"/>
                    </a:moveTo>
                    <a:lnTo>
                      <a:pt x="64" y="257"/>
                    </a:lnTo>
                    <a:lnTo>
                      <a:pt x="0" y="691"/>
                    </a:lnTo>
                    <a:lnTo>
                      <a:pt x="0" y="691"/>
                    </a:lnTo>
                    <a:lnTo>
                      <a:pt x="1222" y="434"/>
                    </a:lnTo>
                    <a:cubicBezTo>
                      <a:pt x="1238" y="289"/>
                      <a:pt x="1270" y="145"/>
                      <a:pt x="1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7061;p64"/>
              <p:cNvSpPr/>
              <p:nvPr/>
            </p:nvSpPr>
            <p:spPr>
              <a:xfrm>
                <a:off x="1033400" y="2147414"/>
                <a:ext cx="146726" cy="215486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621" extrusionOk="0">
                    <a:moveTo>
                      <a:pt x="1173" y="1"/>
                    </a:moveTo>
                    <a:lnTo>
                      <a:pt x="1173" y="1"/>
                    </a:lnTo>
                    <a:cubicBezTo>
                      <a:pt x="804" y="226"/>
                      <a:pt x="434" y="467"/>
                      <a:pt x="81" y="724"/>
                    </a:cubicBezTo>
                    <a:cubicBezTo>
                      <a:pt x="64" y="1045"/>
                      <a:pt x="48" y="1351"/>
                      <a:pt x="32" y="1640"/>
                    </a:cubicBezTo>
                    <a:cubicBezTo>
                      <a:pt x="0" y="2090"/>
                      <a:pt x="354" y="2492"/>
                      <a:pt x="804" y="2524"/>
                    </a:cubicBezTo>
                    <a:cubicBezTo>
                      <a:pt x="1125" y="2556"/>
                      <a:pt x="1479" y="2588"/>
                      <a:pt x="1865" y="2620"/>
                    </a:cubicBezTo>
                    <a:cubicBezTo>
                      <a:pt x="1993" y="2379"/>
                      <a:pt x="2122" y="2138"/>
                      <a:pt x="2266" y="1913"/>
                    </a:cubicBezTo>
                    <a:cubicBezTo>
                      <a:pt x="2009" y="1881"/>
                      <a:pt x="1768" y="1785"/>
                      <a:pt x="1559" y="1640"/>
                    </a:cubicBezTo>
                    <a:cubicBezTo>
                      <a:pt x="1415" y="1543"/>
                      <a:pt x="1302" y="1415"/>
                      <a:pt x="1238" y="1254"/>
                    </a:cubicBezTo>
                    <a:cubicBezTo>
                      <a:pt x="1061" y="884"/>
                      <a:pt x="1109" y="418"/>
                      <a:pt x="1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7062;p64"/>
              <p:cNvSpPr/>
              <p:nvPr/>
            </p:nvSpPr>
            <p:spPr>
              <a:xfrm>
                <a:off x="1154044" y="2304693"/>
                <a:ext cx="60386" cy="60839"/>
              </a:xfrm>
              <a:custGeom>
                <a:avLst/>
                <a:gdLst/>
                <a:ahLst/>
                <a:cxnLst/>
                <a:rect l="l" t="t" r="r" b="b"/>
                <a:pathLst>
                  <a:path w="933" h="740" extrusionOk="0">
                    <a:moveTo>
                      <a:pt x="402" y="0"/>
                    </a:moveTo>
                    <a:cubicBezTo>
                      <a:pt x="258" y="225"/>
                      <a:pt x="129" y="466"/>
                      <a:pt x="1" y="707"/>
                    </a:cubicBezTo>
                    <a:lnTo>
                      <a:pt x="676" y="739"/>
                    </a:lnTo>
                    <a:cubicBezTo>
                      <a:pt x="756" y="498"/>
                      <a:pt x="836" y="273"/>
                      <a:pt x="933" y="32"/>
                    </a:cubicBezTo>
                    <a:cubicBezTo>
                      <a:pt x="756" y="32"/>
                      <a:pt x="579" y="16"/>
                      <a:pt x="4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7063;p64"/>
              <p:cNvSpPr/>
              <p:nvPr/>
            </p:nvSpPr>
            <p:spPr>
              <a:xfrm>
                <a:off x="1047963" y="1901671"/>
                <a:ext cx="92618" cy="158593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929" extrusionOk="0">
                    <a:moveTo>
                      <a:pt x="1431" y="0"/>
                    </a:moveTo>
                    <a:lnTo>
                      <a:pt x="209" y="257"/>
                    </a:lnTo>
                    <a:cubicBezTo>
                      <a:pt x="145" y="772"/>
                      <a:pt x="81" y="1286"/>
                      <a:pt x="16" y="1832"/>
                    </a:cubicBezTo>
                    <a:lnTo>
                      <a:pt x="0" y="1929"/>
                    </a:lnTo>
                    <a:lnTo>
                      <a:pt x="1173" y="1575"/>
                    </a:lnTo>
                    <a:cubicBezTo>
                      <a:pt x="1206" y="1398"/>
                      <a:pt x="1238" y="1205"/>
                      <a:pt x="1270" y="1029"/>
                    </a:cubicBezTo>
                    <a:lnTo>
                      <a:pt x="1431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7064;p64"/>
              <p:cNvSpPr/>
              <p:nvPr/>
            </p:nvSpPr>
            <p:spPr>
              <a:xfrm>
                <a:off x="1038578" y="2094550"/>
                <a:ext cx="78055" cy="112388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367" extrusionOk="0">
                    <a:moveTo>
                      <a:pt x="1206" y="1"/>
                    </a:moveTo>
                    <a:cubicBezTo>
                      <a:pt x="788" y="226"/>
                      <a:pt x="402" y="483"/>
                      <a:pt x="49" y="772"/>
                    </a:cubicBezTo>
                    <a:cubicBezTo>
                      <a:pt x="33" y="981"/>
                      <a:pt x="17" y="1174"/>
                      <a:pt x="1" y="1367"/>
                    </a:cubicBezTo>
                    <a:cubicBezTo>
                      <a:pt x="354" y="1110"/>
                      <a:pt x="724" y="869"/>
                      <a:pt x="1093" y="644"/>
                    </a:cubicBezTo>
                    <a:cubicBezTo>
                      <a:pt x="1093" y="644"/>
                      <a:pt x="1110" y="627"/>
                      <a:pt x="1110" y="627"/>
                    </a:cubicBezTo>
                    <a:lnTo>
                      <a:pt x="1206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7065;p64"/>
              <p:cNvSpPr/>
              <p:nvPr/>
            </p:nvSpPr>
            <p:spPr>
              <a:xfrm>
                <a:off x="1041685" y="2031161"/>
                <a:ext cx="82262" cy="12694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544" extrusionOk="0">
                    <a:moveTo>
                      <a:pt x="1270" y="0"/>
                    </a:moveTo>
                    <a:lnTo>
                      <a:pt x="97" y="354"/>
                    </a:lnTo>
                    <a:cubicBezTo>
                      <a:pt x="65" y="772"/>
                      <a:pt x="17" y="1173"/>
                      <a:pt x="1" y="1543"/>
                    </a:cubicBezTo>
                    <a:cubicBezTo>
                      <a:pt x="354" y="1254"/>
                      <a:pt x="740" y="997"/>
                      <a:pt x="1158" y="772"/>
                    </a:cubicBezTo>
                    <a:cubicBezTo>
                      <a:pt x="1190" y="514"/>
                      <a:pt x="1238" y="257"/>
                      <a:pt x="1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8" name="Rectangle 157"/>
          <p:cNvSpPr/>
          <p:nvPr/>
        </p:nvSpPr>
        <p:spPr>
          <a:xfrm>
            <a:off x="6523634" y="2128041"/>
            <a:ext cx="20976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MỨT CAM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74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9" name="Google Shape;3499;p53"/>
          <p:cNvPicPr preferRelativeResize="0"/>
          <p:nvPr/>
        </p:nvPicPr>
        <p:blipFill rotWithShape="1">
          <a:blip r:embed="rId5">
            <a:alphaModFix amt="39000"/>
          </a:blip>
          <a:srcRect l="58564" r="1497"/>
          <a:stretch/>
        </p:blipFill>
        <p:spPr>
          <a:xfrm>
            <a:off x="6079901" y="-66107"/>
            <a:ext cx="365207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02" name="Google Shape;3502;p53"/>
          <p:cNvGrpSpPr/>
          <p:nvPr/>
        </p:nvGrpSpPr>
        <p:grpSpPr>
          <a:xfrm flipH="1">
            <a:off x="6079901" y="1079547"/>
            <a:ext cx="3436747" cy="3412207"/>
            <a:chOff x="5914676" y="865722"/>
            <a:chExt cx="3436747" cy="3412207"/>
          </a:xfrm>
        </p:grpSpPr>
        <p:sp>
          <p:nvSpPr>
            <p:cNvPr id="3503" name="Google Shape;3503;p53"/>
            <p:cNvSpPr/>
            <p:nvPr/>
          </p:nvSpPr>
          <p:spPr>
            <a:xfrm>
              <a:off x="7038653" y="2698097"/>
              <a:ext cx="1311384" cy="1132935"/>
            </a:xfrm>
            <a:custGeom>
              <a:avLst/>
              <a:gdLst/>
              <a:ahLst/>
              <a:cxnLst/>
              <a:rect l="l" t="t" r="r" b="b"/>
              <a:pathLst>
                <a:path w="18710" h="16164" extrusionOk="0">
                  <a:moveTo>
                    <a:pt x="9245" y="1"/>
                  </a:moveTo>
                  <a:cubicBezTo>
                    <a:pt x="8262" y="1"/>
                    <a:pt x="7264" y="179"/>
                    <a:pt x="6297" y="556"/>
                  </a:cubicBezTo>
                  <a:cubicBezTo>
                    <a:pt x="2043" y="2250"/>
                    <a:pt x="0" y="7091"/>
                    <a:pt x="1750" y="11345"/>
                  </a:cubicBezTo>
                  <a:cubicBezTo>
                    <a:pt x="2989" y="14501"/>
                    <a:pt x="5759" y="16163"/>
                    <a:pt x="8823" y="16163"/>
                  </a:cubicBezTo>
                  <a:cubicBezTo>
                    <a:pt x="9944" y="16163"/>
                    <a:pt x="11105" y="15941"/>
                    <a:pt x="12245" y="15487"/>
                  </a:cubicBezTo>
                  <a:cubicBezTo>
                    <a:pt x="16443" y="13794"/>
                    <a:pt x="18710" y="9540"/>
                    <a:pt x="16960" y="5286"/>
                  </a:cubicBezTo>
                  <a:cubicBezTo>
                    <a:pt x="15668" y="2001"/>
                    <a:pt x="12534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53"/>
            <p:cNvSpPr/>
            <p:nvPr/>
          </p:nvSpPr>
          <p:spPr>
            <a:xfrm>
              <a:off x="6761093" y="3313772"/>
              <a:ext cx="755290" cy="956308"/>
            </a:xfrm>
            <a:custGeom>
              <a:avLst/>
              <a:gdLst/>
              <a:ahLst/>
              <a:cxnLst/>
              <a:rect l="l" t="t" r="r" b="b"/>
              <a:pathLst>
                <a:path w="10776" h="13644" extrusionOk="0">
                  <a:moveTo>
                    <a:pt x="2379" y="0"/>
                  </a:moveTo>
                  <a:cubicBezTo>
                    <a:pt x="0" y="7627"/>
                    <a:pt x="6409" y="11769"/>
                    <a:pt x="10775" y="13644"/>
                  </a:cubicBezTo>
                  <a:cubicBezTo>
                    <a:pt x="10775" y="13644"/>
                    <a:pt x="10020" y="12524"/>
                    <a:pt x="9320" y="8620"/>
                  </a:cubicBezTo>
                  <a:cubicBezTo>
                    <a:pt x="7977" y="756"/>
                    <a:pt x="2379" y="1"/>
                    <a:pt x="2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53"/>
            <p:cNvSpPr/>
            <p:nvPr/>
          </p:nvSpPr>
          <p:spPr>
            <a:xfrm>
              <a:off x="6891533" y="3313772"/>
              <a:ext cx="526726" cy="628777"/>
            </a:xfrm>
            <a:custGeom>
              <a:avLst/>
              <a:gdLst/>
              <a:ahLst/>
              <a:cxnLst/>
              <a:rect l="l" t="t" r="r" b="b"/>
              <a:pathLst>
                <a:path w="7515" h="8971" extrusionOk="0">
                  <a:moveTo>
                    <a:pt x="406" y="406"/>
                  </a:moveTo>
                  <a:cubicBezTo>
                    <a:pt x="112" y="1400"/>
                    <a:pt x="0" y="2267"/>
                    <a:pt x="0" y="3149"/>
                  </a:cubicBezTo>
                  <a:cubicBezTo>
                    <a:pt x="294" y="2617"/>
                    <a:pt x="518" y="2267"/>
                    <a:pt x="644" y="2099"/>
                  </a:cubicBezTo>
                  <a:cubicBezTo>
                    <a:pt x="518" y="1568"/>
                    <a:pt x="406" y="980"/>
                    <a:pt x="406" y="406"/>
                  </a:cubicBezTo>
                  <a:close/>
                  <a:moveTo>
                    <a:pt x="644" y="0"/>
                  </a:moveTo>
                  <a:cubicBezTo>
                    <a:pt x="644" y="812"/>
                    <a:pt x="756" y="1568"/>
                    <a:pt x="868" y="2099"/>
                  </a:cubicBezTo>
                  <a:cubicBezTo>
                    <a:pt x="994" y="2561"/>
                    <a:pt x="1162" y="3023"/>
                    <a:pt x="1288" y="3499"/>
                  </a:cubicBezTo>
                  <a:cubicBezTo>
                    <a:pt x="1694" y="3317"/>
                    <a:pt x="2911" y="2855"/>
                    <a:pt x="4310" y="2855"/>
                  </a:cubicBezTo>
                  <a:cubicBezTo>
                    <a:pt x="4604" y="2855"/>
                    <a:pt x="4842" y="2911"/>
                    <a:pt x="5066" y="2911"/>
                  </a:cubicBezTo>
                  <a:cubicBezTo>
                    <a:pt x="4548" y="2267"/>
                    <a:pt x="3961" y="1750"/>
                    <a:pt x="3443" y="1330"/>
                  </a:cubicBezTo>
                  <a:cubicBezTo>
                    <a:pt x="2155" y="406"/>
                    <a:pt x="994" y="112"/>
                    <a:pt x="644" y="0"/>
                  </a:cubicBezTo>
                  <a:close/>
                  <a:moveTo>
                    <a:pt x="700" y="2379"/>
                  </a:moveTo>
                  <a:cubicBezTo>
                    <a:pt x="518" y="2617"/>
                    <a:pt x="294" y="3023"/>
                    <a:pt x="56" y="3499"/>
                  </a:cubicBezTo>
                  <a:cubicBezTo>
                    <a:pt x="406" y="3499"/>
                    <a:pt x="700" y="3555"/>
                    <a:pt x="1050" y="3555"/>
                  </a:cubicBezTo>
                  <a:cubicBezTo>
                    <a:pt x="994" y="3429"/>
                    <a:pt x="938" y="3261"/>
                    <a:pt x="868" y="3079"/>
                  </a:cubicBezTo>
                  <a:cubicBezTo>
                    <a:pt x="868" y="3079"/>
                    <a:pt x="812" y="2799"/>
                    <a:pt x="700" y="2379"/>
                  </a:cubicBezTo>
                  <a:close/>
                  <a:moveTo>
                    <a:pt x="4366" y="3079"/>
                  </a:moveTo>
                  <a:cubicBezTo>
                    <a:pt x="3093" y="3079"/>
                    <a:pt x="1918" y="3429"/>
                    <a:pt x="1456" y="3611"/>
                  </a:cubicBezTo>
                  <a:cubicBezTo>
                    <a:pt x="1806" y="3667"/>
                    <a:pt x="2099" y="3723"/>
                    <a:pt x="2393" y="3779"/>
                  </a:cubicBezTo>
                  <a:cubicBezTo>
                    <a:pt x="2561" y="3849"/>
                    <a:pt x="2617" y="4073"/>
                    <a:pt x="2449" y="4198"/>
                  </a:cubicBezTo>
                  <a:cubicBezTo>
                    <a:pt x="2267" y="4366"/>
                    <a:pt x="2043" y="4478"/>
                    <a:pt x="1806" y="4660"/>
                  </a:cubicBezTo>
                  <a:cubicBezTo>
                    <a:pt x="1988" y="5066"/>
                    <a:pt x="2211" y="5472"/>
                    <a:pt x="2449" y="5948"/>
                  </a:cubicBezTo>
                  <a:cubicBezTo>
                    <a:pt x="2561" y="5822"/>
                    <a:pt x="2743" y="5766"/>
                    <a:pt x="2855" y="5654"/>
                  </a:cubicBezTo>
                  <a:cubicBezTo>
                    <a:pt x="3205" y="5416"/>
                    <a:pt x="3555" y="5304"/>
                    <a:pt x="3961" y="5304"/>
                  </a:cubicBezTo>
                  <a:cubicBezTo>
                    <a:pt x="4436" y="5304"/>
                    <a:pt x="4842" y="5472"/>
                    <a:pt x="5192" y="5766"/>
                  </a:cubicBezTo>
                  <a:cubicBezTo>
                    <a:pt x="5248" y="5822"/>
                    <a:pt x="5304" y="5878"/>
                    <a:pt x="5416" y="5948"/>
                  </a:cubicBezTo>
                  <a:lnTo>
                    <a:pt x="5892" y="5948"/>
                  </a:lnTo>
                  <a:cubicBezTo>
                    <a:pt x="6186" y="5948"/>
                    <a:pt x="6465" y="5948"/>
                    <a:pt x="6759" y="6004"/>
                  </a:cubicBezTo>
                  <a:cubicBezTo>
                    <a:pt x="6647" y="5654"/>
                    <a:pt x="6535" y="5360"/>
                    <a:pt x="6409" y="5066"/>
                  </a:cubicBezTo>
                  <a:cubicBezTo>
                    <a:pt x="6353" y="4954"/>
                    <a:pt x="6297" y="4772"/>
                    <a:pt x="6241" y="4660"/>
                  </a:cubicBezTo>
                  <a:cubicBezTo>
                    <a:pt x="6004" y="4310"/>
                    <a:pt x="5836" y="3905"/>
                    <a:pt x="5598" y="3611"/>
                  </a:cubicBezTo>
                  <a:cubicBezTo>
                    <a:pt x="5486" y="3429"/>
                    <a:pt x="5360" y="3261"/>
                    <a:pt x="5248" y="3149"/>
                  </a:cubicBezTo>
                  <a:cubicBezTo>
                    <a:pt x="4954" y="3079"/>
                    <a:pt x="4660" y="3079"/>
                    <a:pt x="4366" y="3079"/>
                  </a:cubicBezTo>
                  <a:close/>
                  <a:moveTo>
                    <a:pt x="1862" y="5416"/>
                  </a:moveTo>
                  <a:cubicBezTo>
                    <a:pt x="1750" y="5598"/>
                    <a:pt x="1568" y="5948"/>
                    <a:pt x="1400" y="6353"/>
                  </a:cubicBezTo>
                  <a:cubicBezTo>
                    <a:pt x="1638" y="6297"/>
                    <a:pt x="1918" y="6172"/>
                    <a:pt x="2211" y="6060"/>
                  </a:cubicBezTo>
                  <a:cubicBezTo>
                    <a:pt x="2099" y="5822"/>
                    <a:pt x="1988" y="5654"/>
                    <a:pt x="1862" y="5416"/>
                  </a:cubicBezTo>
                  <a:close/>
                  <a:moveTo>
                    <a:pt x="1568" y="4772"/>
                  </a:moveTo>
                  <a:cubicBezTo>
                    <a:pt x="1162" y="5010"/>
                    <a:pt x="756" y="5248"/>
                    <a:pt x="294" y="5416"/>
                  </a:cubicBezTo>
                  <a:cubicBezTo>
                    <a:pt x="406" y="5766"/>
                    <a:pt x="518" y="6116"/>
                    <a:pt x="644" y="6465"/>
                  </a:cubicBezTo>
                  <a:cubicBezTo>
                    <a:pt x="812" y="6465"/>
                    <a:pt x="994" y="6465"/>
                    <a:pt x="1106" y="6409"/>
                  </a:cubicBezTo>
                  <a:cubicBezTo>
                    <a:pt x="1400" y="5822"/>
                    <a:pt x="1694" y="5360"/>
                    <a:pt x="1806" y="5248"/>
                  </a:cubicBezTo>
                  <a:cubicBezTo>
                    <a:pt x="1694" y="5066"/>
                    <a:pt x="1638" y="4954"/>
                    <a:pt x="1568" y="4772"/>
                  </a:cubicBezTo>
                  <a:close/>
                  <a:moveTo>
                    <a:pt x="5598" y="6116"/>
                  </a:moveTo>
                  <a:cubicBezTo>
                    <a:pt x="6353" y="6927"/>
                    <a:pt x="6997" y="7921"/>
                    <a:pt x="7515" y="8970"/>
                  </a:cubicBezTo>
                  <a:cubicBezTo>
                    <a:pt x="7515" y="8858"/>
                    <a:pt x="7515" y="8746"/>
                    <a:pt x="7459" y="8620"/>
                  </a:cubicBezTo>
                  <a:cubicBezTo>
                    <a:pt x="7347" y="7753"/>
                    <a:pt x="7109" y="6997"/>
                    <a:pt x="6885" y="6297"/>
                  </a:cubicBezTo>
                  <a:lnTo>
                    <a:pt x="6885" y="6227"/>
                  </a:lnTo>
                  <a:cubicBezTo>
                    <a:pt x="6535" y="6172"/>
                    <a:pt x="6241" y="6116"/>
                    <a:pt x="5892" y="6116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06" name="Google Shape;3506;p53"/>
            <p:cNvGrpSpPr/>
            <p:nvPr/>
          </p:nvGrpSpPr>
          <p:grpSpPr>
            <a:xfrm>
              <a:off x="6867001" y="3072521"/>
              <a:ext cx="658215" cy="1205408"/>
              <a:chOff x="6363921" y="3271098"/>
              <a:chExt cx="697705" cy="1277727"/>
            </a:xfrm>
          </p:grpSpPr>
          <p:sp>
            <p:nvSpPr>
              <p:cNvPr id="3507" name="Google Shape;3507;p53"/>
              <p:cNvSpPr/>
              <p:nvPr/>
            </p:nvSpPr>
            <p:spPr>
              <a:xfrm>
                <a:off x="6415928" y="3526824"/>
                <a:ext cx="645698" cy="1022002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13756" extrusionOk="0">
                    <a:moveTo>
                      <a:pt x="0" y="0"/>
                    </a:moveTo>
                    <a:cubicBezTo>
                      <a:pt x="56" y="6927"/>
                      <a:pt x="8452" y="13700"/>
                      <a:pt x="8508" y="13756"/>
                    </a:cubicBezTo>
                    <a:lnTo>
                      <a:pt x="8690" y="13574"/>
                    </a:lnTo>
                    <a:cubicBezTo>
                      <a:pt x="8564" y="13462"/>
                      <a:pt x="294" y="6815"/>
                      <a:pt x="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53"/>
              <p:cNvSpPr/>
              <p:nvPr/>
            </p:nvSpPr>
            <p:spPr>
              <a:xfrm>
                <a:off x="6749677" y="4204164"/>
                <a:ext cx="199704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609" extrusionOk="0">
                    <a:moveTo>
                      <a:pt x="2556" y="0"/>
                    </a:moveTo>
                    <a:cubicBezTo>
                      <a:pt x="1188" y="0"/>
                      <a:pt x="49" y="441"/>
                      <a:pt x="0" y="441"/>
                    </a:cubicBezTo>
                    <a:lnTo>
                      <a:pt x="56" y="609"/>
                    </a:lnTo>
                    <a:cubicBezTo>
                      <a:pt x="56" y="609"/>
                      <a:pt x="1249" y="172"/>
                      <a:pt x="2603" y="172"/>
                    </a:cubicBezTo>
                    <a:cubicBezTo>
                      <a:pt x="2801" y="172"/>
                      <a:pt x="3003" y="182"/>
                      <a:pt x="3205" y="203"/>
                    </a:cubicBezTo>
                    <a:lnTo>
                      <a:pt x="3205" y="35"/>
                    </a:lnTo>
                    <a:cubicBezTo>
                      <a:pt x="2985" y="11"/>
                      <a:pt x="2768" y="0"/>
                      <a:pt x="2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53"/>
              <p:cNvSpPr/>
              <p:nvPr/>
            </p:nvSpPr>
            <p:spPr>
              <a:xfrm>
                <a:off x="6593726" y="3967467"/>
                <a:ext cx="307794" cy="61586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829" extrusionOk="0">
                    <a:moveTo>
                      <a:pt x="3173" y="1"/>
                    </a:moveTo>
                    <a:cubicBezTo>
                      <a:pt x="1520" y="1"/>
                      <a:pt x="84" y="604"/>
                      <a:pt x="0" y="646"/>
                    </a:cubicBezTo>
                    <a:lnTo>
                      <a:pt x="56" y="828"/>
                    </a:lnTo>
                    <a:cubicBezTo>
                      <a:pt x="99" y="828"/>
                      <a:pt x="1554" y="190"/>
                      <a:pt x="3196" y="190"/>
                    </a:cubicBezTo>
                    <a:cubicBezTo>
                      <a:pt x="3716" y="190"/>
                      <a:pt x="4254" y="254"/>
                      <a:pt x="4772" y="422"/>
                    </a:cubicBezTo>
                    <a:lnTo>
                      <a:pt x="4842" y="241"/>
                    </a:lnTo>
                    <a:cubicBezTo>
                      <a:pt x="4289" y="67"/>
                      <a:pt x="3719" y="1"/>
                      <a:pt x="3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53"/>
              <p:cNvSpPr/>
              <p:nvPr/>
            </p:nvSpPr>
            <p:spPr>
              <a:xfrm>
                <a:off x="6632125" y="4150608"/>
                <a:ext cx="61452" cy="134196"/>
              </a:xfrm>
              <a:custGeom>
                <a:avLst/>
                <a:gdLst/>
                <a:ahLst/>
                <a:cxnLst/>
                <a:rect l="l" t="t" r="r" b="b"/>
                <a:pathLst>
                  <a:path w="827" h="2856" extrusionOk="0">
                    <a:moveTo>
                      <a:pt x="645" y="0"/>
                    </a:moveTo>
                    <a:cubicBezTo>
                      <a:pt x="645" y="56"/>
                      <a:pt x="1" y="1330"/>
                      <a:pt x="1" y="2855"/>
                    </a:cubicBezTo>
                    <a:lnTo>
                      <a:pt x="183" y="2855"/>
                    </a:lnTo>
                    <a:cubicBezTo>
                      <a:pt x="239" y="1400"/>
                      <a:pt x="827" y="112"/>
                      <a:pt x="827" y="56"/>
                    </a:cubicBezTo>
                    <a:lnTo>
                      <a:pt x="6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53"/>
              <p:cNvSpPr/>
              <p:nvPr/>
            </p:nvSpPr>
            <p:spPr>
              <a:xfrm>
                <a:off x="6363921" y="3271098"/>
                <a:ext cx="121695" cy="484478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521" extrusionOk="0">
                    <a:moveTo>
                      <a:pt x="1400" y="0"/>
                    </a:moveTo>
                    <a:cubicBezTo>
                      <a:pt x="1" y="2911"/>
                      <a:pt x="1218" y="6521"/>
                      <a:pt x="1218" y="6521"/>
                    </a:cubicBezTo>
                    <a:lnTo>
                      <a:pt x="1456" y="6465"/>
                    </a:lnTo>
                    <a:cubicBezTo>
                      <a:pt x="1456" y="6409"/>
                      <a:pt x="239" y="2911"/>
                      <a:pt x="1638" y="112"/>
                    </a:cubicBezTo>
                    <a:lnTo>
                      <a:pt x="14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53"/>
              <p:cNvSpPr/>
              <p:nvPr/>
            </p:nvSpPr>
            <p:spPr>
              <a:xfrm>
                <a:off x="6420088" y="3552827"/>
                <a:ext cx="151859" cy="424224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5710" extrusionOk="0">
                    <a:moveTo>
                      <a:pt x="0" y="0"/>
                    </a:moveTo>
                    <a:lnTo>
                      <a:pt x="0" y="56"/>
                    </a:lnTo>
                    <a:cubicBezTo>
                      <a:pt x="0" y="162"/>
                      <a:pt x="4" y="268"/>
                      <a:pt x="11" y="374"/>
                    </a:cubicBezTo>
                    <a:lnTo>
                      <a:pt x="11" y="374"/>
                    </a:lnTo>
                    <a:cubicBezTo>
                      <a:pt x="4" y="254"/>
                      <a:pt x="0" y="129"/>
                      <a:pt x="0" y="0"/>
                    </a:cubicBezTo>
                    <a:close/>
                    <a:moveTo>
                      <a:pt x="11" y="374"/>
                    </a:moveTo>
                    <a:lnTo>
                      <a:pt x="11" y="374"/>
                    </a:lnTo>
                    <a:cubicBezTo>
                      <a:pt x="42" y="908"/>
                      <a:pt x="135" y="1361"/>
                      <a:pt x="238" y="1749"/>
                    </a:cubicBezTo>
                    <a:cubicBezTo>
                      <a:pt x="135" y="1316"/>
                      <a:pt x="42" y="845"/>
                      <a:pt x="11" y="374"/>
                    </a:cubicBezTo>
                    <a:close/>
                    <a:moveTo>
                      <a:pt x="462" y="1749"/>
                    </a:moveTo>
                    <a:lnTo>
                      <a:pt x="462" y="1749"/>
                    </a:lnTo>
                    <a:cubicBezTo>
                      <a:pt x="588" y="2323"/>
                      <a:pt x="700" y="2617"/>
                      <a:pt x="700" y="2673"/>
                    </a:cubicBezTo>
                    <a:lnTo>
                      <a:pt x="462" y="2729"/>
                    </a:lnTo>
                    <a:cubicBezTo>
                      <a:pt x="532" y="2911"/>
                      <a:pt x="588" y="3079"/>
                      <a:pt x="644" y="3205"/>
                    </a:cubicBezTo>
                    <a:cubicBezTo>
                      <a:pt x="700" y="3205"/>
                      <a:pt x="756" y="3261"/>
                      <a:pt x="812" y="3261"/>
                    </a:cubicBezTo>
                    <a:lnTo>
                      <a:pt x="756" y="3149"/>
                    </a:lnTo>
                    <a:lnTo>
                      <a:pt x="882" y="3149"/>
                    </a:lnTo>
                    <a:cubicBezTo>
                      <a:pt x="756" y="2673"/>
                      <a:pt x="588" y="2211"/>
                      <a:pt x="462" y="1749"/>
                    </a:cubicBezTo>
                    <a:close/>
                    <a:moveTo>
                      <a:pt x="1400" y="4310"/>
                    </a:moveTo>
                    <a:cubicBezTo>
                      <a:pt x="1288" y="4310"/>
                      <a:pt x="1232" y="4366"/>
                      <a:pt x="1162" y="4422"/>
                    </a:cubicBezTo>
                    <a:cubicBezTo>
                      <a:pt x="1232" y="4604"/>
                      <a:pt x="1288" y="4716"/>
                      <a:pt x="1400" y="4898"/>
                    </a:cubicBezTo>
                    <a:lnTo>
                      <a:pt x="1400" y="4828"/>
                    </a:lnTo>
                    <a:lnTo>
                      <a:pt x="1582" y="4954"/>
                    </a:lnTo>
                    <a:cubicBezTo>
                      <a:pt x="1582" y="4954"/>
                      <a:pt x="1512" y="5010"/>
                      <a:pt x="1456" y="5066"/>
                    </a:cubicBezTo>
                    <a:cubicBezTo>
                      <a:pt x="1582" y="5304"/>
                      <a:pt x="1693" y="5472"/>
                      <a:pt x="1805" y="5710"/>
                    </a:cubicBezTo>
                    <a:cubicBezTo>
                      <a:pt x="1861" y="5654"/>
                      <a:pt x="1987" y="5598"/>
                      <a:pt x="2043" y="5598"/>
                    </a:cubicBezTo>
                    <a:cubicBezTo>
                      <a:pt x="1805" y="5122"/>
                      <a:pt x="1582" y="4716"/>
                      <a:pt x="1400" y="431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53"/>
              <p:cNvSpPr/>
              <p:nvPr/>
            </p:nvSpPr>
            <p:spPr>
              <a:xfrm>
                <a:off x="6792237" y="3968660"/>
                <a:ext cx="10928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281" extrusionOk="0">
                    <a:moveTo>
                      <a:pt x="1" y="1"/>
                    </a:moveTo>
                    <a:cubicBezTo>
                      <a:pt x="71" y="57"/>
                      <a:pt x="127" y="113"/>
                      <a:pt x="183" y="169"/>
                    </a:cubicBezTo>
                    <a:lnTo>
                      <a:pt x="477" y="169"/>
                    </a:lnTo>
                    <a:cubicBezTo>
                      <a:pt x="826" y="169"/>
                      <a:pt x="1120" y="225"/>
                      <a:pt x="1470" y="280"/>
                    </a:cubicBezTo>
                    <a:cubicBezTo>
                      <a:pt x="1400" y="169"/>
                      <a:pt x="1400" y="113"/>
                      <a:pt x="1344" y="57"/>
                    </a:cubicBezTo>
                    <a:cubicBezTo>
                      <a:pt x="1050" y="1"/>
                      <a:pt x="771" y="1"/>
                      <a:pt x="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53"/>
              <p:cNvSpPr/>
              <p:nvPr/>
            </p:nvSpPr>
            <p:spPr>
              <a:xfrm>
                <a:off x="6459611" y="3911447"/>
                <a:ext cx="78015" cy="142569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233" extrusionOk="0">
                    <a:moveTo>
                      <a:pt x="701" y="1"/>
                    </a:moveTo>
                    <a:lnTo>
                      <a:pt x="701" y="71"/>
                    </a:lnTo>
                    <a:cubicBezTo>
                      <a:pt x="589" y="183"/>
                      <a:pt x="295" y="645"/>
                      <a:pt x="1" y="1232"/>
                    </a:cubicBezTo>
                    <a:cubicBezTo>
                      <a:pt x="113" y="1232"/>
                      <a:pt x="183" y="1232"/>
                      <a:pt x="295" y="1176"/>
                    </a:cubicBezTo>
                    <a:cubicBezTo>
                      <a:pt x="463" y="771"/>
                      <a:pt x="645" y="421"/>
                      <a:pt x="757" y="239"/>
                    </a:cubicBezTo>
                    <a:cubicBezTo>
                      <a:pt x="813" y="183"/>
                      <a:pt x="883" y="127"/>
                      <a:pt x="883" y="127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53"/>
              <p:cNvSpPr/>
              <p:nvPr/>
            </p:nvSpPr>
            <p:spPr>
              <a:xfrm>
                <a:off x="6389924" y="3682770"/>
                <a:ext cx="52081" cy="10401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400" extrusionOk="0">
                    <a:moveTo>
                      <a:pt x="644" y="0"/>
                    </a:moveTo>
                    <a:cubicBezTo>
                      <a:pt x="518" y="168"/>
                      <a:pt x="294" y="518"/>
                      <a:pt x="0" y="1050"/>
                    </a:cubicBezTo>
                    <a:lnTo>
                      <a:pt x="0" y="1400"/>
                    </a:lnTo>
                    <a:lnTo>
                      <a:pt x="56" y="1400"/>
                    </a:lnTo>
                    <a:cubicBezTo>
                      <a:pt x="294" y="924"/>
                      <a:pt x="518" y="518"/>
                      <a:pt x="700" y="280"/>
                    </a:cubicBezTo>
                    <a:cubicBezTo>
                      <a:pt x="700" y="224"/>
                      <a:pt x="644" y="112"/>
                      <a:pt x="6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53"/>
              <p:cNvSpPr/>
              <p:nvPr/>
            </p:nvSpPr>
            <p:spPr>
              <a:xfrm>
                <a:off x="6420088" y="3526824"/>
                <a:ext cx="52007" cy="228754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079" extrusionOk="0">
                    <a:moveTo>
                      <a:pt x="112" y="0"/>
                    </a:moveTo>
                    <a:cubicBezTo>
                      <a:pt x="56" y="112"/>
                      <a:pt x="0" y="224"/>
                      <a:pt x="0" y="350"/>
                    </a:cubicBezTo>
                    <a:cubicBezTo>
                      <a:pt x="0" y="1050"/>
                      <a:pt x="112" y="1624"/>
                      <a:pt x="238" y="2099"/>
                    </a:cubicBezTo>
                    <a:cubicBezTo>
                      <a:pt x="238" y="2211"/>
                      <a:pt x="294" y="2323"/>
                      <a:pt x="294" y="2379"/>
                    </a:cubicBezTo>
                    <a:cubicBezTo>
                      <a:pt x="406" y="2799"/>
                      <a:pt x="462" y="3079"/>
                      <a:pt x="462" y="3079"/>
                    </a:cubicBezTo>
                    <a:lnTo>
                      <a:pt x="700" y="3023"/>
                    </a:lnTo>
                    <a:cubicBezTo>
                      <a:pt x="700" y="2967"/>
                      <a:pt x="588" y="2673"/>
                      <a:pt x="462" y="2099"/>
                    </a:cubicBezTo>
                    <a:cubicBezTo>
                      <a:pt x="350" y="1568"/>
                      <a:pt x="238" y="812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53"/>
              <p:cNvSpPr/>
              <p:nvPr/>
            </p:nvSpPr>
            <p:spPr>
              <a:xfrm>
                <a:off x="6485528" y="3742271"/>
                <a:ext cx="294975" cy="56260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829" extrusionOk="0">
                    <a:moveTo>
                      <a:pt x="3173" y="1"/>
                    </a:moveTo>
                    <a:cubicBezTo>
                      <a:pt x="1520" y="1"/>
                      <a:pt x="84" y="604"/>
                      <a:pt x="0" y="646"/>
                    </a:cubicBezTo>
                    <a:lnTo>
                      <a:pt x="56" y="828"/>
                    </a:lnTo>
                    <a:cubicBezTo>
                      <a:pt x="99" y="828"/>
                      <a:pt x="1554" y="190"/>
                      <a:pt x="3196" y="190"/>
                    </a:cubicBezTo>
                    <a:cubicBezTo>
                      <a:pt x="3716" y="190"/>
                      <a:pt x="4254" y="254"/>
                      <a:pt x="4772" y="422"/>
                    </a:cubicBezTo>
                    <a:lnTo>
                      <a:pt x="4842" y="241"/>
                    </a:lnTo>
                    <a:cubicBezTo>
                      <a:pt x="4289" y="67"/>
                      <a:pt x="3719" y="1"/>
                      <a:pt x="3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8" name="Google Shape;3518;p53"/>
            <p:cNvGrpSpPr/>
            <p:nvPr/>
          </p:nvGrpSpPr>
          <p:grpSpPr>
            <a:xfrm>
              <a:off x="6429564" y="865722"/>
              <a:ext cx="1863568" cy="2864925"/>
              <a:chOff x="5900239" y="931901"/>
              <a:chExt cx="1975374" cy="3036808"/>
            </a:xfrm>
          </p:grpSpPr>
          <p:grpSp>
            <p:nvGrpSpPr>
              <p:cNvPr id="3519" name="Google Shape;3519;p53"/>
              <p:cNvGrpSpPr/>
              <p:nvPr/>
            </p:nvGrpSpPr>
            <p:grpSpPr>
              <a:xfrm>
                <a:off x="5900239" y="931901"/>
                <a:ext cx="1975374" cy="3036808"/>
                <a:chOff x="5900239" y="931901"/>
                <a:chExt cx="1975374" cy="3036808"/>
              </a:xfrm>
            </p:grpSpPr>
            <p:sp>
              <p:nvSpPr>
                <p:cNvPr id="3520" name="Google Shape;3520;p53"/>
                <p:cNvSpPr/>
                <p:nvPr/>
              </p:nvSpPr>
              <p:spPr>
                <a:xfrm>
                  <a:off x="7208147" y="1040001"/>
                  <a:ext cx="667466" cy="102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4" h="13812" extrusionOk="0">
                      <a:moveTo>
                        <a:pt x="588" y="0"/>
                      </a:moveTo>
                      <a:lnTo>
                        <a:pt x="0" y="238"/>
                      </a:lnTo>
                      <a:cubicBezTo>
                        <a:pt x="2337" y="5066"/>
                        <a:pt x="5192" y="9614"/>
                        <a:pt x="8522" y="13812"/>
                      </a:cubicBezTo>
                      <a:lnTo>
                        <a:pt x="8984" y="13462"/>
                      </a:lnTo>
                      <a:cubicBezTo>
                        <a:pt x="5668" y="9334"/>
                        <a:pt x="2869" y="4786"/>
                        <a:pt x="5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1" name="Google Shape;3521;p53"/>
                <p:cNvSpPr/>
                <p:nvPr/>
              </p:nvSpPr>
              <p:spPr>
                <a:xfrm>
                  <a:off x="5900239" y="931901"/>
                  <a:ext cx="1381738" cy="3036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98" h="40875" extrusionOk="0">
                      <a:moveTo>
                        <a:pt x="17604" y="0"/>
                      </a:moveTo>
                      <a:cubicBezTo>
                        <a:pt x="16905" y="13993"/>
                        <a:pt x="13826" y="22333"/>
                        <a:pt x="4954" y="34158"/>
                      </a:cubicBezTo>
                      <a:lnTo>
                        <a:pt x="1" y="40231"/>
                      </a:lnTo>
                      <a:lnTo>
                        <a:pt x="756" y="40875"/>
                      </a:lnTo>
                      <a:lnTo>
                        <a:pt x="5710" y="34802"/>
                      </a:lnTo>
                      <a:cubicBezTo>
                        <a:pt x="14750" y="22739"/>
                        <a:pt x="17842" y="14287"/>
                        <a:pt x="18598" y="56"/>
                      </a:cubicBezTo>
                      <a:lnTo>
                        <a:pt x="176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2" name="Google Shape;3522;p53"/>
                <p:cNvSpPr/>
                <p:nvPr/>
              </p:nvSpPr>
              <p:spPr>
                <a:xfrm>
                  <a:off x="7347452" y="1211476"/>
                  <a:ext cx="307804" cy="80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1079" extrusionOk="0">
                      <a:moveTo>
                        <a:pt x="1132" y="0"/>
                      </a:moveTo>
                      <a:cubicBezTo>
                        <a:pt x="659" y="0"/>
                        <a:pt x="266" y="280"/>
                        <a:pt x="112" y="729"/>
                      </a:cubicBezTo>
                      <a:lnTo>
                        <a:pt x="0" y="897"/>
                      </a:lnTo>
                      <a:lnTo>
                        <a:pt x="294" y="1009"/>
                      </a:lnTo>
                      <a:lnTo>
                        <a:pt x="350" y="785"/>
                      </a:lnTo>
                      <a:cubicBezTo>
                        <a:pt x="490" y="495"/>
                        <a:pt x="793" y="281"/>
                        <a:pt x="1092" y="281"/>
                      </a:cubicBezTo>
                      <a:cubicBezTo>
                        <a:pt x="1153" y="281"/>
                        <a:pt x="1214" y="290"/>
                        <a:pt x="1274" y="309"/>
                      </a:cubicBezTo>
                      <a:lnTo>
                        <a:pt x="4016" y="1079"/>
                      </a:lnTo>
                      <a:lnTo>
                        <a:pt x="4142" y="785"/>
                      </a:lnTo>
                      <a:lnTo>
                        <a:pt x="1400" y="29"/>
                      </a:lnTo>
                      <a:cubicBezTo>
                        <a:pt x="1308" y="10"/>
                        <a:pt x="1219" y="0"/>
                        <a:pt x="113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3" name="Google Shape;3523;p53"/>
                <p:cNvSpPr/>
                <p:nvPr/>
              </p:nvSpPr>
              <p:spPr>
                <a:xfrm>
                  <a:off x="6688297" y="1459994"/>
                  <a:ext cx="499114" cy="247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8" h="3332" extrusionOk="0">
                      <a:moveTo>
                        <a:pt x="6368" y="1"/>
                      </a:moveTo>
                      <a:cubicBezTo>
                        <a:pt x="6242" y="938"/>
                        <a:pt x="5668" y="1694"/>
                        <a:pt x="4842" y="2044"/>
                      </a:cubicBezTo>
                      <a:cubicBezTo>
                        <a:pt x="2743" y="2981"/>
                        <a:pt x="182" y="2981"/>
                        <a:pt x="1" y="2981"/>
                      </a:cubicBezTo>
                      <a:lnTo>
                        <a:pt x="1" y="3331"/>
                      </a:lnTo>
                      <a:lnTo>
                        <a:pt x="71" y="3331"/>
                      </a:lnTo>
                      <a:cubicBezTo>
                        <a:pt x="532" y="3331"/>
                        <a:pt x="2981" y="3261"/>
                        <a:pt x="5024" y="2394"/>
                      </a:cubicBezTo>
                      <a:cubicBezTo>
                        <a:pt x="5948" y="1988"/>
                        <a:pt x="6591" y="1106"/>
                        <a:pt x="6717" y="57"/>
                      </a:cubicBezTo>
                      <a:lnTo>
                        <a:pt x="636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24" name="Google Shape;3524;p53"/>
              <p:cNvSpPr/>
              <p:nvPr/>
            </p:nvSpPr>
            <p:spPr>
              <a:xfrm>
                <a:off x="6849445" y="2503848"/>
                <a:ext cx="124816" cy="45542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6130" extrusionOk="0">
                    <a:moveTo>
                      <a:pt x="1050" y="0"/>
                    </a:moveTo>
                    <a:lnTo>
                      <a:pt x="518" y="238"/>
                    </a:lnTo>
                    <a:cubicBezTo>
                      <a:pt x="1106" y="1343"/>
                      <a:pt x="980" y="2631"/>
                      <a:pt x="406" y="3624"/>
                    </a:cubicBezTo>
                    <a:lnTo>
                      <a:pt x="350" y="3680"/>
                    </a:lnTo>
                    <a:cubicBezTo>
                      <a:pt x="1" y="4254"/>
                      <a:pt x="1" y="5024"/>
                      <a:pt x="350" y="5597"/>
                    </a:cubicBezTo>
                    <a:lnTo>
                      <a:pt x="630" y="6129"/>
                    </a:lnTo>
                    <a:lnTo>
                      <a:pt x="1162" y="5835"/>
                    </a:lnTo>
                    <a:lnTo>
                      <a:pt x="812" y="5304"/>
                    </a:lnTo>
                    <a:cubicBezTo>
                      <a:pt x="574" y="4898"/>
                      <a:pt x="574" y="4380"/>
                      <a:pt x="868" y="4030"/>
                    </a:cubicBezTo>
                    <a:lnTo>
                      <a:pt x="868" y="3974"/>
                    </a:lnTo>
                    <a:cubicBezTo>
                      <a:pt x="1624" y="2743"/>
                      <a:pt x="1680" y="1231"/>
                      <a:pt x="1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25" name="Google Shape;3525;p53"/>
            <p:cNvSpPr/>
            <p:nvPr/>
          </p:nvSpPr>
          <p:spPr>
            <a:xfrm>
              <a:off x="7610455" y="1458127"/>
              <a:ext cx="482640" cy="1344677"/>
            </a:xfrm>
            <a:custGeom>
              <a:avLst/>
              <a:gdLst/>
              <a:ahLst/>
              <a:cxnLst/>
              <a:rect l="l" t="t" r="r" b="b"/>
              <a:pathLst>
                <a:path w="6886" h="19185" extrusionOk="0">
                  <a:moveTo>
                    <a:pt x="4143" y="0"/>
                  </a:moveTo>
                  <a:cubicBezTo>
                    <a:pt x="1932" y="2561"/>
                    <a:pt x="532" y="5891"/>
                    <a:pt x="294" y="9334"/>
                  </a:cubicBezTo>
                  <a:cubicBezTo>
                    <a:pt x="1" y="12762"/>
                    <a:pt x="938" y="16260"/>
                    <a:pt x="2743" y="19185"/>
                  </a:cubicBezTo>
                  <a:cubicBezTo>
                    <a:pt x="4954" y="16554"/>
                    <a:pt x="6424" y="13238"/>
                    <a:pt x="6647" y="9795"/>
                  </a:cubicBezTo>
                  <a:cubicBezTo>
                    <a:pt x="6885" y="6353"/>
                    <a:pt x="6004" y="2911"/>
                    <a:pt x="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53"/>
            <p:cNvSpPr/>
            <p:nvPr/>
          </p:nvSpPr>
          <p:spPr>
            <a:xfrm>
              <a:off x="7712437" y="1784678"/>
              <a:ext cx="348277" cy="940678"/>
            </a:xfrm>
            <a:custGeom>
              <a:avLst/>
              <a:gdLst/>
              <a:ahLst/>
              <a:cxnLst/>
              <a:rect l="l" t="t" r="r" b="b"/>
              <a:pathLst>
                <a:path w="4969" h="13421" extrusionOk="0">
                  <a:moveTo>
                    <a:pt x="4731" y="1"/>
                  </a:moveTo>
                  <a:cubicBezTo>
                    <a:pt x="4143" y="351"/>
                    <a:pt x="3625" y="882"/>
                    <a:pt x="3219" y="1400"/>
                  </a:cubicBezTo>
                  <a:cubicBezTo>
                    <a:pt x="3037" y="1638"/>
                    <a:pt x="2870" y="1806"/>
                    <a:pt x="2744" y="2044"/>
                  </a:cubicBezTo>
                  <a:cubicBezTo>
                    <a:pt x="3037" y="2226"/>
                    <a:pt x="3443" y="2394"/>
                    <a:pt x="3919" y="2744"/>
                  </a:cubicBezTo>
                  <a:cubicBezTo>
                    <a:pt x="4199" y="2226"/>
                    <a:pt x="4549" y="1694"/>
                    <a:pt x="4969" y="1232"/>
                  </a:cubicBezTo>
                  <a:cubicBezTo>
                    <a:pt x="4899" y="826"/>
                    <a:pt x="4787" y="407"/>
                    <a:pt x="4731" y="1"/>
                  </a:cubicBezTo>
                  <a:close/>
                  <a:moveTo>
                    <a:pt x="1988" y="3331"/>
                  </a:moveTo>
                  <a:cubicBezTo>
                    <a:pt x="1876" y="3555"/>
                    <a:pt x="1750" y="3737"/>
                    <a:pt x="1694" y="3975"/>
                  </a:cubicBezTo>
                  <a:cubicBezTo>
                    <a:pt x="1750" y="3975"/>
                    <a:pt x="1876" y="3905"/>
                    <a:pt x="1932" y="3905"/>
                  </a:cubicBezTo>
                  <a:lnTo>
                    <a:pt x="1988" y="3331"/>
                  </a:lnTo>
                  <a:close/>
                  <a:moveTo>
                    <a:pt x="2632" y="2226"/>
                  </a:moveTo>
                  <a:cubicBezTo>
                    <a:pt x="2520" y="2394"/>
                    <a:pt x="2394" y="2576"/>
                    <a:pt x="2338" y="2688"/>
                  </a:cubicBezTo>
                  <a:lnTo>
                    <a:pt x="2100" y="5892"/>
                  </a:lnTo>
                  <a:cubicBezTo>
                    <a:pt x="2226" y="5948"/>
                    <a:pt x="2450" y="6074"/>
                    <a:pt x="2744" y="6242"/>
                  </a:cubicBezTo>
                  <a:cubicBezTo>
                    <a:pt x="2870" y="5080"/>
                    <a:pt x="3219" y="3975"/>
                    <a:pt x="3793" y="2925"/>
                  </a:cubicBezTo>
                  <a:cubicBezTo>
                    <a:pt x="3331" y="2632"/>
                    <a:pt x="2925" y="2394"/>
                    <a:pt x="2632" y="2226"/>
                  </a:cubicBezTo>
                  <a:close/>
                  <a:moveTo>
                    <a:pt x="1932" y="4143"/>
                  </a:moveTo>
                  <a:cubicBezTo>
                    <a:pt x="1820" y="4143"/>
                    <a:pt x="1694" y="4199"/>
                    <a:pt x="1582" y="4255"/>
                  </a:cubicBezTo>
                  <a:cubicBezTo>
                    <a:pt x="1288" y="4955"/>
                    <a:pt x="1050" y="5724"/>
                    <a:pt x="938" y="6536"/>
                  </a:cubicBezTo>
                  <a:cubicBezTo>
                    <a:pt x="826" y="7054"/>
                    <a:pt x="826" y="7641"/>
                    <a:pt x="826" y="8229"/>
                  </a:cubicBezTo>
                  <a:cubicBezTo>
                    <a:pt x="1176" y="8047"/>
                    <a:pt x="1470" y="7991"/>
                    <a:pt x="1638" y="7935"/>
                  </a:cubicBezTo>
                  <a:lnTo>
                    <a:pt x="1932" y="4143"/>
                  </a:lnTo>
                  <a:close/>
                  <a:moveTo>
                    <a:pt x="2044" y="6130"/>
                  </a:moveTo>
                  <a:lnTo>
                    <a:pt x="1820" y="9978"/>
                  </a:lnTo>
                  <a:cubicBezTo>
                    <a:pt x="2044" y="10034"/>
                    <a:pt x="2576" y="10328"/>
                    <a:pt x="3149" y="10734"/>
                  </a:cubicBezTo>
                  <a:cubicBezTo>
                    <a:pt x="2688" y="9334"/>
                    <a:pt x="2520" y="7879"/>
                    <a:pt x="2688" y="6480"/>
                  </a:cubicBezTo>
                  <a:cubicBezTo>
                    <a:pt x="2450" y="6298"/>
                    <a:pt x="2226" y="6186"/>
                    <a:pt x="2044" y="6130"/>
                  </a:cubicBezTo>
                  <a:close/>
                  <a:moveTo>
                    <a:pt x="1638" y="8173"/>
                  </a:moveTo>
                  <a:cubicBezTo>
                    <a:pt x="1470" y="8229"/>
                    <a:pt x="1176" y="8285"/>
                    <a:pt x="826" y="8453"/>
                  </a:cubicBezTo>
                  <a:cubicBezTo>
                    <a:pt x="882" y="9390"/>
                    <a:pt x="1050" y="10328"/>
                    <a:pt x="1400" y="11252"/>
                  </a:cubicBezTo>
                  <a:lnTo>
                    <a:pt x="1638" y="8173"/>
                  </a:lnTo>
                  <a:close/>
                  <a:moveTo>
                    <a:pt x="1120" y="11839"/>
                  </a:moveTo>
                  <a:cubicBezTo>
                    <a:pt x="771" y="11839"/>
                    <a:pt x="351" y="11895"/>
                    <a:pt x="1" y="12021"/>
                  </a:cubicBezTo>
                  <a:cubicBezTo>
                    <a:pt x="183" y="12371"/>
                    <a:pt x="295" y="12721"/>
                    <a:pt x="477" y="13071"/>
                  </a:cubicBezTo>
                  <a:cubicBezTo>
                    <a:pt x="771" y="13127"/>
                    <a:pt x="994" y="13127"/>
                    <a:pt x="1232" y="13183"/>
                  </a:cubicBezTo>
                  <a:lnTo>
                    <a:pt x="1344" y="11839"/>
                  </a:lnTo>
                  <a:close/>
                  <a:moveTo>
                    <a:pt x="1750" y="10202"/>
                  </a:moveTo>
                  <a:lnTo>
                    <a:pt x="1638" y="11783"/>
                  </a:lnTo>
                  <a:cubicBezTo>
                    <a:pt x="1694" y="11839"/>
                    <a:pt x="1694" y="11895"/>
                    <a:pt x="1694" y="11895"/>
                  </a:cubicBezTo>
                  <a:lnTo>
                    <a:pt x="1638" y="11895"/>
                  </a:lnTo>
                  <a:lnTo>
                    <a:pt x="1526" y="13239"/>
                  </a:lnTo>
                  <a:cubicBezTo>
                    <a:pt x="1750" y="13295"/>
                    <a:pt x="1988" y="13351"/>
                    <a:pt x="2170" y="13420"/>
                  </a:cubicBezTo>
                  <a:cubicBezTo>
                    <a:pt x="2632" y="12777"/>
                    <a:pt x="3037" y="12077"/>
                    <a:pt x="3387" y="11377"/>
                  </a:cubicBezTo>
                  <a:cubicBezTo>
                    <a:pt x="3387" y="11252"/>
                    <a:pt x="3331" y="11196"/>
                    <a:pt x="3275" y="11084"/>
                  </a:cubicBezTo>
                  <a:cubicBezTo>
                    <a:pt x="2688" y="10622"/>
                    <a:pt x="2044" y="10328"/>
                    <a:pt x="1750" y="10202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53"/>
            <p:cNvSpPr/>
            <p:nvPr/>
          </p:nvSpPr>
          <p:spPr>
            <a:xfrm>
              <a:off x="5914676" y="2009669"/>
              <a:ext cx="1369208" cy="712184"/>
            </a:xfrm>
            <a:custGeom>
              <a:avLst/>
              <a:gdLst/>
              <a:ahLst/>
              <a:cxnLst/>
              <a:rect l="l" t="t" r="r" b="b"/>
              <a:pathLst>
                <a:path w="19535" h="10161" extrusionOk="0">
                  <a:moveTo>
                    <a:pt x="16346" y="0"/>
                  </a:moveTo>
                  <a:cubicBezTo>
                    <a:pt x="13556" y="0"/>
                    <a:pt x="10757" y="647"/>
                    <a:pt x="8228" y="1870"/>
                  </a:cubicBezTo>
                  <a:cubicBezTo>
                    <a:pt x="4730" y="3564"/>
                    <a:pt x="1805" y="6474"/>
                    <a:pt x="0" y="9861"/>
                  </a:cubicBezTo>
                  <a:cubicBezTo>
                    <a:pt x="1102" y="10061"/>
                    <a:pt x="2224" y="10160"/>
                    <a:pt x="3345" y="10160"/>
                  </a:cubicBezTo>
                  <a:cubicBezTo>
                    <a:pt x="6136" y="10160"/>
                    <a:pt x="8920" y="9544"/>
                    <a:pt x="11377" y="8335"/>
                  </a:cubicBezTo>
                  <a:cubicBezTo>
                    <a:pt x="14875" y="6586"/>
                    <a:pt x="17786" y="3788"/>
                    <a:pt x="19535" y="289"/>
                  </a:cubicBezTo>
                  <a:cubicBezTo>
                    <a:pt x="18484" y="95"/>
                    <a:pt x="17415" y="0"/>
                    <a:pt x="16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53"/>
            <p:cNvSpPr/>
            <p:nvPr/>
          </p:nvSpPr>
          <p:spPr>
            <a:xfrm>
              <a:off x="5955819" y="3009930"/>
              <a:ext cx="870027" cy="589527"/>
            </a:xfrm>
            <a:custGeom>
              <a:avLst/>
              <a:gdLst/>
              <a:ahLst/>
              <a:cxnLst/>
              <a:rect l="l" t="t" r="r" b="b"/>
              <a:pathLst>
                <a:path w="12413" h="8411" extrusionOk="0">
                  <a:moveTo>
                    <a:pt x="11892" y="1"/>
                  </a:moveTo>
                  <a:cubicBezTo>
                    <a:pt x="9393" y="1"/>
                    <a:pt x="6910" y="750"/>
                    <a:pt x="4843" y="2111"/>
                  </a:cubicBezTo>
                  <a:cubicBezTo>
                    <a:pt x="2562" y="3636"/>
                    <a:pt x="868" y="5903"/>
                    <a:pt x="1" y="8408"/>
                  </a:cubicBezTo>
                  <a:cubicBezTo>
                    <a:pt x="100" y="8410"/>
                    <a:pt x="199" y="8411"/>
                    <a:pt x="298" y="8411"/>
                  </a:cubicBezTo>
                  <a:cubicBezTo>
                    <a:pt x="2876" y="8411"/>
                    <a:pt x="5496" y="7708"/>
                    <a:pt x="7571" y="6253"/>
                  </a:cubicBezTo>
                  <a:cubicBezTo>
                    <a:pt x="9796" y="4741"/>
                    <a:pt x="11545" y="2516"/>
                    <a:pt x="12413" y="12"/>
                  </a:cubicBezTo>
                  <a:cubicBezTo>
                    <a:pt x="12239" y="4"/>
                    <a:pt x="12066" y="1"/>
                    <a:pt x="11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53"/>
            <p:cNvSpPr/>
            <p:nvPr/>
          </p:nvSpPr>
          <p:spPr>
            <a:xfrm>
              <a:off x="5959744" y="3035232"/>
              <a:ext cx="722908" cy="564014"/>
            </a:xfrm>
            <a:custGeom>
              <a:avLst/>
              <a:gdLst/>
              <a:ahLst/>
              <a:cxnLst/>
              <a:rect l="l" t="t" r="r" b="b"/>
              <a:pathLst>
                <a:path w="10314" h="8047" extrusionOk="0">
                  <a:moveTo>
                    <a:pt x="8859" y="0"/>
                  </a:moveTo>
                  <a:cubicBezTo>
                    <a:pt x="8635" y="56"/>
                    <a:pt x="8453" y="126"/>
                    <a:pt x="8215" y="182"/>
                  </a:cubicBezTo>
                  <a:cubicBezTo>
                    <a:pt x="8047" y="294"/>
                    <a:pt x="7809" y="476"/>
                    <a:pt x="7641" y="644"/>
                  </a:cubicBezTo>
                  <a:cubicBezTo>
                    <a:pt x="8509" y="938"/>
                    <a:pt x="9152" y="1400"/>
                    <a:pt x="9334" y="1526"/>
                  </a:cubicBezTo>
                  <a:lnTo>
                    <a:pt x="9614" y="1344"/>
                  </a:lnTo>
                  <a:cubicBezTo>
                    <a:pt x="9446" y="882"/>
                    <a:pt x="9152" y="406"/>
                    <a:pt x="8859" y="0"/>
                  </a:cubicBezTo>
                  <a:close/>
                  <a:moveTo>
                    <a:pt x="8565" y="1232"/>
                  </a:moveTo>
                  <a:lnTo>
                    <a:pt x="8565" y="1288"/>
                  </a:lnTo>
                  <a:cubicBezTo>
                    <a:pt x="8635" y="1456"/>
                    <a:pt x="8691" y="1694"/>
                    <a:pt x="8747" y="1931"/>
                  </a:cubicBezTo>
                  <a:lnTo>
                    <a:pt x="9208" y="1638"/>
                  </a:lnTo>
                  <a:cubicBezTo>
                    <a:pt x="9096" y="1582"/>
                    <a:pt x="8859" y="1400"/>
                    <a:pt x="8565" y="1232"/>
                  </a:cubicBezTo>
                  <a:close/>
                  <a:moveTo>
                    <a:pt x="7515" y="756"/>
                  </a:moveTo>
                  <a:cubicBezTo>
                    <a:pt x="6886" y="1344"/>
                    <a:pt x="6354" y="2043"/>
                    <a:pt x="5892" y="2799"/>
                  </a:cubicBezTo>
                  <a:cubicBezTo>
                    <a:pt x="6298" y="2981"/>
                    <a:pt x="6592" y="3205"/>
                    <a:pt x="6704" y="3331"/>
                  </a:cubicBezTo>
                  <a:lnTo>
                    <a:pt x="7347" y="2925"/>
                  </a:lnTo>
                  <a:cubicBezTo>
                    <a:pt x="7585" y="2281"/>
                    <a:pt x="7809" y="1750"/>
                    <a:pt x="8159" y="1232"/>
                  </a:cubicBezTo>
                  <a:cubicBezTo>
                    <a:pt x="8159" y="1176"/>
                    <a:pt x="8215" y="1106"/>
                    <a:pt x="8341" y="1106"/>
                  </a:cubicBezTo>
                  <a:cubicBezTo>
                    <a:pt x="8047" y="994"/>
                    <a:pt x="7809" y="882"/>
                    <a:pt x="7515" y="756"/>
                  </a:cubicBezTo>
                  <a:close/>
                  <a:moveTo>
                    <a:pt x="5836" y="2925"/>
                  </a:moveTo>
                  <a:cubicBezTo>
                    <a:pt x="5598" y="3387"/>
                    <a:pt x="5360" y="3849"/>
                    <a:pt x="5192" y="4324"/>
                  </a:cubicBezTo>
                  <a:lnTo>
                    <a:pt x="6592" y="3387"/>
                  </a:lnTo>
                  <a:cubicBezTo>
                    <a:pt x="6410" y="3331"/>
                    <a:pt x="6186" y="3149"/>
                    <a:pt x="5836" y="2925"/>
                  </a:cubicBezTo>
                  <a:close/>
                  <a:moveTo>
                    <a:pt x="9740" y="1526"/>
                  </a:moveTo>
                  <a:lnTo>
                    <a:pt x="8803" y="2155"/>
                  </a:lnTo>
                  <a:cubicBezTo>
                    <a:pt x="8985" y="2981"/>
                    <a:pt x="9096" y="3793"/>
                    <a:pt x="9096" y="4604"/>
                  </a:cubicBezTo>
                  <a:cubicBezTo>
                    <a:pt x="9558" y="4198"/>
                    <a:pt x="9964" y="3737"/>
                    <a:pt x="10314" y="3275"/>
                  </a:cubicBezTo>
                  <a:cubicBezTo>
                    <a:pt x="10202" y="2687"/>
                    <a:pt x="9964" y="2099"/>
                    <a:pt x="9740" y="1526"/>
                  </a:cubicBezTo>
                  <a:close/>
                  <a:moveTo>
                    <a:pt x="2506" y="4842"/>
                  </a:moveTo>
                  <a:cubicBezTo>
                    <a:pt x="2156" y="4842"/>
                    <a:pt x="1862" y="4842"/>
                    <a:pt x="1568" y="4898"/>
                  </a:cubicBezTo>
                  <a:cubicBezTo>
                    <a:pt x="1288" y="5304"/>
                    <a:pt x="1050" y="5654"/>
                    <a:pt x="812" y="6073"/>
                  </a:cubicBezTo>
                  <a:cubicBezTo>
                    <a:pt x="1344" y="6129"/>
                    <a:pt x="1806" y="6185"/>
                    <a:pt x="2338" y="6297"/>
                  </a:cubicBezTo>
                  <a:lnTo>
                    <a:pt x="3961" y="5192"/>
                  </a:lnTo>
                  <a:cubicBezTo>
                    <a:pt x="3905" y="5136"/>
                    <a:pt x="3793" y="5080"/>
                    <a:pt x="3667" y="4954"/>
                  </a:cubicBezTo>
                  <a:cubicBezTo>
                    <a:pt x="3261" y="4898"/>
                    <a:pt x="2855" y="4842"/>
                    <a:pt x="2506" y="4842"/>
                  </a:cubicBezTo>
                  <a:close/>
                  <a:moveTo>
                    <a:pt x="2799" y="6241"/>
                  </a:moveTo>
                  <a:lnTo>
                    <a:pt x="2618" y="6353"/>
                  </a:lnTo>
                  <a:cubicBezTo>
                    <a:pt x="2688" y="6423"/>
                    <a:pt x="2799" y="6423"/>
                    <a:pt x="2855" y="6423"/>
                  </a:cubicBezTo>
                  <a:cubicBezTo>
                    <a:pt x="2855" y="6353"/>
                    <a:pt x="2855" y="6297"/>
                    <a:pt x="2799" y="6241"/>
                  </a:cubicBezTo>
                  <a:close/>
                  <a:moveTo>
                    <a:pt x="7165" y="3275"/>
                  </a:moveTo>
                  <a:lnTo>
                    <a:pt x="5598" y="4380"/>
                  </a:lnTo>
                  <a:cubicBezTo>
                    <a:pt x="5654" y="4730"/>
                    <a:pt x="5948" y="5836"/>
                    <a:pt x="5654" y="6941"/>
                  </a:cubicBezTo>
                  <a:cubicBezTo>
                    <a:pt x="5948" y="6829"/>
                    <a:pt x="6242" y="6647"/>
                    <a:pt x="6536" y="6535"/>
                  </a:cubicBezTo>
                  <a:cubicBezTo>
                    <a:pt x="6592" y="5486"/>
                    <a:pt x="6816" y="4324"/>
                    <a:pt x="7165" y="3275"/>
                  </a:cubicBezTo>
                  <a:close/>
                  <a:moveTo>
                    <a:pt x="5416" y="4492"/>
                  </a:moveTo>
                  <a:lnTo>
                    <a:pt x="5136" y="4674"/>
                  </a:lnTo>
                  <a:cubicBezTo>
                    <a:pt x="5010" y="4898"/>
                    <a:pt x="5010" y="5136"/>
                    <a:pt x="4954" y="5430"/>
                  </a:cubicBezTo>
                  <a:cubicBezTo>
                    <a:pt x="4787" y="5304"/>
                    <a:pt x="4549" y="5248"/>
                    <a:pt x="4367" y="5192"/>
                  </a:cubicBezTo>
                  <a:lnTo>
                    <a:pt x="2967" y="6129"/>
                  </a:lnTo>
                  <a:cubicBezTo>
                    <a:pt x="2967" y="6185"/>
                    <a:pt x="3037" y="6353"/>
                    <a:pt x="3037" y="6479"/>
                  </a:cubicBezTo>
                  <a:cubicBezTo>
                    <a:pt x="3737" y="6647"/>
                    <a:pt x="4367" y="6941"/>
                    <a:pt x="4954" y="7235"/>
                  </a:cubicBezTo>
                  <a:cubicBezTo>
                    <a:pt x="5136" y="7179"/>
                    <a:pt x="5304" y="7123"/>
                    <a:pt x="5486" y="6997"/>
                  </a:cubicBezTo>
                  <a:cubicBezTo>
                    <a:pt x="5766" y="6004"/>
                    <a:pt x="5542" y="4842"/>
                    <a:pt x="5416" y="4492"/>
                  </a:cubicBezTo>
                  <a:close/>
                  <a:moveTo>
                    <a:pt x="295" y="7123"/>
                  </a:moveTo>
                  <a:cubicBezTo>
                    <a:pt x="169" y="7347"/>
                    <a:pt x="57" y="7641"/>
                    <a:pt x="1" y="7879"/>
                  </a:cubicBezTo>
                  <a:lnTo>
                    <a:pt x="645" y="7403"/>
                  </a:lnTo>
                  <a:cubicBezTo>
                    <a:pt x="519" y="7347"/>
                    <a:pt x="407" y="7235"/>
                    <a:pt x="295" y="7123"/>
                  </a:cubicBezTo>
                  <a:close/>
                  <a:moveTo>
                    <a:pt x="812" y="7585"/>
                  </a:moveTo>
                  <a:lnTo>
                    <a:pt x="113" y="8047"/>
                  </a:lnTo>
                  <a:lnTo>
                    <a:pt x="351" y="8047"/>
                  </a:lnTo>
                  <a:cubicBezTo>
                    <a:pt x="700" y="8047"/>
                    <a:pt x="1050" y="8047"/>
                    <a:pt x="1400" y="7991"/>
                  </a:cubicBezTo>
                  <a:cubicBezTo>
                    <a:pt x="1162" y="7879"/>
                    <a:pt x="994" y="7697"/>
                    <a:pt x="812" y="7585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30" name="Google Shape;3530;p53"/>
            <p:cNvGrpSpPr/>
            <p:nvPr/>
          </p:nvGrpSpPr>
          <p:grpSpPr>
            <a:xfrm>
              <a:off x="5985787" y="2876337"/>
              <a:ext cx="1109845" cy="716037"/>
              <a:chOff x="5429838" y="3063145"/>
              <a:chExt cx="1176431" cy="758996"/>
            </a:xfrm>
          </p:grpSpPr>
          <p:sp>
            <p:nvSpPr>
              <p:cNvPr id="3531" name="Google Shape;3531;p53"/>
              <p:cNvSpPr/>
              <p:nvPr/>
            </p:nvSpPr>
            <p:spPr>
              <a:xfrm>
                <a:off x="5429838" y="3197248"/>
                <a:ext cx="894629" cy="624893"/>
              </a:xfrm>
              <a:custGeom>
                <a:avLst/>
                <a:gdLst/>
                <a:ahLst/>
                <a:cxnLst/>
                <a:rect l="l" t="t" r="r" b="b"/>
                <a:pathLst>
                  <a:path w="12525" h="8635" extrusionOk="0">
                    <a:moveTo>
                      <a:pt x="12413" y="1"/>
                    </a:moveTo>
                    <a:lnTo>
                      <a:pt x="1" y="8397"/>
                    </a:lnTo>
                    <a:lnTo>
                      <a:pt x="113" y="8634"/>
                    </a:lnTo>
                    <a:lnTo>
                      <a:pt x="12525" y="238"/>
                    </a:lnTo>
                    <a:lnTo>
                      <a:pt x="1241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53"/>
              <p:cNvSpPr/>
              <p:nvPr/>
            </p:nvSpPr>
            <p:spPr>
              <a:xfrm>
                <a:off x="5558191" y="3539228"/>
                <a:ext cx="156005" cy="82255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218" extrusionOk="0">
                    <a:moveTo>
                      <a:pt x="57" y="0"/>
                    </a:moveTo>
                    <a:lnTo>
                      <a:pt x="1" y="168"/>
                    </a:lnTo>
                    <a:cubicBezTo>
                      <a:pt x="1232" y="406"/>
                      <a:pt x="2282" y="1218"/>
                      <a:pt x="2282" y="1218"/>
                    </a:cubicBezTo>
                    <a:lnTo>
                      <a:pt x="2394" y="1106"/>
                    </a:lnTo>
                    <a:cubicBezTo>
                      <a:pt x="2338" y="1050"/>
                      <a:pt x="1288" y="224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53"/>
              <p:cNvSpPr/>
              <p:nvPr/>
            </p:nvSpPr>
            <p:spPr>
              <a:xfrm>
                <a:off x="5714196" y="3409274"/>
                <a:ext cx="190268" cy="82256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1283" extrusionOk="0">
                    <a:moveTo>
                      <a:pt x="227" y="0"/>
                    </a:moveTo>
                    <a:cubicBezTo>
                      <a:pt x="152" y="0"/>
                      <a:pt x="76" y="3"/>
                      <a:pt x="0" y="9"/>
                    </a:cubicBezTo>
                    <a:lnTo>
                      <a:pt x="0" y="177"/>
                    </a:lnTo>
                    <a:cubicBezTo>
                      <a:pt x="36" y="176"/>
                      <a:pt x="71" y="175"/>
                      <a:pt x="107" y="175"/>
                    </a:cubicBezTo>
                    <a:cubicBezTo>
                      <a:pt x="1576" y="175"/>
                      <a:pt x="2912" y="1283"/>
                      <a:pt x="2967" y="1283"/>
                    </a:cubicBezTo>
                    <a:lnTo>
                      <a:pt x="3023" y="1171"/>
                    </a:lnTo>
                    <a:cubicBezTo>
                      <a:pt x="2969" y="1117"/>
                      <a:pt x="1700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53"/>
              <p:cNvSpPr/>
              <p:nvPr/>
            </p:nvSpPr>
            <p:spPr>
              <a:xfrm>
                <a:off x="5922086" y="3275289"/>
                <a:ext cx="177865" cy="8631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1274" extrusionOk="0">
                    <a:moveTo>
                      <a:pt x="57" y="0"/>
                    </a:moveTo>
                    <a:lnTo>
                      <a:pt x="1" y="168"/>
                    </a:lnTo>
                    <a:cubicBezTo>
                      <a:pt x="1400" y="280"/>
                      <a:pt x="2561" y="1218"/>
                      <a:pt x="2561" y="1274"/>
                    </a:cubicBezTo>
                    <a:lnTo>
                      <a:pt x="2687" y="1106"/>
                    </a:lnTo>
                    <a:cubicBezTo>
                      <a:pt x="2631" y="1106"/>
                      <a:pt x="1456" y="112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53"/>
              <p:cNvSpPr/>
              <p:nvPr/>
            </p:nvSpPr>
            <p:spPr>
              <a:xfrm>
                <a:off x="5796292" y="3547629"/>
                <a:ext cx="68634" cy="20505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275" extrusionOk="0">
                    <a:moveTo>
                      <a:pt x="238" y="0"/>
                    </a:moveTo>
                    <a:lnTo>
                      <a:pt x="56" y="70"/>
                    </a:lnTo>
                    <a:cubicBezTo>
                      <a:pt x="56" y="70"/>
                      <a:pt x="644" y="1819"/>
                      <a:pt x="0" y="3219"/>
                    </a:cubicBezTo>
                    <a:lnTo>
                      <a:pt x="182" y="3275"/>
                    </a:lnTo>
                    <a:cubicBezTo>
                      <a:pt x="812" y="1819"/>
                      <a:pt x="294" y="7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53"/>
              <p:cNvSpPr/>
              <p:nvPr/>
            </p:nvSpPr>
            <p:spPr>
              <a:xfrm>
                <a:off x="5991772" y="3417684"/>
                <a:ext cx="60328" cy="247477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331" extrusionOk="0">
                    <a:moveTo>
                      <a:pt x="224" y="0"/>
                    </a:moveTo>
                    <a:lnTo>
                      <a:pt x="56" y="70"/>
                    </a:lnTo>
                    <a:cubicBezTo>
                      <a:pt x="56" y="70"/>
                      <a:pt x="630" y="1875"/>
                      <a:pt x="0" y="3219"/>
                    </a:cubicBezTo>
                    <a:lnTo>
                      <a:pt x="112" y="3331"/>
                    </a:lnTo>
                    <a:cubicBezTo>
                      <a:pt x="812" y="1875"/>
                      <a:pt x="224" y="7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53"/>
              <p:cNvSpPr/>
              <p:nvPr/>
            </p:nvSpPr>
            <p:spPr>
              <a:xfrm>
                <a:off x="6177811" y="3292861"/>
                <a:ext cx="38558" cy="14257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324" extrusionOk="0">
                    <a:moveTo>
                      <a:pt x="169" y="1"/>
                    </a:moveTo>
                    <a:lnTo>
                      <a:pt x="1" y="57"/>
                    </a:lnTo>
                    <a:cubicBezTo>
                      <a:pt x="1" y="57"/>
                      <a:pt x="351" y="1162"/>
                      <a:pt x="169" y="2268"/>
                    </a:cubicBezTo>
                    <a:lnTo>
                      <a:pt x="351" y="2324"/>
                    </a:lnTo>
                    <a:cubicBezTo>
                      <a:pt x="519" y="1162"/>
                      <a:pt x="169" y="57"/>
                      <a:pt x="1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53"/>
              <p:cNvSpPr/>
              <p:nvPr/>
            </p:nvSpPr>
            <p:spPr>
              <a:xfrm>
                <a:off x="6242298" y="3063145"/>
                <a:ext cx="363971" cy="19866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2674" extrusionOk="0">
                    <a:moveTo>
                      <a:pt x="4898" y="0"/>
                    </a:moveTo>
                    <a:cubicBezTo>
                      <a:pt x="4842" y="0"/>
                      <a:pt x="3499" y="56"/>
                      <a:pt x="0" y="2449"/>
                    </a:cubicBezTo>
                    <a:lnTo>
                      <a:pt x="126" y="2673"/>
                    </a:lnTo>
                    <a:cubicBezTo>
                      <a:pt x="3555" y="294"/>
                      <a:pt x="4842" y="224"/>
                      <a:pt x="4898" y="224"/>
                    </a:cubicBezTo>
                    <a:lnTo>
                      <a:pt x="48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53"/>
              <p:cNvSpPr/>
              <p:nvPr/>
            </p:nvSpPr>
            <p:spPr>
              <a:xfrm>
                <a:off x="5432395" y="3331364"/>
                <a:ext cx="693554" cy="484465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6704" extrusionOk="0">
                    <a:moveTo>
                      <a:pt x="9670" y="1"/>
                    </a:moveTo>
                    <a:lnTo>
                      <a:pt x="9390" y="183"/>
                    </a:lnTo>
                    <a:lnTo>
                      <a:pt x="9446" y="239"/>
                    </a:lnTo>
                    <a:lnTo>
                      <a:pt x="9320" y="407"/>
                    </a:lnTo>
                    <a:cubicBezTo>
                      <a:pt x="9320" y="351"/>
                      <a:pt x="9320" y="351"/>
                      <a:pt x="9264" y="295"/>
                    </a:cubicBezTo>
                    <a:lnTo>
                      <a:pt x="8803" y="588"/>
                    </a:lnTo>
                    <a:cubicBezTo>
                      <a:pt x="8803" y="700"/>
                      <a:pt x="8859" y="756"/>
                      <a:pt x="8859" y="812"/>
                    </a:cubicBezTo>
                    <a:lnTo>
                      <a:pt x="9796" y="183"/>
                    </a:lnTo>
                    <a:cubicBezTo>
                      <a:pt x="9796" y="113"/>
                      <a:pt x="9740" y="57"/>
                      <a:pt x="9670" y="1"/>
                    </a:cubicBezTo>
                    <a:close/>
                    <a:moveTo>
                      <a:pt x="7403" y="1582"/>
                    </a:moveTo>
                    <a:lnTo>
                      <a:pt x="6760" y="1988"/>
                    </a:lnTo>
                    <a:cubicBezTo>
                      <a:pt x="6816" y="1988"/>
                      <a:pt x="6816" y="1988"/>
                      <a:pt x="6816" y="2044"/>
                    </a:cubicBezTo>
                    <a:lnTo>
                      <a:pt x="6760" y="2156"/>
                    </a:lnTo>
                    <a:cubicBezTo>
                      <a:pt x="6760" y="2156"/>
                      <a:pt x="6704" y="2100"/>
                      <a:pt x="6648" y="2044"/>
                    </a:cubicBezTo>
                    <a:lnTo>
                      <a:pt x="5248" y="2981"/>
                    </a:lnTo>
                    <a:cubicBezTo>
                      <a:pt x="5248" y="3093"/>
                      <a:pt x="5192" y="3205"/>
                      <a:pt x="5192" y="3331"/>
                    </a:cubicBezTo>
                    <a:lnTo>
                      <a:pt x="5472" y="3149"/>
                    </a:lnTo>
                    <a:cubicBezTo>
                      <a:pt x="5472" y="3037"/>
                      <a:pt x="5416" y="2981"/>
                      <a:pt x="5416" y="2981"/>
                    </a:cubicBezTo>
                    <a:lnTo>
                      <a:pt x="5598" y="2911"/>
                    </a:lnTo>
                    <a:cubicBezTo>
                      <a:pt x="5598" y="2911"/>
                      <a:pt x="5598" y="2981"/>
                      <a:pt x="5654" y="3037"/>
                    </a:cubicBezTo>
                    <a:lnTo>
                      <a:pt x="7221" y="1932"/>
                    </a:lnTo>
                    <a:cubicBezTo>
                      <a:pt x="7291" y="1806"/>
                      <a:pt x="7347" y="1694"/>
                      <a:pt x="7403" y="1582"/>
                    </a:cubicBezTo>
                    <a:close/>
                    <a:moveTo>
                      <a:pt x="4199" y="3737"/>
                    </a:moveTo>
                    <a:cubicBezTo>
                      <a:pt x="4199" y="3793"/>
                      <a:pt x="4255" y="3793"/>
                      <a:pt x="4255" y="3793"/>
                    </a:cubicBezTo>
                    <a:lnTo>
                      <a:pt x="4143" y="3905"/>
                    </a:lnTo>
                    <a:cubicBezTo>
                      <a:pt x="4143" y="3905"/>
                      <a:pt x="4073" y="3905"/>
                      <a:pt x="4017" y="3849"/>
                    </a:cubicBezTo>
                    <a:lnTo>
                      <a:pt x="2394" y="4954"/>
                    </a:lnTo>
                    <a:cubicBezTo>
                      <a:pt x="2450" y="4954"/>
                      <a:pt x="2562" y="5010"/>
                      <a:pt x="2674" y="5010"/>
                    </a:cubicBezTo>
                    <a:lnTo>
                      <a:pt x="2855" y="4898"/>
                    </a:lnTo>
                    <a:lnTo>
                      <a:pt x="2855" y="4730"/>
                    </a:lnTo>
                    <a:lnTo>
                      <a:pt x="2967" y="4661"/>
                    </a:lnTo>
                    <a:cubicBezTo>
                      <a:pt x="2967" y="4661"/>
                      <a:pt x="3023" y="4730"/>
                      <a:pt x="3023" y="4786"/>
                    </a:cubicBezTo>
                    <a:lnTo>
                      <a:pt x="4423" y="3849"/>
                    </a:lnTo>
                    <a:cubicBezTo>
                      <a:pt x="4367" y="3793"/>
                      <a:pt x="4255" y="3793"/>
                      <a:pt x="4199" y="3737"/>
                    </a:cubicBezTo>
                    <a:close/>
                    <a:moveTo>
                      <a:pt x="701" y="6060"/>
                    </a:moveTo>
                    <a:lnTo>
                      <a:pt x="57" y="6536"/>
                    </a:lnTo>
                    <a:lnTo>
                      <a:pt x="1" y="6592"/>
                    </a:lnTo>
                    <a:lnTo>
                      <a:pt x="1" y="6648"/>
                    </a:lnTo>
                    <a:lnTo>
                      <a:pt x="1" y="6704"/>
                    </a:lnTo>
                    <a:lnTo>
                      <a:pt x="169" y="6704"/>
                    </a:lnTo>
                    <a:lnTo>
                      <a:pt x="868" y="6242"/>
                    </a:lnTo>
                    <a:cubicBezTo>
                      <a:pt x="812" y="6186"/>
                      <a:pt x="756" y="6130"/>
                      <a:pt x="701" y="6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53"/>
              <p:cNvSpPr/>
              <p:nvPr/>
            </p:nvSpPr>
            <p:spPr>
              <a:xfrm>
                <a:off x="5674676" y="3599633"/>
                <a:ext cx="39525" cy="21843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9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6" y="126"/>
                      <a:pt x="238" y="182"/>
                      <a:pt x="294" y="238"/>
                    </a:cubicBezTo>
                    <a:cubicBezTo>
                      <a:pt x="350" y="294"/>
                      <a:pt x="420" y="294"/>
                      <a:pt x="420" y="294"/>
                    </a:cubicBezTo>
                    <a:lnTo>
                      <a:pt x="532" y="182"/>
                    </a:lnTo>
                    <a:cubicBezTo>
                      <a:pt x="532" y="182"/>
                      <a:pt x="476" y="182"/>
                      <a:pt x="476" y="126"/>
                    </a:cubicBezTo>
                    <a:cubicBezTo>
                      <a:pt x="294" y="70"/>
                      <a:pt x="182" y="7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53"/>
              <p:cNvSpPr/>
              <p:nvPr/>
            </p:nvSpPr>
            <p:spPr>
              <a:xfrm>
                <a:off x="5835824" y="3439526"/>
                <a:ext cx="68649" cy="52007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00" extrusionOk="0">
                    <a:moveTo>
                      <a:pt x="56" y="0"/>
                    </a:moveTo>
                    <a:cubicBezTo>
                      <a:pt x="56" y="56"/>
                      <a:pt x="0" y="56"/>
                      <a:pt x="0" y="126"/>
                    </a:cubicBezTo>
                    <a:cubicBezTo>
                      <a:pt x="350" y="350"/>
                      <a:pt x="574" y="532"/>
                      <a:pt x="756" y="588"/>
                    </a:cubicBezTo>
                    <a:cubicBezTo>
                      <a:pt x="812" y="644"/>
                      <a:pt x="868" y="700"/>
                      <a:pt x="868" y="700"/>
                    </a:cubicBezTo>
                    <a:lnTo>
                      <a:pt x="924" y="588"/>
                    </a:lnTo>
                    <a:cubicBezTo>
                      <a:pt x="924" y="532"/>
                      <a:pt x="924" y="532"/>
                      <a:pt x="868" y="532"/>
                    </a:cubicBezTo>
                    <a:cubicBezTo>
                      <a:pt x="756" y="406"/>
                      <a:pt x="462" y="182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53"/>
              <p:cNvSpPr/>
              <p:nvPr/>
            </p:nvSpPr>
            <p:spPr>
              <a:xfrm>
                <a:off x="5960567" y="3279419"/>
                <a:ext cx="139377" cy="8217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106" extrusionOk="0">
                    <a:moveTo>
                      <a:pt x="126" y="0"/>
                    </a:moveTo>
                    <a:cubicBezTo>
                      <a:pt x="70" y="56"/>
                      <a:pt x="70" y="56"/>
                      <a:pt x="0" y="112"/>
                    </a:cubicBezTo>
                    <a:cubicBezTo>
                      <a:pt x="294" y="238"/>
                      <a:pt x="532" y="350"/>
                      <a:pt x="826" y="462"/>
                    </a:cubicBezTo>
                    <a:cubicBezTo>
                      <a:pt x="938" y="462"/>
                      <a:pt x="994" y="532"/>
                      <a:pt x="1050" y="588"/>
                    </a:cubicBezTo>
                    <a:cubicBezTo>
                      <a:pt x="1344" y="756"/>
                      <a:pt x="1581" y="938"/>
                      <a:pt x="1693" y="994"/>
                    </a:cubicBezTo>
                    <a:cubicBezTo>
                      <a:pt x="1749" y="1050"/>
                      <a:pt x="1749" y="1050"/>
                      <a:pt x="1749" y="1106"/>
                    </a:cubicBezTo>
                    <a:lnTo>
                      <a:pt x="1875" y="938"/>
                    </a:lnTo>
                    <a:lnTo>
                      <a:pt x="1819" y="882"/>
                    </a:lnTo>
                    <a:cubicBezTo>
                      <a:pt x="1637" y="756"/>
                      <a:pt x="994" y="294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43" name="Google Shape;3543;p53"/>
            <p:cNvSpPr/>
            <p:nvPr/>
          </p:nvSpPr>
          <p:spPr>
            <a:xfrm>
              <a:off x="8138099" y="1752367"/>
              <a:ext cx="49133" cy="41213"/>
            </a:xfrm>
            <a:custGeom>
              <a:avLst/>
              <a:gdLst/>
              <a:ahLst/>
              <a:cxnLst/>
              <a:rect l="l" t="t" r="r" b="b"/>
              <a:pathLst>
                <a:path w="701" h="588" extrusionOk="0">
                  <a:moveTo>
                    <a:pt x="463" y="0"/>
                  </a:moveTo>
                  <a:lnTo>
                    <a:pt x="1" y="350"/>
                  </a:lnTo>
                  <a:cubicBezTo>
                    <a:pt x="57" y="406"/>
                    <a:pt x="57" y="518"/>
                    <a:pt x="57" y="588"/>
                  </a:cubicBezTo>
                  <a:lnTo>
                    <a:pt x="701" y="112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44" name="Google Shape;3544;p53"/>
            <p:cNvGrpSpPr/>
            <p:nvPr/>
          </p:nvGrpSpPr>
          <p:grpSpPr>
            <a:xfrm>
              <a:off x="7629448" y="1376682"/>
              <a:ext cx="469863" cy="1430045"/>
              <a:chOff x="7172112" y="1473516"/>
              <a:chExt cx="498053" cy="1515842"/>
            </a:xfrm>
          </p:grpSpPr>
          <p:sp>
            <p:nvSpPr>
              <p:cNvPr id="3545" name="Google Shape;3545;p53"/>
              <p:cNvSpPr/>
              <p:nvPr/>
            </p:nvSpPr>
            <p:spPr>
              <a:xfrm>
                <a:off x="7442030" y="1473516"/>
                <a:ext cx="35439" cy="172662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324" extrusionOk="0">
                    <a:moveTo>
                      <a:pt x="183" y="1"/>
                    </a:moveTo>
                    <a:lnTo>
                      <a:pt x="1" y="2324"/>
                    </a:lnTo>
                    <a:lnTo>
                      <a:pt x="295" y="2324"/>
                    </a:lnTo>
                    <a:lnTo>
                      <a:pt x="476" y="57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46" name="Google Shape;3546;p53"/>
              <p:cNvGrpSpPr/>
              <p:nvPr/>
            </p:nvGrpSpPr>
            <p:grpSpPr>
              <a:xfrm>
                <a:off x="7172112" y="1559848"/>
                <a:ext cx="498053" cy="1429510"/>
                <a:chOff x="7173846" y="1559848"/>
                <a:chExt cx="498053" cy="1429510"/>
              </a:xfrm>
            </p:grpSpPr>
            <p:sp>
              <p:nvSpPr>
                <p:cNvPr id="3547" name="Google Shape;3547;p53"/>
                <p:cNvSpPr/>
                <p:nvPr/>
              </p:nvSpPr>
              <p:spPr>
                <a:xfrm>
                  <a:off x="7347452" y="1559848"/>
                  <a:ext cx="125856" cy="1429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19241" extrusionOk="0">
                      <a:moveTo>
                        <a:pt x="1400" y="0"/>
                      </a:moveTo>
                      <a:lnTo>
                        <a:pt x="0" y="19185"/>
                      </a:lnTo>
                      <a:lnTo>
                        <a:pt x="294" y="19241"/>
                      </a:lnTo>
                      <a:lnTo>
                        <a:pt x="169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8" name="Google Shape;3548;p53"/>
                <p:cNvSpPr/>
                <p:nvPr/>
              </p:nvSpPr>
              <p:spPr>
                <a:xfrm>
                  <a:off x="7199897" y="2495530"/>
                  <a:ext cx="190271" cy="95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" h="1638" extrusionOk="0">
                      <a:moveTo>
                        <a:pt x="2967" y="0"/>
                      </a:moveTo>
                      <a:cubicBezTo>
                        <a:pt x="2855" y="0"/>
                        <a:pt x="1218" y="350"/>
                        <a:pt x="0" y="1455"/>
                      </a:cubicBezTo>
                      <a:lnTo>
                        <a:pt x="112" y="1637"/>
                      </a:lnTo>
                      <a:cubicBezTo>
                        <a:pt x="1344" y="588"/>
                        <a:pt x="2967" y="238"/>
                        <a:pt x="2967" y="238"/>
                      </a:cubicBezTo>
                      <a:lnTo>
                        <a:pt x="296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9" name="Google Shape;3549;p53"/>
                <p:cNvSpPr/>
                <p:nvPr/>
              </p:nvSpPr>
              <p:spPr>
                <a:xfrm>
                  <a:off x="7173846" y="2196109"/>
                  <a:ext cx="238100" cy="14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2281" extrusionOk="0">
                      <a:moveTo>
                        <a:pt x="3611" y="0"/>
                      </a:moveTo>
                      <a:cubicBezTo>
                        <a:pt x="3499" y="0"/>
                        <a:pt x="1162" y="532"/>
                        <a:pt x="1" y="2169"/>
                      </a:cubicBezTo>
                      <a:lnTo>
                        <a:pt x="169" y="2281"/>
                      </a:lnTo>
                      <a:cubicBezTo>
                        <a:pt x="1288" y="700"/>
                        <a:pt x="3611" y="182"/>
                        <a:pt x="3611" y="182"/>
                      </a:cubicBezTo>
                      <a:lnTo>
                        <a:pt x="361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0" name="Google Shape;3550;p53"/>
                <p:cNvSpPr/>
                <p:nvPr/>
              </p:nvSpPr>
              <p:spPr>
                <a:xfrm>
                  <a:off x="7238241" y="1893507"/>
                  <a:ext cx="199700" cy="12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1919" extrusionOk="0">
                      <a:moveTo>
                        <a:pt x="3261" y="1"/>
                      </a:moveTo>
                      <a:cubicBezTo>
                        <a:pt x="3149" y="57"/>
                        <a:pt x="1218" y="463"/>
                        <a:pt x="0" y="1806"/>
                      </a:cubicBezTo>
                      <a:lnTo>
                        <a:pt x="112" y="1918"/>
                      </a:lnTo>
                      <a:cubicBezTo>
                        <a:pt x="1344" y="701"/>
                        <a:pt x="3261" y="225"/>
                        <a:pt x="3317" y="225"/>
                      </a:cubicBez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1" name="Google Shape;3551;p53"/>
                <p:cNvSpPr/>
                <p:nvPr/>
              </p:nvSpPr>
              <p:spPr>
                <a:xfrm>
                  <a:off x="7377616" y="2643152"/>
                  <a:ext cx="190269" cy="1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1" h="1750" extrusionOk="0">
                      <a:moveTo>
                        <a:pt x="56" y="0"/>
                      </a:moveTo>
                      <a:lnTo>
                        <a:pt x="0" y="168"/>
                      </a:lnTo>
                      <a:cubicBezTo>
                        <a:pt x="0" y="168"/>
                        <a:pt x="1399" y="700"/>
                        <a:pt x="2393" y="1749"/>
                      </a:cubicBezTo>
                      <a:lnTo>
                        <a:pt x="2561" y="1623"/>
                      </a:lnTo>
                      <a:cubicBezTo>
                        <a:pt x="1511" y="518"/>
                        <a:pt x="112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2" name="Google Shape;3552;p53"/>
                <p:cNvSpPr/>
                <p:nvPr/>
              </p:nvSpPr>
              <p:spPr>
                <a:xfrm>
                  <a:off x="7399385" y="2339580"/>
                  <a:ext cx="246511" cy="207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8" h="2799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2212" y="1106"/>
                        <a:pt x="3149" y="2799"/>
                      </a:cubicBezTo>
                      <a:lnTo>
                        <a:pt x="3317" y="2687"/>
                      </a:lnTo>
                      <a:cubicBezTo>
                        <a:pt x="2394" y="938"/>
                        <a:pt x="169" y="56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3" name="Google Shape;3553;p53"/>
                <p:cNvSpPr/>
                <p:nvPr/>
              </p:nvSpPr>
              <p:spPr>
                <a:xfrm>
                  <a:off x="7421228" y="2040169"/>
                  <a:ext cx="250671" cy="213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69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2268" y="1119"/>
                        <a:pt x="3149" y="2869"/>
                      </a:cubicBezTo>
                      <a:lnTo>
                        <a:pt x="3373" y="2743"/>
                      </a:lnTo>
                      <a:cubicBezTo>
                        <a:pt x="2450" y="938"/>
                        <a:pt x="169" y="70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4" name="Google Shape;3554;p53"/>
                <p:cNvSpPr/>
                <p:nvPr/>
              </p:nvSpPr>
              <p:spPr>
                <a:xfrm>
                  <a:off x="7442027" y="1759415"/>
                  <a:ext cx="151843" cy="116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" h="1806" extrusionOk="0">
                      <a:moveTo>
                        <a:pt x="71" y="1"/>
                      </a:moveTo>
                      <a:lnTo>
                        <a:pt x="1" y="225"/>
                      </a:lnTo>
                      <a:cubicBezTo>
                        <a:pt x="1" y="225"/>
                        <a:pt x="1344" y="756"/>
                        <a:pt x="2394" y="1806"/>
                      </a:cubicBezTo>
                      <a:lnTo>
                        <a:pt x="2520" y="1624"/>
                      </a:lnTo>
                      <a:cubicBezTo>
                        <a:pt x="1470" y="575"/>
                        <a:pt x="127" y="57"/>
                        <a:pt x="7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5" name="Google Shape;3555;p53"/>
                <p:cNvSpPr/>
                <p:nvPr/>
              </p:nvSpPr>
              <p:spPr>
                <a:xfrm>
                  <a:off x="7351612" y="2105623"/>
                  <a:ext cx="82170" cy="78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10552" extrusionOk="0">
                      <a:moveTo>
                        <a:pt x="1106" y="1"/>
                      </a:moveTo>
                      <a:lnTo>
                        <a:pt x="1106" y="1"/>
                      </a:lnTo>
                      <a:cubicBezTo>
                        <a:pt x="994" y="238"/>
                        <a:pt x="868" y="406"/>
                        <a:pt x="756" y="644"/>
                      </a:cubicBezTo>
                      <a:lnTo>
                        <a:pt x="700" y="1218"/>
                      </a:lnTo>
                      <a:lnTo>
                        <a:pt x="812" y="1218"/>
                      </a:lnTo>
                      <a:lnTo>
                        <a:pt x="812" y="1400"/>
                      </a:lnTo>
                      <a:cubicBezTo>
                        <a:pt x="812" y="1400"/>
                        <a:pt x="756" y="1456"/>
                        <a:pt x="700" y="1456"/>
                      </a:cubicBezTo>
                      <a:lnTo>
                        <a:pt x="406" y="5248"/>
                      </a:lnTo>
                      <a:lnTo>
                        <a:pt x="518" y="5248"/>
                      </a:lnTo>
                      <a:lnTo>
                        <a:pt x="518" y="5486"/>
                      </a:lnTo>
                      <a:lnTo>
                        <a:pt x="406" y="5486"/>
                      </a:lnTo>
                      <a:lnTo>
                        <a:pt x="168" y="8565"/>
                      </a:lnTo>
                      <a:cubicBezTo>
                        <a:pt x="238" y="8746"/>
                        <a:pt x="350" y="8914"/>
                        <a:pt x="406" y="9096"/>
                      </a:cubicBezTo>
                      <a:lnTo>
                        <a:pt x="518" y="7515"/>
                      </a:lnTo>
                      <a:cubicBezTo>
                        <a:pt x="406" y="7459"/>
                        <a:pt x="350" y="7403"/>
                        <a:pt x="350" y="7403"/>
                      </a:cubicBezTo>
                      <a:lnTo>
                        <a:pt x="406" y="7235"/>
                      </a:lnTo>
                      <a:cubicBezTo>
                        <a:pt x="406" y="7235"/>
                        <a:pt x="462" y="7235"/>
                        <a:pt x="588" y="7291"/>
                      </a:cubicBezTo>
                      <a:lnTo>
                        <a:pt x="812" y="3443"/>
                      </a:lnTo>
                      <a:cubicBezTo>
                        <a:pt x="700" y="3387"/>
                        <a:pt x="644" y="3387"/>
                        <a:pt x="644" y="3387"/>
                      </a:cubicBezTo>
                      <a:lnTo>
                        <a:pt x="700" y="3149"/>
                      </a:lnTo>
                      <a:cubicBezTo>
                        <a:pt x="756" y="3149"/>
                        <a:pt x="756" y="3205"/>
                        <a:pt x="868" y="3205"/>
                      </a:cubicBezTo>
                      <a:lnTo>
                        <a:pt x="1106" y="1"/>
                      </a:lnTo>
                      <a:close/>
                      <a:moveTo>
                        <a:pt x="112" y="9152"/>
                      </a:moveTo>
                      <a:lnTo>
                        <a:pt x="0" y="10496"/>
                      </a:lnTo>
                      <a:cubicBezTo>
                        <a:pt x="112" y="10496"/>
                        <a:pt x="238" y="10552"/>
                        <a:pt x="294" y="10552"/>
                      </a:cubicBezTo>
                      <a:lnTo>
                        <a:pt x="406" y="9208"/>
                      </a:lnTo>
                      <a:cubicBezTo>
                        <a:pt x="294" y="9208"/>
                        <a:pt x="238" y="9208"/>
                        <a:pt x="112" y="915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6" name="Google Shape;3556;p53"/>
                <p:cNvSpPr/>
                <p:nvPr/>
              </p:nvSpPr>
              <p:spPr>
                <a:xfrm>
                  <a:off x="7321448" y="2495527"/>
                  <a:ext cx="68723" cy="3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518" extrusionOk="0">
                      <a:moveTo>
                        <a:pt x="812" y="0"/>
                      </a:moveTo>
                      <a:cubicBezTo>
                        <a:pt x="644" y="56"/>
                        <a:pt x="350" y="112"/>
                        <a:pt x="0" y="294"/>
                      </a:cubicBezTo>
                      <a:lnTo>
                        <a:pt x="0" y="518"/>
                      </a:lnTo>
                      <a:cubicBezTo>
                        <a:pt x="350" y="350"/>
                        <a:pt x="644" y="294"/>
                        <a:pt x="812" y="238"/>
                      </a:cubicBezTo>
                      <a:lnTo>
                        <a:pt x="924" y="238"/>
                      </a:lnTo>
                      <a:lnTo>
                        <a:pt x="9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7" name="Google Shape;3557;p53"/>
                <p:cNvSpPr/>
                <p:nvPr/>
              </p:nvSpPr>
              <p:spPr>
                <a:xfrm>
                  <a:off x="7377616" y="2196115"/>
                  <a:ext cx="34324" cy="2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350" extrusionOk="0">
                      <a:moveTo>
                        <a:pt x="350" y="0"/>
                      </a:moveTo>
                      <a:cubicBezTo>
                        <a:pt x="294" y="0"/>
                        <a:pt x="168" y="70"/>
                        <a:pt x="112" y="70"/>
                      </a:cubicBezTo>
                      <a:cubicBezTo>
                        <a:pt x="56" y="182"/>
                        <a:pt x="0" y="238"/>
                        <a:pt x="0" y="350"/>
                      </a:cubicBezTo>
                      <a:cubicBezTo>
                        <a:pt x="112" y="294"/>
                        <a:pt x="238" y="238"/>
                        <a:pt x="350" y="238"/>
                      </a:cubicBezTo>
                      <a:cubicBezTo>
                        <a:pt x="406" y="238"/>
                        <a:pt x="462" y="182"/>
                        <a:pt x="462" y="182"/>
                      </a:cubicBezTo>
                      <a:lnTo>
                        <a:pt x="4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8" name="Google Shape;3558;p53"/>
                <p:cNvSpPr/>
                <p:nvPr/>
              </p:nvSpPr>
              <p:spPr>
                <a:xfrm>
                  <a:off x="7377616" y="2643152"/>
                  <a:ext cx="125856" cy="86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1162" extrusionOk="0">
                      <a:moveTo>
                        <a:pt x="56" y="0"/>
                      </a:moveTo>
                      <a:lnTo>
                        <a:pt x="0" y="168"/>
                      </a:lnTo>
                      <a:cubicBezTo>
                        <a:pt x="0" y="168"/>
                        <a:pt x="56" y="224"/>
                        <a:pt x="168" y="280"/>
                      </a:cubicBezTo>
                      <a:cubicBezTo>
                        <a:pt x="462" y="406"/>
                        <a:pt x="1106" y="700"/>
                        <a:pt x="1693" y="1162"/>
                      </a:cubicBezTo>
                      <a:cubicBezTo>
                        <a:pt x="1693" y="1050"/>
                        <a:pt x="1637" y="924"/>
                        <a:pt x="1567" y="812"/>
                      </a:cubicBezTo>
                      <a:cubicBezTo>
                        <a:pt x="994" y="406"/>
                        <a:pt x="462" y="112"/>
                        <a:pt x="238" y="56"/>
                      </a:cubicBezTo>
                      <a:cubicBezTo>
                        <a:pt x="112" y="0"/>
                        <a:pt x="56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9" name="Google Shape;3559;p53"/>
                <p:cNvSpPr/>
                <p:nvPr/>
              </p:nvSpPr>
              <p:spPr>
                <a:xfrm>
                  <a:off x="7399385" y="2339580"/>
                  <a:ext cx="64562" cy="4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644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57" y="238"/>
                        <a:pt x="169" y="294"/>
                      </a:cubicBezTo>
                      <a:cubicBezTo>
                        <a:pt x="351" y="350"/>
                        <a:pt x="575" y="462"/>
                        <a:pt x="813" y="644"/>
                      </a:cubicBezTo>
                      <a:cubicBezTo>
                        <a:pt x="813" y="518"/>
                        <a:pt x="813" y="462"/>
                        <a:pt x="869" y="406"/>
                      </a:cubicBezTo>
                      <a:cubicBezTo>
                        <a:pt x="575" y="238"/>
                        <a:pt x="351" y="112"/>
                        <a:pt x="225" y="56"/>
                      </a:cubicBezTo>
                      <a:cubicBezTo>
                        <a:pt x="113" y="56"/>
                        <a:pt x="113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0" name="Google Shape;3560;p53"/>
                <p:cNvSpPr/>
                <p:nvPr/>
              </p:nvSpPr>
              <p:spPr>
                <a:xfrm>
                  <a:off x="7455552" y="2057777"/>
                  <a:ext cx="95692" cy="65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883" extrusionOk="0">
                      <a:moveTo>
                        <a:pt x="113" y="1"/>
                      </a:moveTo>
                      <a:cubicBezTo>
                        <a:pt x="57" y="57"/>
                        <a:pt x="1" y="113"/>
                        <a:pt x="1" y="183"/>
                      </a:cubicBezTo>
                      <a:cubicBezTo>
                        <a:pt x="294" y="351"/>
                        <a:pt x="700" y="589"/>
                        <a:pt x="1162" y="882"/>
                      </a:cubicBezTo>
                      <a:cubicBezTo>
                        <a:pt x="1162" y="813"/>
                        <a:pt x="1218" y="757"/>
                        <a:pt x="1288" y="701"/>
                      </a:cubicBezTo>
                      <a:cubicBezTo>
                        <a:pt x="812" y="351"/>
                        <a:pt x="406" y="183"/>
                        <a:pt x="1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561" name="Google Shape;3561;p53"/>
            <p:cNvSpPr/>
            <p:nvPr/>
          </p:nvSpPr>
          <p:spPr>
            <a:xfrm>
              <a:off x="7369202" y="2753749"/>
              <a:ext cx="53969" cy="52988"/>
            </a:xfrm>
            <a:custGeom>
              <a:avLst/>
              <a:gdLst/>
              <a:ahLst/>
              <a:cxnLst/>
              <a:rect l="l" t="t" r="r" b="b"/>
              <a:pathLst>
                <a:path w="770" h="756" extrusionOk="0">
                  <a:moveTo>
                    <a:pt x="476" y="0"/>
                  </a:moveTo>
                  <a:lnTo>
                    <a:pt x="0" y="294"/>
                  </a:lnTo>
                  <a:cubicBezTo>
                    <a:pt x="0" y="462"/>
                    <a:pt x="70" y="574"/>
                    <a:pt x="70" y="756"/>
                  </a:cubicBezTo>
                  <a:lnTo>
                    <a:pt x="770" y="35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53"/>
            <p:cNvSpPr/>
            <p:nvPr/>
          </p:nvSpPr>
          <p:spPr>
            <a:xfrm>
              <a:off x="7112179" y="2793981"/>
              <a:ext cx="1144710" cy="854327"/>
            </a:xfrm>
            <a:custGeom>
              <a:avLst/>
              <a:gdLst/>
              <a:ahLst/>
              <a:cxnLst/>
              <a:rect l="l" t="t" r="r" b="b"/>
              <a:pathLst>
                <a:path w="16332" h="12189" extrusionOk="0">
                  <a:moveTo>
                    <a:pt x="13533" y="1525"/>
                  </a:moveTo>
                  <a:cubicBezTo>
                    <a:pt x="13700" y="1525"/>
                    <a:pt x="13756" y="1749"/>
                    <a:pt x="13588" y="1819"/>
                  </a:cubicBezTo>
                  <a:lnTo>
                    <a:pt x="13533" y="1819"/>
                  </a:lnTo>
                  <a:cubicBezTo>
                    <a:pt x="13407" y="1819"/>
                    <a:pt x="13351" y="1581"/>
                    <a:pt x="13463" y="1525"/>
                  </a:cubicBezTo>
                  <a:close/>
                  <a:moveTo>
                    <a:pt x="13588" y="5891"/>
                  </a:moveTo>
                  <a:cubicBezTo>
                    <a:pt x="13700" y="5891"/>
                    <a:pt x="13756" y="6129"/>
                    <a:pt x="13644" y="6185"/>
                  </a:cubicBezTo>
                  <a:lnTo>
                    <a:pt x="13588" y="6185"/>
                  </a:lnTo>
                  <a:cubicBezTo>
                    <a:pt x="13407" y="6185"/>
                    <a:pt x="13351" y="5947"/>
                    <a:pt x="13533" y="5891"/>
                  </a:cubicBezTo>
                  <a:close/>
                  <a:moveTo>
                    <a:pt x="12595" y="7123"/>
                  </a:moveTo>
                  <a:cubicBezTo>
                    <a:pt x="12651" y="7123"/>
                    <a:pt x="12707" y="7291"/>
                    <a:pt x="12651" y="7347"/>
                  </a:cubicBezTo>
                  <a:lnTo>
                    <a:pt x="12595" y="7347"/>
                  </a:lnTo>
                  <a:cubicBezTo>
                    <a:pt x="12483" y="7347"/>
                    <a:pt x="12483" y="7179"/>
                    <a:pt x="12539" y="7179"/>
                  </a:cubicBezTo>
                  <a:cubicBezTo>
                    <a:pt x="12595" y="7179"/>
                    <a:pt x="12595" y="7123"/>
                    <a:pt x="12595" y="7123"/>
                  </a:cubicBezTo>
                  <a:close/>
                  <a:moveTo>
                    <a:pt x="1106" y="7291"/>
                  </a:moveTo>
                  <a:cubicBezTo>
                    <a:pt x="1162" y="7291"/>
                    <a:pt x="1218" y="7472"/>
                    <a:pt x="1106" y="7472"/>
                  </a:cubicBezTo>
                  <a:cubicBezTo>
                    <a:pt x="994" y="7472"/>
                    <a:pt x="939" y="7347"/>
                    <a:pt x="1050" y="7291"/>
                  </a:cubicBezTo>
                  <a:close/>
                  <a:moveTo>
                    <a:pt x="757" y="8466"/>
                  </a:moveTo>
                  <a:cubicBezTo>
                    <a:pt x="869" y="8466"/>
                    <a:pt x="939" y="8690"/>
                    <a:pt x="813" y="8746"/>
                  </a:cubicBezTo>
                  <a:lnTo>
                    <a:pt x="757" y="8746"/>
                  </a:lnTo>
                  <a:cubicBezTo>
                    <a:pt x="589" y="8746"/>
                    <a:pt x="519" y="8522"/>
                    <a:pt x="701" y="8466"/>
                  </a:cubicBezTo>
                  <a:close/>
                  <a:moveTo>
                    <a:pt x="1988" y="8816"/>
                  </a:moveTo>
                  <a:cubicBezTo>
                    <a:pt x="2156" y="8816"/>
                    <a:pt x="2212" y="9040"/>
                    <a:pt x="2044" y="9096"/>
                  </a:cubicBezTo>
                  <a:lnTo>
                    <a:pt x="1988" y="9096"/>
                  </a:lnTo>
                  <a:cubicBezTo>
                    <a:pt x="1862" y="9096"/>
                    <a:pt x="1806" y="8872"/>
                    <a:pt x="1918" y="8816"/>
                  </a:cubicBezTo>
                  <a:close/>
                  <a:moveTo>
                    <a:pt x="11839" y="9096"/>
                  </a:moveTo>
                  <a:cubicBezTo>
                    <a:pt x="11895" y="9096"/>
                    <a:pt x="11951" y="9222"/>
                    <a:pt x="11839" y="9278"/>
                  </a:cubicBezTo>
                  <a:cubicBezTo>
                    <a:pt x="11713" y="9278"/>
                    <a:pt x="11657" y="9096"/>
                    <a:pt x="11783" y="9096"/>
                  </a:cubicBezTo>
                  <a:close/>
                  <a:moveTo>
                    <a:pt x="8341" y="9446"/>
                  </a:moveTo>
                  <a:cubicBezTo>
                    <a:pt x="8397" y="9446"/>
                    <a:pt x="8453" y="9627"/>
                    <a:pt x="8341" y="9627"/>
                  </a:cubicBezTo>
                  <a:lnTo>
                    <a:pt x="8285" y="9627"/>
                  </a:lnTo>
                  <a:cubicBezTo>
                    <a:pt x="8215" y="9627"/>
                    <a:pt x="8159" y="9515"/>
                    <a:pt x="8285" y="9446"/>
                  </a:cubicBezTo>
                  <a:close/>
                  <a:moveTo>
                    <a:pt x="9740" y="9739"/>
                  </a:moveTo>
                  <a:cubicBezTo>
                    <a:pt x="9796" y="9739"/>
                    <a:pt x="9852" y="9921"/>
                    <a:pt x="9740" y="9921"/>
                  </a:cubicBezTo>
                  <a:cubicBezTo>
                    <a:pt x="9614" y="9921"/>
                    <a:pt x="9614" y="9795"/>
                    <a:pt x="9684" y="9739"/>
                  </a:cubicBezTo>
                  <a:close/>
                  <a:moveTo>
                    <a:pt x="6410" y="9921"/>
                  </a:moveTo>
                  <a:cubicBezTo>
                    <a:pt x="6536" y="9921"/>
                    <a:pt x="6536" y="10033"/>
                    <a:pt x="6466" y="10089"/>
                  </a:cubicBezTo>
                  <a:lnTo>
                    <a:pt x="6410" y="10089"/>
                  </a:lnTo>
                  <a:cubicBezTo>
                    <a:pt x="6354" y="10089"/>
                    <a:pt x="6298" y="9977"/>
                    <a:pt x="6410" y="9921"/>
                  </a:cubicBezTo>
                  <a:close/>
                  <a:moveTo>
                    <a:pt x="4493" y="10089"/>
                  </a:moveTo>
                  <a:cubicBezTo>
                    <a:pt x="4605" y="10089"/>
                    <a:pt x="4661" y="10215"/>
                    <a:pt x="4549" y="10271"/>
                  </a:cubicBezTo>
                  <a:lnTo>
                    <a:pt x="4493" y="10271"/>
                  </a:lnTo>
                  <a:cubicBezTo>
                    <a:pt x="4437" y="10271"/>
                    <a:pt x="4367" y="10145"/>
                    <a:pt x="4493" y="10089"/>
                  </a:cubicBezTo>
                  <a:close/>
                  <a:moveTo>
                    <a:pt x="3093" y="10271"/>
                  </a:moveTo>
                  <a:cubicBezTo>
                    <a:pt x="3261" y="10271"/>
                    <a:pt x="3387" y="10621"/>
                    <a:pt x="3149" y="10733"/>
                  </a:cubicBezTo>
                  <a:lnTo>
                    <a:pt x="3038" y="10733"/>
                  </a:lnTo>
                  <a:cubicBezTo>
                    <a:pt x="2856" y="10733"/>
                    <a:pt x="2744" y="10383"/>
                    <a:pt x="2968" y="10327"/>
                  </a:cubicBezTo>
                  <a:cubicBezTo>
                    <a:pt x="3038" y="10271"/>
                    <a:pt x="3038" y="10271"/>
                    <a:pt x="3093" y="10271"/>
                  </a:cubicBezTo>
                  <a:close/>
                  <a:moveTo>
                    <a:pt x="8047" y="11377"/>
                  </a:moveTo>
                  <a:cubicBezTo>
                    <a:pt x="8103" y="11377"/>
                    <a:pt x="8159" y="11489"/>
                    <a:pt x="8047" y="11544"/>
                  </a:cubicBezTo>
                  <a:cubicBezTo>
                    <a:pt x="7935" y="11544"/>
                    <a:pt x="7935" y="11377"/>
                    <a:pt x="7991" y="11377"/>
                  </a:cubicBezTo>
                  <a:close/>
                  <a:moveTo>
                    <a:pt x="4549" y="11544"/>
                  </a:moveTo>
                  <a:cubicBezTo>
                    <a:pt x="4717" y="11544"/>
                    <a:pt x="4787" y="11726"/>
                    <a:pt x="4605" y="11782"/>
                  </a:cubicBezTo>
                  <a:cubicBezTo>
                    <a:pt x="4605" y="11838"/>
                    <a:pt x="4605" y="11838"/>
                    <a:pt x="4549" y="11838"/>
                  </a:cubicBezTo>
                  <a:cubicBezTo>
                    <a:pt x="4437" y="11838"/>
                    <a:pt x="4367" y="11614"/>
                    <a:pt x="4493" y="11544"/>
                  </a:cubicBezTo>
                  <a:close/>
                  <a:moveTo>
                    <a:pt x="12707" y="0"/>
                  </a:moveTo>
                  <a:lnTo>
                    <a:pt x="12707" y="0"/>
                  </a:lnTo>
                  <a:cubicBezTo>
                    <a:pt x="12833" y="126"/>
                    <a:pt x="12889" y="294"/>
                    <a:pt x="12945" y="476"/>
                  </a:cubicBezTo>
                  <a:cubicBezTo>
                    <a:pt x="13351" y="1469"/>
                    <a:pt x="13463" y="2449"/>
                    <a:pt x="13351" y="3442"/>
                  </a:cubicBezTo>
                  <a:cubicBezTo>
                    <a:pt x="13407" y="3442"/>
                    <a:pt x="13407" y="3386"/>
                    <a:pt x="13407" y="3386"/>
                  </a:cubicBezTo>
                  <a:lnTo>
                    <a:pt x="13463" y="3386"/>
                  </a:lnTo>
                  <a:cubicBezTo>
                    <a:pt x="13588" y="3386"/>
                    <a:pt x="13644" y="3624"/>
                    <a:pt x="13533" y="3680"/>
                  </a:cubicBezTo>
                  <a:lnTo>
                    <a:pt x="13463" y="3680"/>
                  </a:lnTo>
                  <a:cubicBezTo>
                    <a:pt x="13407" y="3680"/>
                    <a:pt x="13351" y="3680"/>
                    <a:pt x="13351" y="3624"/>
                  </a:cubicBezTo>
                  <a:cubicBezTo>
                    <a:pt x="13057" y="5891"/>
                    <a:pt x="11434" y="7878"/>
                    <a:pt x="9041" y="8816"/>
                  </a:cubicBezTo>
                  <a:cubicBezTo>
                    <a:pt x="8103" y="9166"/>
                    <a:pt x="7166" y="9334"/>
                    <a:pt x="6298" y="9334"/>
                  </a:cubicBezTo>
                  <a:cubicBezTo>
                    <a:pt x="3793" y="9334"/>
                    <a:pt x="1512" y="7990"/>
                    <a:pt x="463" y="5429"/>
                  </a:cubicBezTo>
                  <a:cubicBezTo>
                    <a:pt x="407" y="5248"/>
                    <a:pt x="351" y="5136"/>
                    <a:pt x="295" y="4968"/>
                  </a:cubicBezTo>
                  <a:cubicBezTo>
                    <a:pt x="1" y="6185"/>
                    <a:pt x="1" y="7472"/>
                    <a:pt x="295" y="8746"/>
                  </a:cubicBezTo>
                  <a:cubicBezTo>
                    <a:pt x="994" y="9278"/>
                    <a:pt x="1750" y="9977"/>
                    <a:pt x="2450" y="11027"/>
                  </a:cubicBezTo>
                  <a:cubicBezTo>
                    <a:pt x="3499" y="11614"/>
                    <a:pt x="4605" y="11964"/>
                    <a:pt x="5654" y="12132"/>
                  </a:cubicBezTo>
                  <a:cubicBezTo>
                    <a:pt x="5710" y="12076"/>
                    <a:pt x="5710" y="12020"/>
                    <a:pt x="5766" y="12020"/>
                  </a:cubicBezTo>
                  <a:lnTo>
                    <a:pt x="5892" y="12020"/>
                  </a:lnTo>
                  <a:cubicBezTo>
                    <a:pt x="5948" y="12020"/>
                    <a:pt x="6060" y="12076"/>
                    <a:pt x="6060" y="12132"/>
                  </a:cubicBezTo>
                  <a:cubicBezTo>
                    <a:pt x="6242" y="12132"/>
                    <a:pt x="6466" y="12188"/>
                    <a:pt x="6648" y="12188"/>
                  </a:cubicBezTo>
                  <a:cubicBezTo>
                    <a:pt x="12063" y="12188"/>
                    <a:pt x="16331" y="6423"/>
                    <a:pt x="13239" y="350"/>
                  </a:cubicBezTo>
                  <a:cubicBezTo>
                    <a:pt x="13057" y="238"/>
                    <a:pt x="12889" y="126"/>
                    <a:pt x="12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53"/>
            <p:cNvSpPr/>
            <p:nvPr/>
          </p:nvSpPr>
          <p:spPr>
            <a:xfrm>
              <a:off x="7283831" y="2818443"/>
              <a:ext cx="984835" cy="1010277"/>
            </a:xfrm>
            <a:custGeom>
              <a:avLst/>
              <a:gdLst/>
              <a:ahLst/>
              <a:cxnLst/>
              <a:rect l="l" t="t" r="r" b="b"/>
              <a:pathLst>
                <a:path w="14051" h="14414" extrusionOk="0">
                  <a:moveTo>
                    <a:pt x="12133" y="1932"/>
                  </a:moveTo>
                  <a:cubicBezTo>
                    <a:pt x="12301" y="1932"/>
                    <a:pt x="12413" y="2282"/>
                    <a:pt x="12189" y="2394"/>
                  </a:cubicBezTo>
                  <a:lnTo>
                    <a:pt x="12133" y="2394"/>
                  </a:lnTo>
                  <a:cubicBezTo>
                    <a:pt x="11895" y="2394"/>
                    <a:pt x="11783" y="2044"/>
                    <a:pt x="12007" y="1988"/>
                  </a:cubicBezTo>
                  <a:cubicBezTo>
                    <a:pt x="12063" y="1932"/>
                    <a:pt x="12063" y="1932"/>
                    <a:pt x="12133" y="1932"/>
                  </a:cubicBezTo>
                  <a:close/>
                  <a:moveTo>
                    <a:pt x="12833" y="3219"/>
                  </a:moveTo>
                  <a:cubicBezTo>
                    <a:pt x="13001" y="3219"/>
                    <a:pt x="13057" y="3443"/>
                    <a:pt x="12889" y="3499"/>
                  </a:cubicBezTo>
                  <a:lnTo>
                    <a:pt x="12833" y="3499"/>
                  </a:lnTo>
                  <a:cubicBezTo>
                    <a:pt x="12707" y="3499"/>
                    <a:pt x="12651" y="3275"/>
                    <a:pt x="12763" y="3219"/>
                  </a:cubicBezTo>
                  <a:close/>
                  <a:moveTo>
                    <a:pt x="12245" y="4199"/>
                  </a:moveTo>
                  <a:cubicBezTo>
                    <a:pt x="12483" y="4199"/>
                    <a:pt x="12595" y="4549"/>
                    <a:pt x="12357" y="4675"/>
                  </a:cubicBezTo>
                  <a:lnTo>
                    <a:pt x="12245" y="4675"/>
                  </a:lnTo>
                  <a:cubicBezTo>
                    <a:pt x="12063" y="4675"/>
                    <a:pt x="11951" y="4325"/>
                    <a:pt x="12189" y="4269"/>
                  </a:cubicBezTo>
                  <a:lnTo>
                    <a:pt x="12245" y="4199"/>
                  </a:lnTo>
                  <a:close/>
                  <a:moveTo>
                    <a:pt x="13532" y="4675"/>
                  </a:moveTo>
                  <a:cubicBezTo>
                    <a:pt x="13644" y="4675"/>
                    <a:pt x="13644" y="4843"/>
                    <a:pt x="13588" y="4843"/>
                  </a:cubicBezTo>
                  <a:lnTo>
                    <a:pt x="13532" y="4843"/>
                  </a:lnTo>
                  <a:cubicBezTo>
                    <a:pt x="13462" y="4843"/>
                    <a:pt x="13406" y="4731"/>
                    <a:pt x="13462" y="4675"/>
                  </a:cubicBezTo>
                  <a:close/>
                  <a:moveTo>
                    <a:pt x="13001" y="5598"/>
                  </a:moveTo>
                  <a:cubicBezTo>
                    <a:pt x="13113" y="5598"/>
                    <a:pt x="13182" y="5836"/>
                    <a:pt x="13001" y="5892"/>
                  </a:cubicBezTo>
                  <a:lnTo>
                    <a:pt x="12945" y="5892"/>
                  </a:lnTo>
                  <a:cubicBezTo>
                    <a:pt x="12833" y="5892"/>
                    <a:pt x="12763" y="5724"/>
                    <a:pt x="12945" y="5598"/>
                  </a:cubicBezTo>
                  <a:close/>
                  <a:moveTo>
                    <a:pt x="12007" y="6886"/>
                  </a:moveTo>
                  <a:cubicBezTo>
                    <a:pt x="12245" y="6886"/>
                    <a:pt x="12357" y="7235"/>
                    <a:pt x="12133" y="7291"/>
                  </a:cubicBezTo>
                  <a:lnTo>
                    <a:pt x="12007" y="7291"/>
                  </a:lnTo>
                  <a:cubicBezTo>
                    <a:pt x="11839" y="7291"/>
                    <a:pt x="11713" y="6998"/>
                    <a:pt x="11951" y="6886"/>
                  </a:cubicBezTo>
                  <a:close/>
                  <a:moveTo>
                    <a:pt x="13238" y="7347"/>
                  </a:moveTo>
                  <a:cubicBezTo>
                    <a:pt x="13350" y="7347"/>
                    <a:pt x="13406" y="7585"/>
                    <a:pt x="13238" y="7641"/>
                  </a:cubicBezTo>
                  <a:lnTo>
                    <a:pt x="13182" y="7641"/>
                  </a:lnTo>
                  <a:cubicBezTo>
                    <a:pt x="13057" y="7641"/>
                    <a:pt x="13001" y="7473"/>
                    <a:pt x="13182" y="7417"/>
                  </a:cubicBezTo>
                  <a:cubicBezTo>
                    <a:pt x="13182" y="7347"/>
                    <a:pt x="13182" y="7347"/>
                    <a:pt x="13238" y="7347"/>
                  </a:cubicBezTo>
                  <a:close/>
                  <a:moveTo>
                    <a:pt x="11139" y="8117"/>
                  </a:moveTo>
                  <a:cubicBezTo>
                    <a:pt x="11307" y="8117"/>
                    <a:pt x="11363" y="8341"/>
                    <a:pt x="11195" y="8397"/>
                  </a:cubicBezTo>
                  <a:lnTo>
                    <a:pt x="11139" y="8397"/>
                  </a:lnTo>
                  <a:cubicBezTo>
                    <a:pt x="10958" y="8397"/>
                    <a:pt x="10958" y="8117"/>
                    <a:pt x="11139" y="8117"/>
                  </a:cubicBezTo>
                  <a:close/>
                  <a:moveTo>
                    <a:pt x="12483" y="8817"/>
                  </a:moveTo>
                  <a:cubicBezTo>
                    <a:pt x="12763" y="8817"/>
                    <a:pt x="12763" y="9222"/>
                    <a:pt x="12483" y="9278"/>
                  </a:cubicBezTo>
                  <a:cubicBezTo>
                    <a:pt x="12245" y="9278"/>
                    <a:pt x="12189" y="8873"/>
                    <a:pt x="12483" y="8817"/>
                  </a:cubicBezTo>
                  <a:close/>
                  <a:moveTo>
                    <a:pt x="10902" y="9922"/>
                  </a:moveTo>
                  <a:cubicBezTo>
                    <a:pt x="11014" y="9922"/>
                    <a:pt x="11084" y="10216"/>
                    <a:pt x="10902" y="10216"/>
                  </a:cubicBezTo>
                  <a:lnTo>
                    <a:pt x="10846" y="10216"/>
                  </a:lnTo>
                  <a:cubicBezTo>
                    <a:pt x="10734" y="10216"/>
                    <a:pt x="10664" y="9922"/>
                    <a:pt x="10846" y="9922"/>
                  </a:cubicBezTo>
                  <a:close/>
                  <a:moveTo>
                    <a:pt x="9264" y="10916"/>
                  </a:moveTo>
                  <a:cubicBezTo>
                    <a:pt x="9446" y="10916"/>
                    <a:pt x="9502" y="11140"/>
                    <a:pt x="9334" y="11195"/>
                  </a:cubicBezTo>
                  <a:lnTo>
                    <a:pt x="9264" y="11195"/>
                  </a:lnTo>
                  <a:cubicBezTo>
                    <a:pt x="9152" y="11195"/>
                    <a:pt x="9096" y="10972"/>
                    <a:pt x="9208" y="10916"/>
                  </a:cubicBezTo>
                  <a:close/>
                  <a:moveTo>
                    <a:pt x="10734" y="11433"/>
                  </a:moveTo>
                  <a:cubicBezTo>
                    <a:pt x="10790" y="11433"/>
                    <a:pt x="10846" y="11545"/>
                    <a:pt x="10734" y="11615"/>
                  </a:cubicBezTo>
                  <a:lnTo>
                    <a:pt x="10664" y="11615"/>
                  </a:lnTo>
                  <a:cubicBezTo>
                    <a:pt x="10608" y="11615"/>
                    <a:pt x="10552" y="11489"/>
                    <a:pt x="10664" y="11433"/>
                  </a:cubicBezTo>
                  <a:close/>
                  <a:moveTo>
                    <a:pt x="7165" y="11965"/>
                  </a:moveTo>
                  <a:cubicBezTo>
                    <a:pt x="7459" y="11965"/>
                    <a:pt x="7459" y="12371"/>
                    <a:pt x="7235" y="12371"/>
                  </a:cubicBezTo>
                  <a:lnTo>
                    <a:pt x="7165" y="12371"/>
                  </a:lnTo>
                  <a:cubicBezTo>
                    <a:pt x="6941" y="12371"/>
                    <a:pt x="6886" y="11965"/>
                    <a:pt x="7165" y="11965"/>
                  </a:cubicBezTo>
                  <a:close/>
                  <a:moveTo>
                    <a:pt x="5066" y="12539"/>
                  </a:moveTo>
                  <a:cubicBezTo>
                    <a:pt x="5192" y="12539"/>
                    <a:pt x="5248" y="12721"/>
                    <a:pt x="5136" y="12777"/>
                  </a:cubicBezTo>
                  <a:cubicBezTo>
                    <a:pt x="5066" y="12777"/>
                    <a:pt x="5066" y="12833"/>
                    <a:pt x="5066" y="12833"/>
                  </a:cubicBezTo>
                  <a:cubicBezTo>
                    <a:pt x="4898" y="12833"/>
                    <a:pt x="4842" y="12595"/>
                    <a:pt x="5010" y="12539"/>
                  </a:cubicBezTo>
                  <a:close/>
                  <a:moveTo>
                    <a:pt x="2212" y="12665"/>
                  </a:moveTo>
                  <a:cubicBezTo>
                    <a:pt x="2394" y="12665"/>
                    <a:pt x="2450" y="12889"/>
                    <a:pt x="2268" y="12945"/>
                  </a:cubicBezTo>
                  <a:lnTo>
                    <a:pt x="2212" y="12945"/>
                  </a:lnTo>
                  <a:cubicBezTo>
                    <a:pt x="2100" y="12945"/>
                    <a:pt x="2044" y="12721"/>
                    <a:pt x="2156" y="12665"/>
                  </a:cubicBezTo>
                  <a:close/>
                  <a:moveTo>
                    <a:pt x="8985" y="12315"/>
                  </a:moveTo>
                  <a:cubicBezTo>
                    <a:pt x="9152" y="12315"/>
                    <a:pt x="9334" y="12371"/>
                    <a:pt x="9334" y="12483"/>
                  </a:cubicBezTo>
                  <a:cubicBezTo>
                    <a:pt x="9390" y="12665"/>
                    <a:pt x="9208" y="12889"/>
                    <a:pt x="8915" y="13015"/>
                  </a:cubicBezTo>
                  <a:cubicBezTo>
                    <a:pt x="8803" y="13071"/>
                    <a:pt x="8691" y="13071"/>
                    <a:pt x="8565" y="13071"/>
                  </a:cubicBezTo>
                  <a:cubicBezTo>
                    <a:pt x="8397" y="13071"/>
                    <a:pt x="8285" y="13015"/>
                    <a:pt x="8285" y="12889"/>
                  </a:cubicBezTo>
                  <a:cubicBezTo>
                    <a:pt x="8159" y="12721"/>
                    <a:pt x="8397" y="12483"/>
                    <a:pt x="8691" y="12371"/>
                  </a:cubicBezTo>
                  <a:cubicBezTo>
                    <a:pt x="8803" y="12371"/>
                    <a:pt x="8915" y="12315"/>
                    <a:pt x="8985" y="12315"/>
                  </a:cubicBezTo>
                  <a:close/>
                  <a:moveTo>
                    <a:pt x="4143" y="13364"/>
                  </a:moveTo>
                  <a:cubicBezTo>
                    <a:pt x="4255" y="13364"/>
                    <a:pt x="4311" y="13588"/>
                    <a:pt x="4199" y="13644"/>
                  </a:cubicBezTo>
                  <a:lnTo>
                    <a:pt x="4143" y="13644"/>
                  </a:lnTo>
                  <a:cubicBezTo>
                    <a:pt x="3961" y="13644"/>
                    <a:pt x="3905" y="13420"/>
                    <a:pt x="4087" y="13364"/>
                  </a:cubicBezTo>
                  <a:close/>
                  <a:moveTo>
                    <a:pt x="6116" y="13476"/>
                  </a:moveTo>
                  <a:cubicBezTo>
                    <a:pt x="6298" y="13476"/>
                    <a:pt x="6410" y="13826"/>
                    <a:pt x="6186" y="13882"/>
                  </a:cubicBezTo>
                  <a:lnTo>
                    <a:pt x="6060" y="13882"/>
                  </a:lnTo>
                  <a:cubicBezTo>
                    <a:pt x="5892" y="13882"/>
                    <a:pt x="5766" y="13588"/>
                    <a:pt x="6004" y="13476"/>
                  </a:cubicBezTo>
                  <a:close/>
                  <a:moveTo>
                    <a:pt x="10790" y="1"/>
                  </a:moveTo>
                  <a:cubicBezTo>
                    <a:pt x="13882" y="6074"/>
                    <a:pt x="9614" y="11839"/>
                    <a:pt x="4199" y="11839"/>
                  </a:cubicBezTo>
                  <a:cubicBezTo>
                    <a:pt x="4017" y="11839"/>
                    <a:pt x="3793" y="11783"/>
                    <a:pt x="3611" y="11783"/>
                  </a:cubicBezTo>
                  <a:cubicBezTo>
                    <a:pt x="3667" y="11895"/>
                    <a:pt x="3611" y="12021"/>
                    <a:pt x="3499" y="12077"/>
                  </a:cubicBezTo>
                  <a:lnTo>
                    <a:pt x="3443" y="12077"/>
                  </a:lnTo>
                  <a:cubicBezTo>
                    <a:pt x="3261" y="12077"/>
                    <a:pt x="3149" y="11895"/>
                    <a:pt x="3205" y="11783"/>
                  </a:cubicBezTo>
                  <a:cubicBezTo>
                    <a:pt x="2156" y="11615"/>
                    <a:pt x="1050" y="11265"/>
                    <a:pt x="1" y="10678"/>
                  </a:cubicBezTo>
                  <a:lnTo>
                    <a:pt x="1" y="10678"/>
                  </a:lnTo>
                  <a:cubicBezTo>
                    <a:pt x="239" y="10972"/>
                    <a:pt x="407" y="11377"/>
                    <a:pt x="644" y="11727"/>
                  </a:cubicBezTo>
                  <a:lnTo>
                    <a:pt x="700" y="11727"/>
                  </a:lnTo>
                  <a:cubicBezTo>
                    <a:pt x="756" y="11671"/>
                    <a:pt x="756" y="11671"/>
                    <a:pt x="812" y="11671"/>
                  </a:cubicBezTo>
                  <a:cubicBezTo>
                    <a:pt x="994" y="11671"/>
                    <a:pt x="1106" y="12021"/>
                    <a:pt x="868" y="12077"/>
                  </a:cubicBezTo>
                  <a:lnTo>
                    <a:pt x="812" y="12133"/>
                  </a:lnTo>
                  <a:cubicBezTo>
                    <a:pt x="994" y="12483"/>
                    <a:pt x="1162" y="12889"/>
                    <a:pt x="1288" y="13364"/>
                  </a:cubicBezTo>
                  <a:cubicBezTo>
                    <a:pt x="2506" y="14064"/>
                    <a:pt x="3849" y="14414"/>
                    <a:pt x="5304" y="14414"/>
                  </a:cubicBezTo>
                  <a:cubicBezTo>
                    <a:pt x="6410" y="14414"/>
                    <a:pt x="7515" y="14232"/>
                    <a:pt x="8635" y="13826"/>
                  </a:cubicBezTo>
                  <a:lnTo>
                    <a:pt x="8635" y="13770"/>
                  </a:lnTo>
                  <a:lnTo>
                    <a:pt x="8747" y="13770"/>
                  </a:lnTo>
                  <a:cubicBezTo>
                    <a:pt x="11951" y="12483"/>
                    <a:pt x="14050" y="9628"/>
                    <a:pt x="14050" y="6424"/>
                  </a:cubicBezTo>
                  <a:cubicBezTo>
                    <a:pt x="14050" y="5486"/>
                    <a:pt x="13882" y="4549"/>
                    <a:pt x="13462" y="3569"/>
                  </a:cubicBezTo>
                  <a:lnTo>
                    <a:pt x="13462" y="3499"/>
                  </a:lnTo>
                  <a:lnTo>
                    <a:pt x="13462" y="3443"/>
                  </a:lnTo>
                  <a:cubicBezTo>
                    <a:pt x="12889" y="2044"/>
                    <a:pt x="11951" y="882"/>
                    <a:pt x="10790" y="1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4" name="Google Shape;3564;p53"/>
            <p:cNvGrpSpPr/>
            <p:nvPr/>
          </p:nvGrpSpPr>
          <p:grpSpPr>
            <a:xfrm>
              <a:off x="7185774" y="2737068"/>
              <a:ext cx="428675" cy="367833"/>
              <a:chOff x="6701819" y="2915520"/>
              <a:chExt cx="454393" cy="389901"/>
            </a:xfrm>
          </p:grpSpPr>
          <p:sp>
            <p:nvSpPr>
              <p:cNvPr id="3565" name="Google Shape;3565;p53"/>
              <p:cNvSpPr/>
              <p:nvPr/>
            </p:nvSpPr>
            <p:spPr>
              <a:xfrm>
                <a:off x="7065721" y="2915520"/>
                <a:ext cx="9049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3" extrusionOk="0">
                    <a:moveTo>
                      <a:pt x="1050" y="0"/>
                    </a:moveTo>
                    <a:cubicBezTo>
                      <a:pt x="700" y="56"/>
                      <a:pt x="406" y="182"/>
                      <a:pt x="56" y="294"/>
                    </a:cubicBezTo>
                    <a:cubicBezTo>
                      <a:pt x="0" y="294"/>
                      <a:pt x="0" y="350"/>
                      <a:pt x="0" y="406"/>
                    </a:cubicBezTo>
                    <a:cubicBezTo>
                      <a:pt x="56" y="462"/>
                      <a:pt x="56" y="532"/>
                      <a:pt x="112" y="532"/>
                    </a:cubicBezTo>
                    <a:lnTo>
                      <a:pt x="168" y="532"/>
                    </a:lnTo>
                    <a:cubicBezTo>
                      <a:pt x="462" y="406"/>
                      <a:pt x="756" y="294"/>
                      <a:pt x="1106" y="238"/>
                    </a:cubicBezTo>
                    <a:cubicBezTo>
                      <a:pt x="1162" y="182"/>
                      <a:pt x="1218" y="112"/>
                      <a:pt x="1162" y="56"/>
                    </a:cubicBezTo>
                    <a:cubicBezTo>
                      <a:pt x="1162" y="56"/>
                      <a:pt x="1106" y="0"/>
                      <a:pt x="10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53"/>
              <p:cNvSpPr/>
              <p:nvPr/>
            </p:nvSpPr>
            <p:spPr>
              <a:xfrm>
                <a:off x="6939863" y="2959205"/>
                <a:ext cx="86405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700" extrusionOk="0">
                    <a:moveTo>
                      <a:pt x="994" y="0"/>
                    </a:moveTo>
                    <a:cubicBezTo>
                      <a:pt x="645" y="168"/>
                      <a:pt x="351" y="350"/>
                      <a:pt x="57" y="518"/>
                    </a:cubicBezTo>
                    <a:cubicBezTo>
                      <a:pt x="1" y="574"/>
                      <a:pt x="1" y="644"/>
                      <a:pt x="1" y="700"/>
                    </a:cubicBezTo>
                    <a:lnTo>
                      <a:pt x="183" y="700"/>
                    </a:lnTo>
                    <a:cubicBezTo>
                      <a:pt x="463" y="518"/>
                      <a:pt x="757" y="350"/>
                      <a:pt x="1050" y="224"/>
                    </a:cubicBezTo>
                    <a:cubicBezTo>
                      <a:pt x="1106" y="168"/>
                      <a:pt x="1162" y="112"/>
                      <a:pt x="1106" y="56"/>
                    </a:cubicBezTo>
                    <a:lnTo>
                      <a:pt x="10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53"/>
              <p:cNvSpPr/>
              <p:nvPr/>
            </p:nvSpPr>
            <p:spPr>
              <a:xfrm>
                <a:off x="6701819" y="3053784"/>
                <a:ext cx="177862" cy="251637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3387" extrusionOk="0">
                    <a:moveTo>
                      <a:pt x="2211" y="1"/>
                    </a:moveTo>
                    <a:cubicBezTo>
                      <a:pt x="462" y="1526"/>
                      <a:pt x="56" y="3219"/>
                      <a:pt x="56" y="3275"/>
                    </a:cubicBezTo>
                    <a:cubicBezTo>
                      <a:pt x="0" y="3331"/>
                      <a:pt x="56" y="3387"/>
                      <a:pt x="112" y="3387"/>
                    </a:cubicBezTo>
                    <a:cubicBezTo>
                      <a:pt x="168" y="3387"/>
                      <a:pt x="238" y="3387"/>
                      <a:pt x="238" y="3331"/>
                    </a:cubicBezTo>
                    <a:cubicBezTo>
                      <a:pt x="238" y="3275"/>
                      <a:pt x="700" y="1638"/>
                      <a:pt x="2337" y="182"/>
                    </a:cubicBezTo>
                    <a:cubicBezTo>
                      <a:pt x="2393" y="126"/>
                      <a:pt x="2393" y="70"/>
                      <a:pt x="23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68" name="Google Shape;3568;p53"/>
            <p:cNvSpPr/>
            <p:nvPr/>
          </p:nvSpPr>
          <p:spPr>
            <a:xfrm>
              <a:off x="7953760" y="1084615"/>
              <a:ext cx="1303534" cy="510606"/>
            </a:xfrm>
            <a:custGeom>
              <a:avLst/>
              <a:gdLst/>
              <a:ahLst/>
              <a:cxnLst/>
              <a:rect l="l" t="t" r="r" b="b"/>
              <a:pathLst>
                <a:path w="18598" h="7285" extrusionOk="0">
                  <a:moveTo>
                    <a:pt x="5858" y="0"/>
                  </a:moveTo>
                  <a:cubicBezTo>
                    <a:pt x="3863" y="0"/>
                    <a:pt x="1870" y="357"/>
                    <a:pt x="0" y="1075"/>
                  </a:cubicBezTo>
                  <a:cubicBezTo>
                    <a:pt x="2099" y="3818"/>
                    <a:pt x="5136" y="5791"/>
                    <a:pt x="8396" y="6728"/>
                  </a:cubicBezTo>
                  <a:cubicBezTo>
                    <a:pt x="9741" y="7107"/>
                    <a:pt x="11132" y="7285"/>
                    <a:pt x="12527" y="7285"/>
                  </a:cubicBezTo>
                  <a:cubicBezTo>
                    <a:pt x="14586" y="7285"/>
                    <a:pt x="16654" y="6897"/>
                    <a:pt x="18597" y="6197"/>
                  </a:cubicBezTo>
                  <a:cubicBezTo>
                    <a:pt x="16442" y="3524"/>
                    <a:pt x="13420" y="1425"/>
                    <a:pt x="10089" y="543"/>
                  </a:cubicBezTo>
                  <a:cubicBezTo>
                    <a:pt x="8708" y="182"/>
                    <a:pt x="7283" y="0"/>
                    <a:pt x="5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53"/>
            <p:cNvSpPr/>
            <p:nvPr/>
          </p:nvSpPr>
          <p:spPr>
            <a:xfrm>
              <a:off x="8170481" y="1343319"/>
              <a:ext cx="1075040" cy="249240"/>
            </a:xfrm>
            <a:custGeom>
              <a:avLst/>
              <a:gdLst/>
              <a:ahLst/>
              <a:cxnLst/>
              <a:rect l="l" t="t" r="r" b="b"/>
              <a:pathLst>
                <a:path w="15338" h="3556" extrusionOk="0">
                  <a:moveTo>
                    <a:pt x="1" y="407"/>
                  </a:moveTo>
                  <a:cubicBezTo>
                    <a:pt x="27" y="440"/>
                    <a:pt x="54" y="457"/>
                    <a:pt x="82" y="467"/>
                  </a:cubicBezTo>
                  <a:lnTo>
                    <a:pt x="82" y="467"/>
                  </a:lnTo>
                  <a:cubicBezTo>
                    <a:pt x="55" y="447"/>
                    <a:pt x="28" y="427"/>
                    <a:pt x="1" y="407"/>
                  </a:cubicBezTo>
                  <a:close/>
                  <a:moveTo>
                    <a:pt x="11433" y="589"/>
                  </a:moveTo>
                  <a:cubicBezTo>
                    <a:pt x="11083" y="757"/>
                    <a:pt x="10790" y="826"/>
                    <a:pt x="10440" y="938"/>
                  </a:cubicBezTo>
                  <a:lnTo>
                    <a:pt x="11083" y="1106"/>
                  </a:lnTo>
                  <a:cubicBezTo>
                    <a:pt x="11139" y="994"/>
                    <a:pt x="11251" y="826"/>
                    <a:pt x="11433" y="589"/>
                  </a:cubicBezTo>
                  <a:close/>
                  <a:moveTo>
                    <a:pt x="82" y="467"/>
                  </a:moveTo>
                  <a:lnTo>
                    <a:pt x="82" y="467"/>
                  </a:lnTo>
                  <a:cubicBezTo>
                    <a:pt x="703" y="921"/>
                    <a:pt x="1374" y="1359"/>
                    <a:pt x="2044" y="1694"/>
                  </a:cubicBezTo>
                  <a:cubicBezTo>
                    <a:pt x="1988" y="1526"/>
                    <a:pt x="1862" y="1344"/>
                    <a:pt x="1806" y="1176"/>
                  </a:cubicBezTo>
                  <a:cubicBezTo>
                    <a:pt x="1232" y="994"/>
                    <a:pt x="700" y="757"/>
                    <a:pt x="183" y="477"/>
                  </a:cubicBezTo>
                  <a:cubicBezTo>
                    <a:pt x="146" y="477"/>
                    <a:pt x="113" y="477"/>
                    <a:pt x="82" y="467"/>
                  </a:cubicBezTo>
                  <a:close/>
                  <a:moveTo>
                    <a:pt x="13001" y="1"/>
                  </a:moveTo>
                  <a:cubicBezTo>
                    <a:pt x="12707" y="127"/>
                    <a:pt x="12357" y="295"/>
                    <a:pt x="12007" y="407"/>
                  </a:cubicBezTo>
                  <a:cubicBezTo>
                    <a:pt x="11951" y="407"/>
                    <a:pt x="11895" y="407"/>
                    <a:pt x="11895" y="477"/>
                  </a:cubicBezTo>
                  <a:cubicBezTo>
                    <a:pt x="11601" y="757"/>
                    <a:pt x="11433" y="994"/>
                    <a:pt x="11307" y="1176"/>
                  </a:cubicBezTo>
                  <a:lnTo>
                    <a:pt x="15337" y="2282"/>
                  </a:lnTo>
                  <a:cubicBezTo>
                    <a:pt x="14638" y="1456"/>
                    <a:pt x="13882" y="701"/>
                    <a:pt x="13001" y="1"/>
                  </a:cubicBezTo>
                  <a:close/>
                  <a:moveTo>
                    <a:pt x="2100" y="1232"/>
                  </a:moveTo>
                  <a:lnTo>
                    <a:pt x="2100" y="1232"/>
                  </a:lnTo>
                  <a:cubicBezTo>
                    <a:pt x="2156" y="1456"/>
                    <a:pt x="2282" y="1694"/>
                    <a:pt x="2450" y="1876"/>
                  </a:cubicBezTo>
                  <a:cubicBezTo>
                    <a:pt x="3331" y="2338"/>
                    <a:pt x="4255" y="2688"/>
                    <a:pt x="5192" y="2981"/>
                  </a:cubicBezTo>
                  <a:lnTo>
                    <a:pt x="5304" y="2981"/>
                  </a:lnTo>
                  <a:lnTo>
                    <a:pt x="5304" y="3037"/>
                  </a:lnTo>
                  <a:cubicBezTo>
                    <a:pt x="5654" y="3093"/>
                    <a:pt x="5948" y="3149"/>
                    <a:pt x="6242" y="3205"/>
                  </a:cubicBezTo>
                  <a:cubicBezTo>
                    <a:pt x="5892" y="2744"/>
                    <a:pt x="5654" y="2226"/>
                    <a:pt x="5542" y="1750"/>
                  </a:cubicBezTo>
                  <a:cubicBezTo>
                    <a:pt x="4381" y="1694"/>
                    <a:pt x="3205" y="1582"/>
                    <a:pt x="2100" y="1232"/>
                  </a:cubicBezTo>
                  <a:close/>
                  <a:moveTo>
                    <a:pt x="9096" y="1288"/>
                  </a:moveTo>
                  <a:cubicBezTo>
                    <a:pt x="8103" y="1526"/>
                    <a:pt x="7109" y="1694"/>
                    <a:pt x="6060" y="1694"/>
                  </a:cubicBezTo>
                  <a:lnTo>
                    <a:pt x="5780" y="1694"/>
                  </a:lnTo>
                  <a:cubicBezTo>
                    <a:pt x="5948" y="2282"/>
                    <a:pt x="6186" y="2800"/>
                    <a:pt x="6592" y="3331"/>
                  </a:cubicBezTo>
                  <a:cubicBezTo>
                    <a:pt x="7529" y="3499"/>
                    <a:pt x="8509" y="3555"/>
                    <a:pt x="9502" y="3555"/>
                  </a:cubicBezTo>
                  <a:lnTo>
                    <a:pt x="9740" y="3555"/>
                  </a:lnTo>
                  <a:cubicBezTo>
                    <a:pt x="9334" y="2744"/>
                    <a:pt x="9152" y="1876"/>
                    <a:pt x="9096" y="1288"/>
                  </a:cubicBezTo>
                  <a:close/>
                  <a:moveTo>
                    <a:pt x="9908" y="1106"/>
                  </a:moveTo>
                  <a:cubicBezTo>
                    <a:pt x="9684" y="1176"/>
                    <a:pt x="9502" y="1232"/>
                    <a:pt x="9334" y="1232"/>
                  </a:cubicBezTo>
                  <a:cubicBezTo>
                    <a:pt x="9390" y="1806"/>
                    <a:pt x="9558" y="2688"/>
                    <a:pt x="9978" y="3555"/>
                  </a:cubicBezTo>
                  <a:cubicBezTo>
                    <a:pt x="11783" y="3499"/>
                    <a:pt x="13588" y="3149"/>
                    <a:pt x="15281" y="2576"/>
                  </a:cubicBezTo>
                  <a:lnTo>
                    <a:pt x="9908" y="1106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0" name="Google Shape;3570;p53"/>
            <p:cNvGrpSpPr/>
            <p:nvPr/>
          </p:nvGrpSpPr>
          <p:grpSpPr>
            <a:xfrm>
              <a:off x="7949835" y="1099825"/>
              <a:ext cx="1307457" cy="492721"/>
              <a:chOff x="7511720" y="1180049"/>
              <a:chExt cx="1385899" cy="522282"/>
            </a:xfrm>
          </p:grpSpPr>
          <p:sp>
            <p:nvSpPr>
              <p:cNvPr id="3571" name="Google Shape;3571;p53"/>
              <p:cNvSpPr/>
              <p:nvPr/>
            </p:nvSpPr>
            <p:spPr>
              <a:xfrm>
                <a:off x="7511720" y="1234433"/>
                <a:ext cx="1385899" cy="399261"/>
              </a:xfrm>
              <a:custGeom>
                <a:avLst/>
                <a:gdLst/>
                <a:ahLst/>
                <a:cxnLst/>
                <a:rect l="l" t="t" r="r" b="b"/>
                <a:pathLst>
                  <a:path w="18654" h="5374" extrusionOk="0">
                    <a:moveTo>
                      <a:pt x="56" y="0"/>
                    </a:moveTo>
                    <a:lnTo>
                      <a:pt x="0" y="294"/>
                    </a:lnTo>
                    <a:lnTo>
                      <a:pt x="18597" y="5374"/>
                    </a:lnTo>
                    <a:lnTo>
                      <a:pt x="18653" y="508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53"/>
              <p:cNvSpPr/>
              <p:nvPr/>
            </p:nvSpPr>
            <p:spPr>
              <a:xfrm>
                <a:off x="8131355" y="1416376"/>
                <a:ext cx="94656" cy="264179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975" extrusionOk="0">
                    <a:moveTo>
                      <a:pt x="0" y="0"/>
                    </a:moveTo>
                    <a:cubicBezTo>
                      <a:pt x="0" y="126"/>
                      <a:pt x="56" y="2519"/>
                      <a:pt x="1400" y="3974"/>
                    </a:cubicBezTo>
                    <a:lnTo>
                      <a:pt x="1568" y="3848"/>
                    </a:lnTo>
                    <a:cubicBezTo>
                      <a:pt x="238" y="2393"/>
                      <a:pt x="168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53"/>
              <p:cNvSpPr/>
              <p:nvPr/>
            </p:nvSpPr>
            <p:spPr>
              <a:xfrm>
                <a:off x="7841289" y="1338361"/>
                <a:ext cx="86390" cy="228746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569" extrusionOk="0">
                    <a:moveTo>
                      <a:pt x="0" y="1"/>
                    </a:moveTo>
                    <a:cubicBezTo>
                      <a:pt x="0" y="70"/>
                      <a:pt x="0" y="2044"/>
                      <a:pt x="1106" y="3569"/>
                    </a:cubicBezTo>
                    <a:lnTo>
                      <a:pt x="1274" y="3387"/>
                    </a:lnTo>
                    <a:cubicBezTo>
                      <a:pt x="224" y="1988"/>
                      <a:pt x="168" y="1"/>
                      <a:pt x="1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53"/>
              <p:cNvSpPr/>
              <p:nvPr/>
            </p:nvSpPr>
            <p:spPr>
              <a:xfrm>
                <a:off x="8559673" y="1408078"/>
                <a:ext cx="129052" cy="130010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2212" extrusionOk="0">
                    <a:moveTo>
                      <a:pt x="2100" y="0"/>
                    </a:moveTo>
                    <a:cubicBezTo>
                      <a:pt x="826" y="812"/>
                      <a:pt x="70" y="2043"/>
                      <a:pt x="1" y="2099"/>
                    </a:cubicBezTo>
                    <a:lnTo>
                      <a:pt x="238" y="2211"/>
                    </a:lnTo>
                    <a:cubicBezTo>
                      <a:pt x="238" y="2211"/>
                      <a:pt x="994" y="994"/>
                      <a:pt x="2225" y="168"/>
                    </a:cubicBezTo>
                    <a:lnTo>
                      <a:pt x="21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53"/>
              <p:cNvSpPr/>
              <p:nvPr/>
            </p:nvSpPr>
            <p:spPr>
              <a:xfrm>
                <a:off x="8269608" y="1282205"/>
                <a:ext cx="190267" cy="177869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2799" extrusionOk="0">
                    <a:moveTo>
                      <a:pt x="3275" y="0"/>
                    </a:moveTo>
                    <a:cubicBezTo>
                      <a:pt x="1344" y="588"/>
                      <a:pt x="56" y="2561"/>
                      <a:pt x="0" y="2687"/>
                    </a:cubicBezTo>
                    <a:lnTo>
                      <a:pt x="238" y="2799"/>
                    </a:lnTo>
                    <a:cubicBezTo>
                      <a:pt x="238" y="2799"/>
                      <a:pt x="1456" y="756"/>
                      <a:pt x="3331" y="238"/>
                    </a:cubicBezTo>
                    <a:lnTo>
                      <a:pt x="32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53"/>
              <p:cNvSpPr/>
              <p:nvPr/>
            </p:nvSpPr>
            <p:spPr>
              <a:xfrm>
                <a:off x="7979565" y="1195949"/>
                <a:ext cx="220502" cy="182028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2800" extrusionOk="0">
                    <a:moveTo>
                      <a:pt x="3331" y="1"/>
                    </a:moveTo>
                    <a:cubicBezTo>
                      <a:pt x="1400" y="588"/>
                      <a:pt x="56" y="2617"/>
                      <a:pt x="0" y="2743"/>
                    </a:cubicBezTo>
                    <a:lnTo>
                      <a:pt x="238" y="2799"/>
                    </a:lnTo>
                    <a:cubicBezTo>
                      <a:pt x="238" y="2799"/>
                      <a:pt x="1512" y="756"/>
                      <a:pt x="3387" y="238"/>
                    </a:cubicBezTo>
                    <a:lnTo>
                      <a:pt x="33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53"/>
              <p:cNvSpPr/>
              <p:nvPr/>
            </p:nvSpPr>
            <p:spPr>
              <a:xfrm>
                <a:off x="7711280" y="1180049"/>
                <a:ext cx="124816" cy="124071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212" extrusionOk="0">
                    <a:moveTo>
                      <a:pt x="2044" y="1"/>
                    </a:moveTo>
                    <a:cubicBezTo>
                      <a:pt x="757" y="812"/>
                      <a:pt x="1" y="2044"/>
                      <a:pt x="1" y="2100"/>
                    </a:cubicBezTo>
                    <a:lnTo>
                      <a:pt x="169" y="2212"/>
                    </a:lnTo>
                    <a:cubicBezTo>
                      <a:pt x="169" y="2212"/>
                      <a:pt x="925" y="994"/>
                      <a:pt x="2156" y="169"/>
                    </a:cubicBezTo>
                    <a:lnTo>
                      <a:pt x="20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53"/>
              <p:cNvSpPr/>
              <p:nvPr/>
            </p:nvSpPr>
            <p:spPr>
              <a:xfrm>
                <a:off x="8131349" y="1620101"/>
                <a:ext cx="762118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10258" h="533" extrusionOk="0">
                    <a:moveTo>
                      <a:pt x="112" y="532"/>
                    </a:moveTo>
                    <a:lnTo>
                      <a:pt x="112" y="532"/>
                    </a:lnTo>
                    <a:lnTo>
                      <a:pt x="112" y="532"/>
                    </a:lnTo>
                    <a:close/>
                    <a:moveTo>
                      <a:pt x="56" y="532"/>
                    </a:moveTo>
                    <a:lnTo>
                      <a:pt x="112" y="532"/>
                    </a:lnTo>
                    <a:lnTo>
                      <a:pt x="56" y="532"/>
                    </a:lnTo>
                    <a:close/>
                    <a:moveTo>
                      <a:pt x="56" y="532"/>
                    </a:moveTo>
                    <a:lnTo>
                      <a:pt x="56" y="532"/>
                    </a:lnTo>
                    <a:lnTo>
                      <a:pt x="56" y="532"/>
                    </a:lnTo>
                    <a:close/>
                    <a:moveTo>
                      <a:pt x="56" y="532"/>
                    </a:moveTo>
                    <a:lnTo>
                      <a:pt x="56" y="532"/>
                    </a:lnTo>
                    <a:lnTo>
                      <a:pt x="56" y="532"/>
                    </a:lnTo>
                    <a:close/>
                    <a:moveTo>
                      <a:pt x="0" y="532"/>
                    </a:moveTo>
                    <a:lnTo>
                      <a:pt x="0" y="532"/>
                    </a:lnTo>
                    <a:lnTo>
                      <a:pt x="0" y="532"/>
                    </a:lnTo>
                    <a:close/>
                    <a:moveTo>
                      <a:pt x="10257" y="1"/>
                    </a:moveTo>
                    <a:lnTo>
                      <a:pt x="10257" y="1"/>
                    </a:lnTo>
                    <a:lnTo>
                      <a:pt x="10257" y="1"/>
                    </a:lnTo>
                    <a:close/>
                    <a:moveTo>
                      <a:pt x="10257" y="1"/>
                    </a:moveTo>
                    <a:lnTo>
                      <a:pt x="102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53"/>
              <p:cNvSpPr/>
              <p:nvPr/>
            </p:nvSpPr>
            <p:spPr>
              <a:xfrm>
                <a:off x="8481738" y="1507853"/>
                <a:ext cx="395191" cy="116519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1638" extrusionOk="0">
                    <a:moveTo>
                      <a:pt x="532" y="0"/>
                    </a:moveTo>
                    <a:cubicBezTo>
                      <a:pt x="350" y="56"/>
                      <a:pt x="182" y="112"/>
                      <a:pt x="0" y="168"/>
                    </a:cubicBezTo>
                    <a:lnTo>
                      <a:pt x="5373" y="1638"/>
                    </a:lnTo>
                    <a:cubicBezTo>
                      <a:pt x="5429" y="1638"/>
                      <a:pt x="5485" y="1568"/>
                      <a:pt x="5597" y="1568"/>
                    </a:cubicBezTo>
                    <a:lnTo>
                      <a:pt x="5541" y="1512"/>
                    </a:lnTo>
                    <a:cubicBezTo>
                      <a:pt x="5485" y="1456"/>
                      <a:pt x="5485" y="1400"/>
                      <a:pt x="5429" y="1344"/>
                    </a:cubicBezTo>
                    <a:lnTo>
                      <a:pt x="1399" y="238"/>
                    </a:lnTo>
                    <a:cubicBezTo>
                      <a:pt x="1287" y="350"/>
                      <a:pt x="1287" y="406"/>
                      <a:pt x="1287" y="406"/>
                    </a:cubicBezTo>
                    <a:lnTo>
                      <a:pt x="1050" y="294"/>
                    </a:lnTo>
                    <a:lnTo>
                      <a:pt x="1175" y="168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53"/>
              <p:cNvSpPr/>
              <p:nvPr/>
            </p:nvSpPr>
            <p:spPr>
              <a:xfrm>
                <a:off x="8408917" y="1498470"/>
                <a:ext cx="78015" cy="203861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324" extrusionOk="0">
                    <a:moveTo>
                      <a:pt x="238" y="0"/>
                    </a:moveTo>
                    <a:cubicBezTo>
                      <a:pt x="182" y="56"/>
                      <a:pt x="56" y="56"/>
                      <a:pt x="0" y="56"/>
                    </a:cubicBezTo>
                    <a:cubicBezTo>
                      <a:pt x="56" y="644"/>
                      <a:pt x="238" y="1512"/>
                      <a:pt x="644" y="2323"/>
                    </a:cubicBezTo>
                    <a:lnTo>
                      <a:pt x="882" y="2323"/>
                    </a:lnTo>
                    <a:cubicBezTo>
                      <a:pt x="462" y="1456"/>
                      <a:pt x="294" y="574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53"/>
              <p:cNvSpPr/>
              <p:nvPr/>
            </p:nvSpPr>
            <p:spPr>
              <a:xfrm>
                <a:off x="8559666" y="1473516"/>
                <a:ext cx="69763" cy="64562"/>
              </a:xfrm>
              <a:custGeom>
                <a:avLst/>
                <a:gdLst/>
                <a:ahLst/>
                <a:cxnLst/>
                <a:rect l="l" t="t" r="r" b="b"/>
                <a:pathLst>
                  <a:path w="939" h="869" extrusionOk="0">
                    <a:moveTo>
                      <a:pt x="938" y="1"/>
                    </a:moveTo>
                    <a:cubicBezTo>
                      <a:pt x="770" y="57"/>
                      <a:pt x="644" y="113"/>
                      <a:pt x="476" y="113"/>
                    </a:cubicBezTo>
                    <a:cubicBezTo>
                      <a:pt x="294" y="350"/>
                      <a:pt x="182" y="518"/>
                      <a:pt x="126" y="630"/>
                    </a:cubicBezTo>
                    <a:lnTo>
                      <a:pt x="1" y="756"/>
                    </a:lnTo>
                    <a:lnTo>
                      <a:pt x="238" y="868"/>
                    </a:lnTo>
                    <a:cubicBezTo>
                      <a:pt x="238" y="868"/>
                      <a:pt x="238" y="812"/>
                      <a:pt x="350" y="700"/>
                    </a:cubicBezTo>
                    <a:cubicBezTo>
                      <a:pt x="476" y="518"/>
                      <a:pt x="644" y="28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82" name="Google Shape;3582;p53"/>
            <p:cNvSpPr/>
            <p:nvPr/>
          </p:nvSpPr>
          <p:spPr>
            <a:xfrm>
              <a:off x="5922526" y="2009318"/>
              <a:ext cx="1353508" cy="711133"/>
            </a:xfrm>
            <a:custGeom>
              <a:avLst/>
              <a:gdLst/>
              <a:ahLst/>
              <a:cxnLst/>
              <a:rect l="l" t="t" r="r" b="b"/>
              <a:pathLst>
                <a:path w="19311" h="10146" extrusionOk="0">
                  <a:moveTo>
                    <a:pt x="16624" y="0"/>
                  </a:moveTo>
                  <a:cubicBezTo>
                    <a:pt x="16442" y="644"/>
                    <a:pt x="16218" y="1288"/>
                    <a:pt x="15924" y="1875"/>
                  </a:cubicBezTo>
                  <a:lnTo>
                    <a:pt x="17730" y="938"/>
                  </a:lnTo>
                  <a:lnTo>
                    <a:pt x="17967" y="882"/>
                  </a:lnTo>
                  <a:lnTo>
                    <a:pt x="19129" y="238"/>
                  </a:lnTo>
                  <a:cubicBezTo>
                    <a:pt x="18317" y="126"/>
                    <a:pt x="17492" y="70"/>
                    <a:pt x="16624" y="0"/>
                  </a:cubicBezTo>
                  <a:close/>
                  <a:moveTo>
                    <a:pt x="19311" y="588"/>
                  </a:moveTo>
                  <a:lnTo>
                    <a:pt x="18023" y="1176"/>
                  </a:lnTo>
                  <a:lnTo>
                    <a:pt x="16680" y="1819"/>
                  </a:lnTo>
                  <a:cubicBezTo>
                    <a:pt x="16736" y="2225"/>
                    <a:pt x="16862" y="3149"/>
                    <a:pt x="16680" y="4268"/>
                  </a:cubicBezTo>
                  <a:cubicBezTo>
                    <a:pt x="17674" y="3149"/>
                    <a:pt x="18611" y="1931"/>
                    <a:pt x="19311" y="588"/>
                  </a:cubicBezTo>
                  <a:close/>
                  <a:moveTo>
                    <a:pt x="16442" y="1931"/>
                  </a:moveTo>
                  <a:lnTo>
                    <a:pt x="15631" y="2337"/>
                  </a:lnTo>
                  <a:cubicBezTo>
                    <a:pt x="14931" y="3569"/>
                    <a:pt x="13937" y="4618"/>
                    <a:pt x="12888" y="5486"/>
                  </a:cubicBezTo>
                  <a:cubicBezTo>
                    <a:pt x="12832" y="6185"/>
                    <a:pt x="12720" y="6997"/>
                    <a:pt x="12370" y="7767"/>
                  </a:cubicBezTo>
                  <a:cubicBezTo>
                    <a:pt x="13825" y="6885"/>
                    <a:pt x="15169" y="5836"/>
                    <a:pt x="16330" y="4618"/>
                  </a:cubicBezTo>
                  <a:cubicBezTo>
                    <a:pt x="16568" y="3499"/>
                    <a:pt x="16512" y="2393"/>
                    <a:pt x="16442" y="1931"/>
                  </a:cubicBezTo>
                  <a:close/>
                  <a:moveTo>
                    <a:pt x="12594" y="5724"/>
                  </a:moveTo>
                  <a:lnTo>
                    <a:pt x="12594" y="5724"/>
                  </a:lnTo>
                  <a:cubicBezTo>
                    <a:pt x="12076" y="6185"/>
                    <a:pt x="11545" y="6591"/>
                    <a:pt x="10971" y="6997"/>
                  </a:cubicBezTo>
                  <a:cubicBezTo>
                    <a:pt x="10327" y="7417"/>
                    <a:pt x="9571" y="7823"/>
                    <a:pt x="8746" y="8116"/>
                  </a:cubicBezTo>
                  <a:cubicBezTo>
                    <a:pt x="8634" y="8578"/>
                    <a:pt x="8578" y="8984"/>
                    <a:pt x="8396" y="9446"/>
                  </a:cubicBezTo>
                  <a:cubicBezTo>
                    <a:pt x="9390" y="9166"/>
                    <a:pt x="10327" y="8816"/>
                    <a:pt x="11265" y="8340"/>
                  </a:cubicBezTo>
                  <a:cubicBezTo>
                    <a:pt x="11489" y="8228"/>
                    <a:pt x="11726" y="8116"/>
                    <a:pt x="11964" y="7935"/>
                  </a:cubicBezTo>
                  <a:cubicBezTo>
                    <a:pt x="12370" y="7235"/>
                    <a:pt x="12538" y="6479"/>
                    <a:pt x="12594" y="5724"/>
                  </a:cubicBezTo>
                  <a:close/>
                  <a:moveTo>
                    <a:pt x="350" y="9096"/>
                  </a:moveTo>
                  <a:cubicBezTo>
                    <a:pt x="238" y="9278"/>
                    <a:pt x="126" y="9446"/>
                    <a:pt x="0" y="9628"/>
                  </a:cubicBezTo>
                  <a:lnTo>
                    <a:pt x="1120" y="9096"/>
                  </a:lnTo>
                  <a:close/>
                  <a:moveTo>
                    <a:pt x="8466" y="8228"/>
                  </a:moveTo>
                  <a:cubicBezTo>
                    <a:pt x="7291" y="8578"/>
                    <a:pt x="6017" y="8872"/>
                    <a:pt x="4730" y="8984"/>
                  </a:cubicBezTo>
                  <a:cubicBezTo>
                    <a:pt x="4730" y="9334"/>
                    <a:pt x="4674" y="9684"/>
                    <a:pt x="4618" y="10090"/>
                  </a:cubicBezTo>
                  <a:cubicBezTo>
                    <a:pt x="5779" y="10034"/>
                    <a:pt x="6941" y="9866"/>
                    <a:pt x="8046" y="9516"/>
                  </a:cubicBezTo>
                  <a:cubicBezTo>
                    <a:pt x="8284" y="9096"/>
                    <a:pt x="8396" y="8634"/>
                    <a:pt x="8466" y="8228"/>
                  </a:cubicBezTo>
                  <a:close/>
                  <a:moveTo>
                    <a:pt x="4436" y="8984"/>
                  </a:moveTo>
                  <a:lnTo>
                    <a:pt x="4436" y="8984"/>
                  </a:lnTo>
                  <a:cubicBezTo>
                    <a:pt x="3680" y="9096"/>
                    <a:pt x="2869" y="9096"/>
                    <a:pt x="2043" y="9096"/>
                  </a:cubicBezTo>
                  <a:lnTo>
                    <a:pt x="1819" y="9096"/>
                  </a:lnTo>
                  <a:lnTo>
                    <a:pt x="182" y="9922"/>
                  </a:lnTo>
                  <a:cubicBezTo>
                    <a:pt x="1176" y="10090"/>
                    <a:pt x="2169" y="10146"/>
                    <a:pt x="3219" y="10146"/>
                  </a:cubicBezTo>
                  <a:lnTo>
                    <a:pt x="4380" y="10146"/>
                  </a:lnTo>
                  <a:cubicBezTo>
                    <a:pt x="4436" y="9740"/>
                    <a:pt x="4436" y="9334"/>
                    <a:pt x="4436" y="8984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83" name="Google Shape;3583;p53"/>
            <p:cNvGrpSpPr/>
            <p:nvPr/>
          </p:nvGrpSpPr>
          <p:grpSpPr>
            <a:xfrm>
              <a:off x="5934300" y="1978619"/>
              <a:ext cx="1557556" cy="741825"/>
              <a:chOff x="5375262" y="2111567"/>
              <a:chExt cx="1651003" cy="786331"/>
            </a:xfrm>
          </p:grpSpPr>
          <p:sp>
            <p:nvSpPr>
              <p:cNvPr id="3584" name="Google Shape;3584;p53"/>
              <p:cNvSpPr/>
              <p:nvPr/>
            </p:nvSpPr>
            <p:spPr>
              <a:xfrm>
                <a:off x="5375262" y="2157630"/>
                <a:ext cx="1434722" cy="711364"/>
              </a:xfrm>
              <a:custGeom>
                <a:avLst/>
                <a:gdLst/>
                <a:ahLst/>
                <a:cxnLst/>
                <a:rect l="l" t="t" r="r" b="b"/>
                <a:pathLst>
                  <a:path w="19647" h="9852" extrusionOk="0">
                    <a:moveTo>
                      <a:pt x="19535" y="0"/>
                    </a:moveTo>
                    <a:lnTo>
                      <a:pt x="0" y="9558"/>
                    </a:lnTo>
                    <a:lnTo>
                      <a:pt x="112" y="9852"/>
                    </a:lnTo>
                    <a:lnTo>
                      <a:pt x="19647" y="294"/>
                    </a:lnTo>
                    <a:lnTo>
                      <a:pt x="195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53"/>
              <p:cNvSpPr/>
              <p:nvPr/>
            </p:nvSpPr>
            <p:spPr>
              <a:xfrm>
                <a:off x="5652767" y="2500647"/>
                <a:ext cx="199704" cy="142570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2226" extrusionOk="0">
                    <a:moveTo>
                      <a:pt x="56" y="0"/>
                    </a:moveTo>
                    <a:lnTo>
                      <a:pt x="0" y="238"/>
                    </a:lnTo>
                    <a:cubicBezTo>
                      <a:pt x="1694" y="826"/>
                      <a:pt x="3037" y="2225"/>
                      <a:pt x="3037" y="2225"/>
                    </a:cubicBezTo>
                    <a:lnTo>
                      <a:pt x="3205" y="2043"/>
                    </a:lnTo>
                    <a:cubicBezTo>
                      <a:pt x="3149" y="1987"/>
                      <a:pt x="1862" y="588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53"/>
              <p:cNvSpPr/>
              <p:nvPr/>
            </p:nvSpPr>
            <p:spPr>
              <a:xfrm>
                <a:off x="5886711" y="2326089"/>
                <a:ext cx="269313" cy="165357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450" extrusionOk="0">
                    <a:moveTo>
                      <a:pt x="1" y="0"/>
                    </a:moveTo>
                    <a:lnTo>
                      <a:pt x="1" y="294"/>
                    </a:lnTo>
                    <a:cubicBezTo>
                      <a:pt x="2156" y="462"/>
                      <a:pt x="4017" y="2449"/>
                      <a:pt x="4017" y="2449"/>
                    </a:cubicBezTo>
                    <a:lnTo>
                      <a:pt x="4199" y="2323"/>
                    </a:lnTo>
                    <a:cubicBezTo>
                      <a:pt x="4143" y="2211"/>
                      <a:pt x="2338" y="22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53"/>
              <p:cNvSpPr/>
              <p:nvPr/>
            </p:nvSpPr>
            <p:spPr>
              <a:xfrm>
                <a:off x="6225643" y="2201249"/>
                <a:ext cx="238124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2338" extrusionOk="0">
                    <a:moveTo>
                      <a:pt x="57" y="0"/>
                    </a:moveTo>
                    <a:lnTo>
                      <a:pt x="1" y="238"/>
                    </a:lnTo>
                    <a:cubicBezTo>
                      <a:pt x="1932" y="700"/>
                      <a:pt x="3443" y="2337"/>
                      <a:pt x="3499" y="2337"/>
                    </a:cubicBezTo>
                    <a:lnTo>
                      <a:pt x="3681" y="2169"/>
                    </a:lnTo>
                    <a:cubicBezTo>
                      <a:pt x="3625" y="2099"/>
                      <a:pt x="2044" y="476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53"/>
              <p:cNvSpPr/>
              <p:nvPr/>
            </p:nvSpPr>
            <p:spPr>
              <a:xfrm>
                <a:off x="5969734" y="2545907"/>
                <a:ext cx="91609" cy="296078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4731" extrusionOk="0">
                    <a:moveTo>
                      <a:pt x="980" y="1"/>
                    </a:moveTo>
                    <a:lnTo>
                      <a:pt x="700" y="57"/>
                    </a:lnTo>
                    <a:cubicBezTo>
                      <a:pt x="700" y="127"/>
                      <a:pt x="1162" y="2743"/>
                      <a:pt x="0" y="4605"/>
                    </a:cubicBezTo>
                    <a:lnTo>
                      <a:pt x="224" y="4730"/>
                    </a:lnTo>
                    <a:cubicBezTo>
                      <a:pt x="1400" y="2799"/>
                      <a:pt x="980" y="127"/>
                      <a:pt x="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53"/>
              <p:cNvSpPr/>
              <p:nvPr/>
            </p:nvSpPr>
            <p:spPr>
              <a:xfrm>
                <a:off x="6571864" y="2269884"/>
                <a:ext cx="52019" cy="20386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331" extrusionOk="0">
                    <a:moveTo>
                      <a:pt x="168" y="1"/>
                    </a:moveTo>
                    <a:cubicBezTo>
                      <a:pt x="168" y="57"/>
                      <a:pt x="406" y="1638"/>
                      <a:pt x="0" y="3275"/>
                    </a:cubicBezTo>
                    <a:lnTo>
                      <a:pt x="238" y="3331"/>
                    </a:lnTo>
                    <a:cubicBezTo>
                      <a:pt x="700" y="1694"/>
                      <a:pt x="406" y="57"/>
                      <a:pt x="4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53"/>
              <p:cNvSpPr/>
              <p:nvPr/>
            </p:nvSpPr>
            <p:spPr>
              <a:xfrm>
                <a:off x="6679976" y="2111567"/>
                <a:ext cx="346289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1670" extrusionOk="0">
                    <a:moveTo>
                      <a:pt x="3484" y="1"/>
                    </a:moveTo>
                    <a:cubicBezTo>
                      <a:pt x="3098" y="1"/>
                      <a:pt x="2703" y="88"/>
                      <a:pt x="2337" y="270"/>
                    </a:cubicBezTo>
                    <a:lnTo>
                      <a:pt x="1" y="1376"/>
                    </a:lnTo>
                    <a:lnTo>
                      <a:pt x="183" y="1670"/>
                    </a:lnTo>
                    <a:lnTo>
                      <a:pt x="2505" y="564"/>
                    </a:lnTo>
                    <a:cubicBezTo>
                      <a:pt x="2815" y="410"/>
                      <a:pt x="3155" y="336"/>
                      <a:pt x="3494" y="336"/>
                    </a:cubicBezTo>
                    <a:cubicBezTo>
                      <a:pt x="3799" y="336"/>
                      <a:pt x="4102" y="396"/>
                      <a:pt x="4381" y="508"/>
                    </a:cubicBezTo>
                    <a:lnTo>
                      <a:pt x="4492" y="564"/>
                    </a:lnTo>
                    <a:lnTo>
                      <a:pt x="4660" y="270"/>
                    </a:lnTo>
                    <a:lnTo>
                      <a:pt x="4492" y="214"/>
                    </a:lnTo>
                    <a:cubicBezTo>
                      <a:pt x="4185" y="74"/>
                      <a:pt x="3838" y="1"/>
                      <a:pt x="34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53"/>
              <p:cNvSpPr/>
              <p:nvPr/>
            </p:nvSpPr>
            <p:spPr>
              <a:xfrm>
                <a:off x="5688120" y="2715871"/>
                <a:ext cx="26023" cy="18202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162" extrusionOk="0">
                    <a:moveTo>
                      <a:pt x="57" y="0"/>
                    </a:moveTo>
                    <a:cubicBezTo>
                      <a:pt x="57" y="350"/>
                      <a:pt x="57" y="756"/>
                      <a:pt x="1" y="1162"/>
                    </a:cubicBezTo>
                    <a:cubicBezTo>
                      <a:pt x="57" y="1162"/>
                      <a:pt x="169" y="1106"/>
                      <a:pt x="239" y="1106"/>
                    </a:cubicBezTo>
                    <a:cubicBezTo>
                      <a:pt x="295" y="700"/>
                      <a:pt x="351" y="350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53"/>
              <p:cNvSpPr/>
              <p:nvPr/>
            </p:nvSpPr>
            <p:spPr>
              <a:xfrm>
                <a:off x="6251666" y="2399805"/>
                <a:ext cx="68635" cy="333819"/>
              </a:xfrm>
              <a:custGeom>
                <a:avLst/>
                <a:gdLst/>
                <a:ahLst/>
                <a:cxnLst/>
                <a:rect l="l" t="t" r="r" b="b"/>
                <a:pathLst>
                  <a:path w="924" h="2450" extrusionOk="0">
                    <a:moveTo>
                      <a:pt x="924" y="1"/>
                    </a:moveTo>
                    <a:cubicBezTo>
                      <a:pt x="868" y="113"/>
                      <a:pt x="756" y="183"/>
                      <a:pt x="630" y="239"/>
                    </a:cubicBezTo>
                    <a:cubicBezTo>
                      <a:pt x="574" y="994"/>
                      <a:pt x="406" y="1750"/>
                      <a:pt x="0" y="2450"/>
                    </a:cubicBezTo>
                    <a:cubicBezTo>
                      <a:pt x="112" y="2394"/>
                      <a:pt x="280" y="2338"/>
                      <a:pt x="406" y="2282"/>
                    </a:cubicBezTo>
                    <a:cubicBezTo>
                      <a:pt x="756" y="1512"/>
                      <a:pt x="868" y="700"/>
                      <a:pt x="9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53"/>
              <p:cNvSpPr/>
              <p:nvPr/>
            </p:nvSpPr>
            <p:spPr>
              <a:xfrm>
                <a:off x="6679976" y="2161791"/>
                <a:ext cx="125856" cy="73849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994" extrusionOk="0">
                    <a:moveTo>
                      <a:pt x="1400" y="0"/>
                    </a:moveTo>
                    <a:lnTo>
                      <a:pt x="238" y="644"/>
                    </a:lnTo>
                    <a:lnTo>
                      <a:pt x="1" y="700"/>
                    </a:lnTo>
                    <a:lnTo>
                      <a:pt x="183" y="994"/>
                    </a:lnTo>
                    <a:lnTo>
                      <a:pt x="294" y="938"/>
                    </a:lnTo>
                    <a:lnTo>
                      <a:pt x="1582" y="350"/>
                    </a:lnTo>
                    <a:cubicBezTo>
                      <a:pt x="1638" y="238"/>
                      <a:pt x="1638" y="182"/>
                      <a:pt x="1694" y="56"/>
                    </a:cubicBezTo>
                    <a:cubicBezTo>
                      <a:pt x="1638" y="56"/>
                      <a:pt x="1512" y="56"/>
                      <a:pt x="14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4" name="Google Shape;3594;p53"/>
            <p:cNvSpPr/>
            <p:nvPr/>
          </p:nvSpPr>
          <p:spPr>
            <a:xfrm>
              <a:off x="5955819" y="1138865"/>
              <a:ext cx="1516397" cy="583359"/>
            </a:xfrm>
            <a:custGeom>
              <a:avLst/>
              <a:gdLst/>
              <a:ahLst/>
              <a:cxnLst/>
              <a:rect l="l" t="t" r="r" b="b"/>
              <a:pathLst>
                <a:path w="21635" h="8323" extrusionOk="0">
                  <a:moveTo>
                    <a:pt x="10370" y="0"/>
                  </a:moveTo>
                  <a:cubicBezTo>
                    <a:pt x="9397" y="0"/>
                    <a:pt x="8349" y="76"/>
                    <a:pt x="7221" y="245"/>
                  </a:cubicBezTo>
                  <a:cubicBezTo>
                    <a:pt x="5009" y="577"/>
                    <a:pt x="3400" y="675"/>
                    <a:pt x="2270" y="675"/>
                  </a:cubicBezTo>
                  <a:cubicBezTo>
                    <a:pt x="633" y="675"/>
                    <a:pt x="1" y="469"/>
                    <a:pt x="1" y="469"/>
                  </a:cubicBezTo>
                  <a:lnTo>
                    <a:pt x="1" y="469"/>
                  </a:lnTo>
                  <a:cubicBezTo>
                    <a:pt x="3049" y="3972"/>
                    <a:pt x="8056" y="8322"/>
                    <a:pt x="13945" y="8322"/>
                  </a:cubicBezTo>
                  <a:cubicBezTo>
                    <a:pt x="16383" y="8322"/>
                    <a:pt x="18971" y="7577"/>
                    <a:pt x="21635" y="5717"/>
                  </a:cubicBezTo>
                  <a:cubicBezTo>
                    <a:pt x="21635" y="5717"/>
                    <a:pt x="18821" y="0"/>
                    <a:pt x="10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53"/>
            <p:cNvSpPr/>
            <p:nvPr/>
          </p:nvSpPr>
          <p:spPr>
            <a:xfrm>
              <a:off x="5988201" y="1139355"/>
              <a:ext cx="1475184" cy="404139"/>
            </a:xfrm>
            <a:custGeom>
              <a:avLst/>
              <a:gdLst/>
              <a:ahLst/>
              <a:cxnLst/>
              <a:rect l="l" t="t" r="r" b="b"/>
              <a:pathLst>
                <a:path w="21047" h="5766" extrusionOk="0">
                  <a:moveTo>
                    <a:pt x="9852" y="0"/>
                  </a:moveTo>
                  <a:cubicBezTo>
                    <a:pt x="8928" y="0"/>
                    <a:pt x="7879" y="56"/>
                    <a:pt x="6759" y="238"/>
                  </a:cubicBezTo>
                  <a:lnTo>
                    <a:pt x="6535" y="238"/>
                  </a:lnTo>
                  <a:cubicBezTo>
                    <a:pt x="6410" y="294"/>
                    <a:pt x="6242" y="294"/>
                    <a:pt x="6130" y="294"/>
                  </a:cubicBezTo>
                  <a:cubicBezTo>
                    <a:pt x="6298" y="868"/>
                    <a:pt x="6410" y="1400"/>
                    <a:pt x="6535" y="1861"/>
                  </a:cubicBezTo>
                  <a:cubicBezTo>
                    <a:pt x="7585" y="1805"/>
                    <a:pt x="8579" y="1637"/>
                    <a:pt x="9628" y="1568"/>
                  </a:cubicBezTo>
                  <a:cubicBezTo>
                    <a:pt x="10034" y="1568"/>
                    <a:pt x="10440" y="1512"/>
                    <a:pt x="10789" y="1512"/>
                  </a:cubicBezTo>
                  <a:lnTo>
                    <a:pt x="10845" y="1512"/>
                  </a:lnTo>
                  <a:cubicBezTo>
                    <a:pt x="10678" y="1050"/>
                    <a:pt x="10496" y="462"/>
                    <a:pt x="10202" y="0"/>
                  </a:cubicBezTo>
                  <a:close/>
                  <a:moveTo>
                    <a:pt x="5836" y="350"/>
                  </a:moveTo>
                  <a:cubicBezTo>
                    <a:pt x="4087" y="588"/>
                    <a:pt x="2743" y="644"/>
                    <a:pt x="1750" y="644"/>
                  </a:cubicBezTo>
                  <a:cubicBezTo>
                    <a:pt x="938" y="644"/>
                    <a:pt x="350" y="588"/>
                    <a:pt x="1" y="518"/>
                  </a:cubicBezTo>
                  <a:lnTo>
                    <a:pt x="1" y="518"/>
                  </a:lnTo>
                  <a:cubicBezTo>
                    <a:pt x="294" y="756"/>
                    <a:pt x="756" y="994"/>
                    <a:pt x="1344" y="1344"/>
                  </a:cubicBezTo>
                  <a:cubicBezTo>
                    <a:pt x="2449" y="1693"/>
                    <a:pt x="3611" y="1861"/>
                    <a:pt x="4786" y="1917"/>
                  </a:cubicBezTo>
                  <a:lnTo>
                    <a:pt x="5136" y="1917"/>
                  </a:lnTo>
                  <a:cubicBezTo>
                    <a:pt x="5486" y="1917"/>
                    <a:pt x="5892" y="1917"/>
                    <a:pt x="6242" y="1861"/>
                  </a:cubicBezTo>
                  <a:cubicBezTo>
                    <a:pt x="6186" y="1400"/>
                    <a:pt x="6004" y="868"/>
                    <a:pt x="5836" y="350"/>
                  </a:cubicBezTo>
                  <a:close/>
                  <a:moveTo>
                    <a:pt x="10552" y="0"/>
                  </a:moveTo>
                  <a:cubicBezTo>
                    <a:pt x="10789" y="518"/>
                    <a:pt x="10957" y="1050"/>
                    <a:pt x="11139" y="1568"/>
                  </a:cubicBezTo>
                  <a:cubicBezTo>
                    <a:pt x="12651" y="1568"/>
                    <a:pt x="14106" y="1805"/>
                    <a:pt x="15505" y="2267"/>
                  </a:cubicBezTo>
                  <a:cubicBezTo>
                    <a:pt x="15393" y="1749"/>
                    <a:pt x="15225" y="1288"/>
                    <a:pt x="14931" y="756"/>
                  </a:cubicBezTo>
                  <a:cubicBezTo>
                    <a:pt x="13700" y="350"/>
                    <a:pt x="12245" y="56"/>
                    <a:pt x="10552" y="0"/>
                  </a:cubicBezTo>
                  <a:close/>
                  <a:moveTo>
                    <a:pt x="15337" y="938"/>
                  </a:moveTo>
                  <a:lnTo>
                    <a:pt x="15337" y="938"/>
                  </a:lnTo>
                  <a:cubicBezTo>
                    <a:pt x="15575" y="1400"/>
                    <a:pt x="15743" y="1917"/>
                    <a:pt x="15855" y="2393"/>
                  </a:cubicBezTo>
                  <a:cubicBezTo>
                    <a:pt x="16681" y="2743"/>
                    <a:pt x="17492" y="3149"/>
                    <a:pt x="18192" y="3667"/>
                  </a:cubicBezTo>
                  <a:cubicBezTo>
                    <a:pt x="19004" y="4254"/>
                    <a:pt x="19647" y="4954"/>
                    <a:pt x="20235" y="5766"/>
                  </a:cubicBezTo>
                  <a:cubicBezTo>
                    <a:pt x="20529" y="5654"/>
                    <a:pt x="20823" y="5598"/>
                    <a:pt x="21047" y="5542"/>
                  </a:cubicBezTo>
                  <a:cubicBezTo>
                    <a:pt x="20641" y="4842"/>
                    <a:pt x="19004" y="2267"/>
                    <a:pt x="15337" y="938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53"/>
            <p:cNvSpPr/>
            <p:nvPr/>
          </p:nvSpPr>
          <p:spPr>
            <a:xfrm>
              <a:off x="7427027" y="1560108"/>
              <a:ext cx="7920" cy="7920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57" y="0"/>
                    <a:pt x="1" y="56"/>
                    <a:pt x="1" y="56"/>
                  </a:cubicBezTo>
                  <a:lnTo>
                    <a:pt x="1" y="112"/>
                  </a:lnTo>
                  <a:cubicBezTo>
                    <a:pt x="57" y="56"/>
                    <a:pt x="113" y="56"/>
                    <a:pt x="113" y="0"/>
                  </a:cubicBezTo>
                  <a:close/>
                </a:path>
              </a:pathLst>
            </a:custGeom>
            <a:solidFill>
              <a:srgbClr val="2A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53"/>
            <p:cNvSpPr/>
            <p:nvPr/>
          </p:nvSpPr>
          <p:spPr>
            <a:xfrm>
              <a:off x="7427027" y="1560108"/>
              <a:ext cx="7920" cy="399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113" y="0"/>
                  </a:moveTo>
                  <a:cubicBezTo>
                    <a:pt x="57" y="0"/>
                    <a:pt x="1" y="56"/>
                    <a:pt x="1" y="56"/>
                  </a:cubicBezTo>
                  <a:lnTo>
                    <a:pt x="1" y="56"/>
                  </a:lnTo>
                  <a:cubicBezTo>
                    <a:pt x="1" y="56"/>
                    <a:pt x="57" y="0"/>
                    <a:pt x="113" y="0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53"/>
            <p:cNvSpPr/>
            <p:nvPr/>
          </p:nvSpPr>
          <p:spPr>
            <a:xfrm>
              <a:off x="7406420" y="1527727"/>
              <a:ext cx="65815" cy="36377"/>
            </a:xfrm>
            <a:custGeom>
              <a:avLst/>
              <a:gdLst/>
              <a:ahLst/>
              <a:cxnLst/>
              <a:rect l="l" t="t" r="r" b="b"/>
              <a:pathLst>
                <a:path w="939" h="519" extrusionOk="0">
                  <a:moveTo>
                    <a:pt x="813" y="1"/>
                  </a:moveTo>
                  <a:cubicBezTo>
                    <a:pt x="589" y="57"/>
                    <a:pt x="295" y="113"/>
                    <a:pt x="1" y="225"/>
                  </a:cubicBezTo>
                  <a:cubicBezTo>
                    <a:pt x="113" y="294"/>
                    <a:pt x="169" y="406"/>
                    <a:pt x="295" y="518"/>
                  </a:cubicBezTo>
                  <a:cubicBezTo>
                    <a:pt x="295" y="518"/>
                    <a:pt x="351" y="462"/>
                    <a:pt x="407" y="462"/>
                  </a:cubicBezTo>
                  <a:cubicBezTo>
                    <a:pt x="589" y="350"/>
                    <a:pt x="757" y="225"/>
                    <a:pt x="939" y="169"/>
                  </a:cubicBezTo>
                  <a:cubicBezTo>
                    <a:pt x="939" y="169"/>
                    <a:pt x="869" y="57"/>
                    <a:pt x="813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99" name="Google Shape;3599;p53"/>
            <p:cNvGrpSpPr/>
            <p:nvPr/>
          </p:nvGrpSpPr>
          <p:grpSpPr>
            <a:xfrm>
              <a:off x="7149126" y="2757674"/>
              <a:ext cx="1091735" cy="1033834"/>
              <a:chOff x="6662293" y="2937362"/>
              <a:chExt cx="1157235" cy="1095860"/>
            </a:xfrm>
          </p:grpSpPr>
          <p:sp>
            <p:nvSpPr>
              <p:cNvPr id="3600" name="Google Shape;3600;p53"/>
              <p:cNvSpPr/>
              <p:nvPr/>
            </p:nvSpPr>
            <p:spPr>
              <a:xfrm>
                <a:off x="7805932" y="3257577"/>
                <a:ext cx="74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53"/>
              <p:cNvSpPr/>
              <p:nvPr/>
            </p:nvSpPr>
            <p:spPr>
              <a:xfrm>
                <a:off x="7411866" y="3916653"/>
                <a:ext cx="91606" cy="5624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757" extrusionOk="0">
                    <a:moveTo>
                      <a:pt x="827" y="1"/>
                    </a:moveTo>
                    <a:cubicBezTo>
                      <a:pt x="757" y="1"/>
                      <a:pt x="645" y="57"/>
                      <a:pt x="533" y="57"/>
                    </a:cubicBezTo>
                    <a:cubicBezTo>
                      <a:pt x="239" y="169"/>
                      <a:pt x="1" y="407"/>
                      <a:pt x="127" y="575"/>
                    </a:cubicBezTo>
                    <a:cubicBezTo>
                      <a:pt x="127" y="701"/>
                      <a:pt x="239" y="757"/>
                      <a:pt x="407" y="757"/>
                    </a:cubicBezTo>
                    <a:cubicBezTo>
                      <a:pt x="533" y="757"/>
                      <a:pt x="645" y="757"/>
                      <a:pt x="757" y="701"/>
                    </a:cubicBezTo>
                    <a:cubicBezTo>
                      <a:pt x="1050" y="575"/>
                      <a:pt x="1232" y="351"/>
                      <a:pt x="1176" y="169"/>
                    </a:cubicBezTo>
                    <a:cubicBezTo>
                      <a:pt x="1176" y="57"/>
                      <a:pt x="994" y="1"/>
                      <a:pt x="8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53"/>
              <p:cNvSpPr/>
              <p:nvPr/>
            </p:nvSpPr>
            <p:spPr>
              <a:xfrm>
                <a:off x="7693671" y="3313670"/>
                <a:ext cx="47846" cy="3543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77" extrusionOk="0">
                    <a:moveTo>
                      <a:pt x="294" y="1"/>
                    </a:moveTo>
                    <a:lnTo>
                      <a:pt x="238" y="71"/>
                    </a:lnTo>
                    <a:cubicBezTo>
                      <a:pt x="0" y="127"/>
                      <a:pt x="112" y="477"/>
                      <a:pt x="294" y="477"/>
                    </a:cubicBezTo>
                    <a:lnTo>
                      <a:pt x="406" y="477"/>
                    </a:lnTo>
                    <a:cubicBezTo>
                      <a:pt x="644" y="351"/>
                      <a:pt x="532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53"/>
              <p:cNvSpPr/>
              <p:nvPr/>
            </p:nvSpPr>
            <p:spPr>
              <a:xfrm>
                <a:off x="7711279" y="3656767"/>
                <a:ext cx="42720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63" extrusionOk="0">
                    <a:moveTo>
                      <a:pt x="295" y="1"/>
                    </a:moveTo>
                    <a:cubicBezTo>
                      <a:pt x="1" y="57"/>
                      <a:pt x="57" y="462"/>
                      <a:pt x="295" y="462"/>
                    </a:cubicBezTo>
                    <a:cubicBezTo>
                      <a:pt x="575" y="406"/>
                      <a:pt x="575" y="1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53"/>
              <p:cNvSpPr/>
              <p:nvPr/>
            </p:nvSpPr>
            <p:spPr>
              <a:xfrm>
                <a:off x="7317287" y="3890724"/>
                <a:ext cx="42720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06" extrusionOk="0">
                    <a:moveTo>
                      <a:pt x="280" y="0"/>
                    </a:moveTo>
                    <a:cubicBezTo>
                      <a:pt x="1" y="0"/>
                      <a:pt x="56" y="406"/>
                      <a:pt x="280" y="406"/>
                    </a:cubicBezTo>
                    <a:lnTo>
                      <a:pt x="350" y="406"/>
                    </a:lnTo>
                    <a:cubicBezTo>
                      <a:pt x="574" y="406"/>
                      <a:pt x="574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53"/>
              <p:cNvSpPr/>
              <p:nvPr/>
            </p:nvSpPr>
            <p:spPr>
              <a:xfrm>
                <a:off x="7611500" y="3231573"/>
                <a:ext cx="4235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83" extrusionOk="0">
                    <a:moveTo>
                      <a:pt x="57" y="0"/>
                    </a:moveTo>
                    <a:cubicBezTo>
                      <a:pt x="1" y="0"/>
                      <a:pt x="1" y="126"/>
                      <a:pt x="57" y="182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53"/>
              <p:cNvSpPr/>
              <p:nvPr/>
            </p:nvSpPr>
            <p:spPr>
              <a:xfrm>
                <a:off x="7615660" y="3227413"/>
                <a:ext cx="21917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57" y="0"/>
                    </a:moveTo>
                    <a:cubicBezTo>
                      <a:pt x="57" y="0"/>
                      <a:pt x="57" y="56"/>
                      <a:pt x="1" y="56"/>
                    </a:cubicBezTo>
                    <a:lnTo>
                      <a:pt x="1" y="238"/>
                    </a:lnTo>
                    <a:cubicBezTo>
                      <a:pt x="1" y="294"/>
                      <a:pt x="57" y="294"/>
                      <a:pt x="113" y="294"/>
                    </a:cubicBezTo>
                    <a:lnTo>
                      <a:pt x="183" y="294"/>
                    </a:lnTo>
                    <a:cubicBezTo>
                      <a:pt x="294" y="238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53"/>
              <p:cNvSpPr/>
              <p:nvPr/>
            </p:nvSpPr>
            <p:spPr>
              <a:xfrm>
                <a:off x="7745604" y="3240934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3" y="0"/>
                    </a:moveTo>
                    <a:cubicBezTo>
                      <a:pt x="1" y="56"/>
                      <a:pt x="57" y="280"/>
                      <a:pt x="183" y="280"/>
                    </a:cubicBezTo>
                    <a:lnTo>
                      <a:pt x="239" y="280"/>
                    </a:lnTo>
                    <a:cubicBezTo>
                      <a:pt x="407" y="224"/>
                      <a:pt x="351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53"/>
              <p:cNvSpPr/>
              <p:nvPr/>
            </p:nvSpPr>
            <p:spPr>
              <a:xfrm>
                <a:off x="7619821" y="3604760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82" y="1"/>
                    </a:moveTo>
                    <a:cubicBezTo>
                      <a:pt x="1" y="1"/>
                      <a:pt x="1" y="281"/>
                      <a:pt x="182" y="281"/>
                    </a:cubicBezTo>
                    <a:lnTo>
                      <a:pt x="238" y="281"/>
                    </a:lnTo>
                    <a:cubicBezTo>
                      <a:pt x="406" y="225"/>
                      <a:pt x="350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53"/>
              <p:cNvSpPr/>
              <p:nvPr/>
            </p:nvSpPr>
            <p:spPr>
              <a:xfrm>
                <a:off x="7295444" y="3027780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1" y="1"/>
                      <a:pt x="1" y="295"/>
                      <a:pt x="169" y="295"/>
                    </a:cubicBezTo>
                    <a:cubicBezTo>
                      <a:pt x="406" y="295"/>
                      <a:pt x="350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53"/>
              <p:cNvSpPr/>
              <p:nvPr/>
            </p:nvSpPr>
            <p:spPr>
              <a:xfrm>
                <a:off x="7675989" y="3513302"/>
                <a:ext cx="47846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7" extrusionOk="0">
                    <a:moveTo>
                      <a:pt x="238" y="1"/>
                    </a:moveTo>
                    <a:cubicBezTo>
                      <a:pt x="0" y="113"/>
                      <a:pt x="126" y="406"/>
                      <a:pt x="294" y="406"/>
                    </a:cubicBezTo>
                    <a:lnTo>
                      <a:pt x="420" y="406"/>
                    </a:lnTo>
                    <a:cubicBezTo>
                      <a:pt x="644" y="350"/>
                      <a:pt x="532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53"/>
              <p:cNvSpPr/>
              <p:nvPr/>
            </p:nvSpPr>
            <p:spPr>
              <a:xfrm>
                <a:off x="7503399" y="3015299"/>
                <a:ext cx="42720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63" extrusionOk="0">
                    <a:moveTo>
                      <a:pt x="294" y="1"/>
                    </a:moveTo>
                    <a:cubicBezTo>
                      <a:pt x="0" y="57"/>
                      <a:pt x="0" y="463"/>
                      <a:pt x="294" y="463"/>
                    </a:cubicBezTo>
                    <a:cubicBezTo>
                      <a:pt x="574" y="407"/>
                      <a:pt x="51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53"/>
              <p:cNvSpPr/>
              <p:nvPr/>
            </p:nvSpPr>
            <p:spPr>
              <a:xfrm>
                <a:off x="7615660" y="3413523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3" y="0"/>
                    </a:moveTo>
                    <a:cubicBezTo>
                      <a:pt x="1" y="56"/>
                      <a:pt x="57" y="294"/>
                      <a:pt x="238" y="294"/>
                    </a:cubicBezTo>
                    <a:lnTo>
                      <a:pt x="294" y="294"/>
                    </a:lnTo>
                    <a:cubicBezTo>
                      <a:pt x="406" y="238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53"/>
              <p:cNvSpPr/>
              <p:nvPr/>
            </p:nvSpPr>
            <p:spPr>
              <a:xfrm>
                <a:off x="7481556" y="3812713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2" y="1"/>
                    </a:moveTo>
                    <a:cubicBezTo>
                      <a:pt x="0" y="57"/>
                      <a:pt x="56" y="280"/>
                      <a:pt x="168" y="280"/>
                    </a:cubicBezTo>
                    <a:lnTo>
                      <a:pt x="238" y="280"/>
                    </a:lnTo>
                    <a:cubicBezTo>
                      <a:pt x="406" y="225"/>
                      <a:pt x="350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53"/>
              <p:cNvSpPr/>
              <p:nvPr/>
            </p:nvSpPr>
            <p:spPr>
              <a:xfrm>
                <a:off x="6662293" y="3387520"/>
                <a:ext cx="3543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95" extrusionOk="0">
                    <a:moveTo>
                      <a:pt x="183" y="0"/>
                    </a:moveTo>
                    <a:cubicBezTo>
                      <a:pt x="1" y="56"/>
                      <a:pt x="127" y="294"/>
                      <a:pt x="239" y="294"/>
                    </a:cubicBezTo>
                    <a:lnTo>
                      <a:pt x="295" y="294"/>
                    </a:lnTo>
                    <a:cubicBezTo>
                      <a:pt x="476" y="238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53"/>
              <p:cNvSpPr/>
              <p:nvPr/>
            </p:nvSpPr>
            <p:spPr>
              <a:xfrm>
                <a:off x="7753925" y="3417684"/>
                <a:ext cx="3127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5" extrusionOk="0">
                    <a:moveTo>
                      <a:pt x="183" y="0"/>
                    </a:moveTo>
                    <a:cubicBezTo>
                      <a:pt x="1" y="126"/>
                      <a:pt x="71" y="294"/>
                      <a:pt x="183" y="294"/>
                    </a:cubicBezTo>
                    <a:lnTo>
                      <a:pt x="239" y="294"/>
                    </a:lnTo>
                    <a:cubicBezTo>
                      <a:pt x="420" y="238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53"/>
              <p:cNvSpPr/>
              <p:nvPr/>
            </p:nvSpPr>
            <p:spPr>
              <a:xfrm>
                <a:off x="7771608" y="3547627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182" y="0"/>
                      <a:pt x="182" y="0"/>
                      <a:pt x="182" y="70"/>
                    </a:cubicBezTo>
                    <a:cubicBezTo>
                      <a:pt x="1" y="126"/>
                      <a:pt x="57" y="294"/>
                      <a:pt x="182" y="294"/>
                    </a:cubicBezTo>
                    <a:lnTo>
                      <a:pt x="238" y="294"/>
                    </a:lnTo>
                    <a:cubicBezTo>
                      <a:pt x="406" y="238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53"/>
              <p:cNvSpPr/>
              <p:nvPr/>
            </p:nvSpPr>
            <p:spPr>
              <a:xfrm>
                <a:off x="7597978" y="3738938"/>
                <a:ext cx="31278" cy="2184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4" extrusionOk="0">
                    <a:moveTo>
                      <a:pt x="183" y="0"/>
                    </a:moveTo>
                    <a:cubicBezTo>
                      <a:pt x="1" y="0"/>
                      <a:pt x="71" y="294"/>
                      <a:pt x="183" y="294"/>
                    </a:cubicBezTo>
                    <a:lnTo>
                      <a:pt x="239" y="294"/>
                    </a:lnTo>
                    <a:cubicBezTo>
                      <a:pt x="421" y="294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53"/>
              <p:cNvSpPr/>
              <p:nvPr/>
            </p:nvSpPr>
            <p:spPr>
              <a:xfrm>
                <a:off x="7095811" y="3994663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83" y="0"/>
                    </a:moveTo>
                    <a:cubicBezTo>
                      <a:pt x="1" y="56"/>
                      <a:pt x="57" y="280"/>
                      <a:pt x="239" y="280"/>
                    </a:cubicBezTo>
                    <a:lnTo>
                      <a:pt x="295" y="280"/>
                    </a:lnTo>
                    <a:cubicBezTo>
                      <a:pt x="407" y="224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53"/>
              <p:cNvSpPr/>
              <p:nvPr/>
            </p:nvSpPr>
            <p:spPr>
              <a:xfrm>
                <a:off x="7615660" y="3089148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13" y="0"/>
                    </a:moveTo>
                    <a:cubicBezTo>
                      <a:pt x="1" y="56"/>
                      <a:pt x="57" y="294"/>
                      <a:pt x="183" y="294"/>
                    </a:cubicBezTo>
                    <a:lnTo>
                      <a:pt x="238" y="294"/>
                    </a:lnTo>
                    <a:cubicBezTo>
                      <a:pt x="406" y="224"/>
                      <a:pt x="350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53"/>
              <p:cNvSpPr/>
              <p:nvPr/>
            </p:nvSpPr>
            <p:spPr>
              <a:xfrm>
                <a:off x="7429549" y="2937362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0"/>
                    </a:moveTo>
                    <a:cubicBezTo>
                      <a:pt x="1" y="0"/>
                      <a:pt x="57" y="294"/>
                      <a:pt x="239" y="294"/>
                    </a:cubicBezTo>
                    <a:cubicBezTo>
                      <a:pt x="407" y="238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53"/>
              <p:cNvSpPr/>
              <p:nvPr/>
            </p:nvSpPr>
            <p:spPr>
              <a:xfrm>
                <a:off x="7681189" y="3145242"/>
                <a:ext cx="46806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63" extrusionOk="0">
                    <a:moveTo>
                      <a:pt x="350" y="1"/>
                    </a:moveTo>
                    <a:cubicBezTo>
                      <a:pt x="280" y="1"/>
                      <a:pt x="280" y="1"/>
                      <a:pt x="224" y="57"/>
                    </a:cubicBezTo>
                    <a:cubicBezTo>
                      <a:pt x="0" y="113"/>
                      <a:pt x="112" y="463"/>
                      <a:pt x="350" y="463"/>
                    </a:cubicBezTo>
                    <a:lnTo>
                      <a:pt x="406" y="463"/>
                    </a:lnTo>
                    <a:cubicBezTo>
                      <a:pt x="630" y="351"/>
                      <a:pt x="51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53"/>
              <p:cNvSpPr/>
              <p:nvPr/>
            </p:nvSpPr>
            <p:spPr>
              <a:xfrm>
                <a:off x="6827602" y="3738938"/>
                <a:ext cx="47920" cy="34324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2" extrusionOk="0">
                    <a:moveTo>
                      <a:pt x="350" y="0"/>
                    </a:moveTo>
                    <a:cubicBezTo>
                      <a:pt x="295" y="0"/>
                      <a:pt x="295" y="0"/>
                      <a:pt x="225" y="56"/>
                    </a:cubicBezTo>
                    <a:cubicBezTo>
                      <a:pt x="1" y="112"/>
                      <a:pt x="113" y="462"/>
                      <a:pt x="295" y="462"/>
                    </a:cubicBezTo>
                    <a:lnTo>
                      <a:pt x="406" y="462"/>
                    </a:lnTo>
                    <a:cubicBezTo>
                      <a:pt x="644" y="350"/>
                      <a:pt x="518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53"/>
              <p:cNvSpPr/>
              <p:nvPr/>
            </p:nvSpPr>
            <p:spPr>
              <a:xfrm>
                <a:off x="6948185" y="3833516"/>
                <a:ext cx="3127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5" extrusionOk="0">
                    <a:moveTo>
                      <a:pt x="127" y="0"/>
                    </a:moveTo>
                    <a:cubicBezTo>
                      <a:pt x="1" y="70"/>
                      <a:pt x="71" y="294"/>
                      <a:pt x="183" y="294"/>
                    </a:cubicBezTo>
                    <a:cubicBezTo>
                      <a:pt x="239" y="294"/>
                      <a:pt x="239" y="294"/>
                      <a:pt x="239" y="238"/>
                    </a:cubicBezTo>
                    <a:cubicBezTo>
                      <a:pt x="421" y="182"/>
                      <a:pt x="351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53"/>
              <p:cNvSpPr/>
              <p:nvPr/>
            </p:nvSpPr>
            <p:spPr>
              <a:xfrm>
                <a:off x="7043878" y="3868881"/>
                <a:ext cx="30238" cy="839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13" extrusionOk="0">
                    <a:moveTo>
                      <a:pt x="112" y="0"/>
                    </a:moveTo>
                    <a:cubicBezTo>
                      <a:pt x="56" y="0"/>
                      <a:pt x="56" y="56"/>
                      <a:pt x="0" y="112"/>
                    </a:cubicBezTo>
                    <a:lnTo>
                      <a:pt x="406" y="112"/>
                    </a:lnTo>
                    <a:cubicBezTo>
                      <a:pt x="406" y="56"/>
                      <a:pt x="294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53"/>
              <p:cNvSpPr/>
              <p:nvPr/>
            </p:nvSpPr>
            <p:spPr>
              <a:xfrm>
                <a:off x="7039717" y="3877202"/>
                <a:ext cx="3855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95" extrusionOk="0">
                    <a:moveTo>
                      <a:pt x="56" y="0"/>
                    </a:moveTo>
                    <a:cubicBezTo>
                      <a:pt x="0" y="112"/>
                      <a:pt x="112" y="294"/>
                      <a:pt x="294" y="294"/>
                    </a:cubicBezTo>
                    <a:lnTo>
                      <a:pt x="350" y="294"/>
                    </a:lnTo>
                    <a:cubicBezTo>
                      <a:pt x="462" y="238"/>
                      <a:pt x="518" y="112"/>
                      <a:pt x="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53"/>
              <p:cNvSpPr/>
              <p:nvPr/>
            </p:nvSpPr>
            <p:spPr>
              <a:xfrm>
                <a:off x="7234150" y="4002984"/>
                <a:ext cx="47846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7" extrusionOk="0">
                    <a:moveTo>
                      <a:pt x="238" y="0"/>
                    </a:moveTo>
                    <a:cubicBezTo>
                      <a:pt x="0" y="112"/>
                      <a:pt x="126" y="406"/>
                      <a:pt x="294" y="406"/>
                    </a:cubicBezTo>
                    <a:lnTo>
                      <a:pt x="420" y="406"/>
                    </a:lnTo>
                    <a:cubicBezTo>
                      <a:pt x="644" y="350"/>
                      <a:pt x="532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53"/>
              <p:cNvSpPr/>
              <p:nvPr/>
            </p:nvSpPr>
            <p:spPr>
              <a:xfrm>
                <a:off x="6853606" y="3868881"/>
                <a:ext cx="34399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168" y="0"/>
                    </a:moveTo>
                    <a:cubicBezTo>
                      <a:pt x="112" y="0"/>
                      <a:pt x="112" y="0"/>
                      <a:pt x="56" y="56"/>
                    </a:cubicBezTo>
                    <a:lnTo>
                      <a:pt x="0" y="56"/>
                    </a:lnTo>
                    <a:cubicBezTo>
                      <a:pt x="56" y="168"/>
                      <a:pt x="112" y="350"/>
                      <a:pt x="168" y="462"/>
                    </a:cubicBezTo>
                    <a:lnTo>
                      <a:pt x="224" y="406"/>
                    </a:lnTo>
                    <a:cubicBezTo>
                      <a:pt x="462" y="350"/>
                      <a:pt x="350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53"/>
              <p:cNvSpPr/>
              <p:nvPr/>
            </p:nvSpPr>
            <p:spPr>
              <a:xfrm>
                <a:off x="6757987" y="3630763"/>
                <a:ext cx="30164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81" extrusionOk="0">
                    <a:moveTo>
                      <a:pt x="112" y="1"/>
                    </a:moveTo>
                    <a:cubicBezTo>
                      <a:pt x="0" y="57"/>
                      <a:pt x="56" y="281"/>
                      <a:pt x="182" y="281"/>
                    </a:cubicBezTo>
                    <a:lnTo>
                      <a:pt x="238" y="281"/>
                    </a:lnTo>
                    <a:cubicBezTo>
                      <a:pt x="406" y="225"/>
                      <a:pt x="350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53"/>
              <p:cNvSpPr/>
              <p:nvPr/>
            </p:nvSpPr>
            <p:spPr>
              <a:xfrm>
                <a:off x="7489877" y="3149402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2" y="1"/>
                    </a:moveTo>
                    <a:cubicBezTo>
                      <a:pt x="0" y="57"/>
                      <a:pt x="56" y="295"/>
                      <a:pt x="238" y="295"/>
                    </a:cubicBezTo>
                    <a:cubicBezTo>
                      <a:pt x="238" y="295"/>
                      <a:pt x="238" y="239"/>
                      <a:pt x="294" y="239"/>
                    </a:cubicBezTo>
                    <a:cubicBezTo>
                      <a:pt x="406" y="183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53"/>
              <p:cNvSpPr/>
              <p:nvPr/>
            </p:nvSpPr>
            <p:spPr>
              <a:xfrm>
                <a:off x="6662293" y="3604760"/>
                <a:ext cx="3127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81" extrusionOk="0">
                    <a:moveTo>
                      <a:pt x="183" y="1"/>
                    </a:moveTo>
                    <a:cubicBezTo>
                      <a:pt x="1" y="57"/>
                      <a:pt x="71" y="281"/>
                      <a:pt x="239" y="281"/>
                    </a:cubicBezTo>
                    <a:lnTo>
                      <a:pt x="295" y="281"/>
                    </a:lnTo>
                    <a:cubicBezTo>
                      <a:pt x="421" y="225"/>
                      <a:pt x="351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53"/>
              <p:cNvSpPr/>
              <p:nvPr/>
            </p:nvSpPr>
            <p:spPr>
              <a:xfrm>
                <a:off x="7551246" y="3327191"/>
                <a:ext cx="16642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9" extrusionOk="0">
                    <a:moveTo>
                      <a:pt x="112" y="1"/>
                    </a:moveTo>
                    <a:cubicBezTo>
                      <a:pt x="0" y="57"/>
                      <a:pt x="56" y="169"/>
                      <a:pt x="112" y="169"/>
                    </a:cubicBezTo>
                    <a:lnTo>
                      <a:pt x="168" y="169"/>
                    </a:lnTo>
                    <a:cubicBezTo>
                      <a:pt x="224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53"/>
              <p:cNvSpPr/>
              <p:nvPr/>
            </p:nvSpPr>
            <p:spPr>
              <a:xfrm>
                <a:off x="7269441" y="3509141"/>
                <a:ext cx="16716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57" y="1"/>
                    </a:moveTo>
                    <a:cubicBezTo>
                      <a:pt x="1" y="57"/>
                      <a:pt x="1" y="169"/>
                      <a:pt x="113" y="169"/>
                    </a:cubicBezTo>
                    <a:cubicBezTo>
                      <a:pt x="225" y="169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53"/>
              <p:cNvSpPr/>
              <p:nvPr/>
            </p:nvSpPr>
            <p:spPr>
              <a:xfrm>
                <a:off x="7091650" y="3712934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39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53"/>
              <p:cNvSpPr/>
              <p:nvPr/>
            </p:nvSpPr>
            <p:spPr>
              <a:xfrm>
                <a:off x="7217508" y="320973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56" y="1"/>
                    </a:moveTo>
                    <a:cubicBezTo>
                      <a:pt x="0" y="70"/>
                      <a:pt x="0" y="182"/>
                      <a:pt x="112" y="182"/>
                    </a:cubicBezTo>
                    <a:cubicBezTo>
                      <a:pt x="224" y="126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53"/>
              <p:cNvSpPr/>
              <p:nvPr/>
            </p:nvSpPr>
            <p:spPr>
              <a:xfrm>
                <a:off x="7213347" y="3821034"/>
                <a:ext cx="16716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56" y="1"/>
                    </a:moveTo>
                    <a:cubicBezTo>
                      <a:pt x="0" y="1"/>
                      <a:pt x="0" y="168"/>
                      <a:pt x="112" y="168"/>
                    </a:cubicBezTo>
                    <a:cubicBezTo>
                      <a:pt x="224" y="11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53"/>
              <p:cNvSpPr/>
              <p:nvPr/>
            </p:nvSpPr>
            <p:spPr>
              <a:xfrm>
                <a:off x="7489877" y="3651566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6" y="1"/>
                    </a:moveTo>
                    <a:cubicBezTo>
                      <a:pt x="0" y="1"/>
                      <a:pt x="56" y="183"/>
                      <a:pt x="182" y="183"/>
                    </a:cubicBezTo>
                    <a:cubicBezTo>
                      <a:pt x="294" y="127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53"/>
              <p:cNvSpPr/>
              <p:nvPr/>
            </p:nvSpPr>
            <p:spPr>
              <a:xfrm>
                <a:off x="7229990" y="3677570"/>
                <a:ext cx="21843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3" extrusionOk="0">
                    <a:moveTo>
                      <a:pt x="126" y="1"/>
                    </a:moveTo>
                    <a:cubicBezTo>
                      <a:pt x="0" y="70"/>
                      <a:pt x="56" y="182"/>
                      <a:pt x="126" y="182"/>
                    </a:cubicBezTo>
                    <a:lnTo>
                      <a:pt x="182" y="182"/>
                    </a:lnTo>
                    <a:cubicBezTo>
                      <a:pt x="294" y="182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53"/>
              <p:cNvSpPr/>
              <p:nvPr/>
            </p:nvSpPr>
            <p:spPr>
              <a:xfrm>
                <a:off x="7338090" y="3699412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70" y="0"/>
                    </a:moveTo>
                    <a:cubicBezTo>
                      <a:pt x="0" y="56"/>
                      <a:pt x="0" y="182"/>
                      <a:pt x="126" y="182"/>
                    </a:cubicBezTo>
                    <a:cubicBezTo>
                      <a:pt x="238" y="18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53"/>
              <p:cNvSpPr/>
              <p:nvPr/>
            </p:nvSpPr>
            <p:spPr>
              <a:xfrm>
                <a:off x="7403545" y="3526824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1" y="0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95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53"/>
              <p:cNvSpPr/>
              <p:nvPr/>
            </p:nvSpPr>
            <p:spPr>
              <a:xfrm>
                <a:off x="7395298" y="3313670"/>
                <a:ext cx="16642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9" extrusionOk="0">
                    <a:moveTo>
                      <a:pt x="112" y="1"/>
                    </a:moveTo>
                    <a:cubicBezTo>
                      <a:pt x="112" y="1"/>
                      <a:pt x="112" y="71"/>
                      <a:pt x="56" y="71"/>
                    </a:cubicBezTo>
                    <a:cubicBezTo>
                      <a:pt x="0" y="71"/>
                      <a:pt x="0" y="239"/>
                      <a:pt x="112" y="239"/>
                    </a:cubicBezTo>
                    <a:lnTo>
                      <a:pt x="168" y="239"/>
                    </a:lnTo>
                    <a:cubicBezTo>
                      <a:pt x="224" y="18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53"/>
              <p:cNvSpPr/>
              <p:nvPr/>
            </p:nvSpPr>
            <p:spPr>
              <a:xfrm>
                <a:off x="7447231" y="3405202"/>
                <a:ext cx="2087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81" y="112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53"/>
              <p:cNvSpPr/>
              <p:nvPr/>
            </p:nvSpPr>
            <p:spPr>
              <a:xfrm>
                <a:off x="7143658" y="3049623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57" y="1"/>
                    </a:moveTo>
                    <a:cubicBezTo>
                      <a:pt x="1" y="1"/>
                      <a:pt x="1" y="182"/>
                      <a:pt x="113" y="182"/>
                    </a:cubicBezTo>
                    <a:cubicBezTo>
                      <a:pt x="239" y="126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53"/>
              <p:cNvSpPr/>
              <p:nvPr/>
            </p:nvSpPr>
            <p:spPr>
              <a:xfrm>
                <a:off x="7801772" y="3349034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56" y="1"/>
                    </a:moveTo>
                    <a:cubicBezTo>
                      <a:pt x="0" y="57"/>
                      <a:pt x="56" y="169"/>
                      <a:pt x="126" y="169"/>
                    </a:cubicBezTo>
                    <a:lnTo>
                      <a:pt x="182" y="169"/>
                    </a:lnTo>
                    <a:cubicBezTo>
                      <a:pt x="238" y="169"/>
                      <a:pt x="238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53"/>
              <p:cNvSpPr/>
              <p:nvPr/>
            </p:nvSpPr>
            <p:spPr>
              <a:xfrm>
                <a:off x="7589657" y="3851198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3" y="0"/>
                    </a:moveTo>
                    <a:cubicBezTo>
                      <a:pt x="1" y="56"/>
                      <a:pt x="57" y="182"/>
                      <a:pt x="113" y="182"/>
                    </a:cubicBezTo>
                    <a:lnTo>
                      <a:pt x="183" y="182"/>
                    </a:lnTo>
                    <a:cubicBezTo>
                      <a:pt x="295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53"/>
              <p:cNvSpPr/>
              <p:nvPr/>
            </p:nvSpPr>
            <p:spPr>
              <a:xfrm>
                <a:off x="7421228" y="302362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57" y="1"/>
                    </a:moveTo>
                    <a:cubicBezTo>
                      <a:pt x="1" y="57"/>
                      <a:pt x="1" y="183"/>
                      <a:pt x="113" y="183"/>
                    </a:cubicBezTo>
                    <a:cubicBezTo>
                      <a:pt x="225" y="183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53"/>
              <p:cNvSpPr/>
              <p:nvPr/>
            </p:nvSpPr>
            <p:spPr>
              <a:xfrm>
                <a:off x="7351612" y="3179566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56" y="1"/>
                    </a:moveTo>
                    <a:cubicBezTo>
                      <a:pt x="0" y="57"/>
                      <a:pt x="0" y="183"/>
                      <a:pt x="112" y="183"/>
                    </a:cubicBezTo>
                    <a:cubicBezTo>
                      <a:pt x="238" y="127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53"/>
              <p:cNvSpPr/>
              <p:nvPr/>
            </p:nvSpPr>
            <p:spPr>
              <a:xfrm>
                <a:off x="7143658" y="3301188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3" y="1"/>
                    </a:moveTo>
                    <a:cubicBezTo>
                      <a:pt x="1" y="57"/>
                      <a:pt x="57" y="169"/>
                      <a:pt x="113" y="169"/>
                    </a:cubicBezTo>
                    <a:lnTo>
                      <a:pt x="169" y="169"/>
                    </a:lnTo>
                    <a:cubicBezTo>
                      <a:pt x="239" y="11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53"/>
              <p:cNvSpPr/>
              <p:nvPr/>
            </p:nvSpPr>
            <p:spPr>
              <a:xfrm>
                <a:off x="7234150" y="3365677"/>
                <a:ext cx="21843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39" extrusionOk="0">
                    <a:moveTo>
                      <a:pt x="182" y="1"/>
                    </a:moveTo>
                    <a:cubicBezTo>
                      <a:pt x="126" y="1"/>
                      <a:pt x="126" y="1"/>
                      <a:pt x="126" y="70"/>
                    </a:cubicBezTo>
                    <a:cubicBezTo>
                      <a:pt x="0" y="70"/>
                      <a:pt x="70" y="238"/>
                      <a:pt x="182" y="238"/>
                    </a:cubicBezTo>
                    <a:lnTo>
                      <a:pt x="182" y="182"/>
                    </a:lnTo>
                    <a:cubicBezTo>
                      <a:pt x="294" y="182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53"/>
              <p:cNvSpPr/>
              <p:nvPr/>
            </p:nvSpPr>
            <p:spPr>
              <a:xfrm>
                <a:off x="7135336" y="3431205"/>
                <a:ext cx="16716" cy="12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8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25" y="168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53"/>
              <p:cNvSpPr/>
              <p:nvPr/>
            </p:nvSpPr>
            <p:spPr>
              <a:xfrm>
                <a:off x="6931542" y="3131794"/>
                <a:ext cx="21917" cy="1352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2" extrusionOk="0">
                    <a:moveTo>
                      <a:pt x="113" y="0"/>
                    </a:moveTo>
                    <a:cubicBezTo>
                      <a:pt x="1" y="70"/>
                      <a:pt x="57" y="182"/>
                      <a:pt x="113" y="182"/>
                    </a:cubicBezTo>
                    <a:lnTo>
                      <a:pt x="169" y="182"/>
                    </a:lnTo>
                    <a:cubicBezTo>
                      <a:pt x="295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53"/>
              <p:cNvSpPr/>
              <p:nvPr/>
            </p:nvSpPr>
            <p:spPr>
              <a:xfrm>
                <a:off x="7109333" y="3561148"/>
                <a:ext cx="2087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0"/>
                    </a:moveTo>
                    <a:cubicBezTo>
                      <a:pt x="1" y="56"/>
                      <a:pt x="57" y="238"/>
                      <a:pt x="169" y="238"/>
                    </a:cubicBezTo>
                    <a:lnTo>
                      <a:pt x="169" y="168"/>
                    </a:lnTo>
                    <a:cubicBezTo>
                      <a:pt x="281" y="168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53"/>
              <p:cNvSpPr/>
              <p:nvPr/>
            </p:nvSpPr>
            <p:spPr>
              <a:xfrm>
                <a:off x="7009553" y="3214931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2" y="0"/>
                    </a:moveTo>
                    <a:cubicBezTo>
                      <a:pt x="0" y="56"/>
                      <a:pt x="56" y="168"/>
                      <a:pt x="112" y="168"/>
                    </a:cubicBezTo>
                    <a:lnTo>
                      <a:pt x="168" y="168"/>
                    </a:lnTo>
                    <a:cubicBezTo>
                      <a:pt x="294" y="112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53"/>
              <p:cNvSpPr/>
              <p:nvPr/>
            </p:nvSpPr>
            <p:spPr>
              <a:xfrm>
                <a:off x="7039717" y="3053784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68" y="1"/>
                    </a:moveTo>
                    <a:cubicBezTo>
                      <a:pt x="112" y="1"/>
                      <a:pt x="112" y="1"/>
                      <a:pt x="112" y="70"/>
                    </a:cubicBezTo>
                    <a:cubicBezTo>
                      <a:pt x="0" y="70"/>
                      <a:pt x="56" y="238"/>
                      <a:pt x="168" y="238"/>
                    </a:cubicBezTo>
                    <a:lnTo>
                      <a:pt x="168" y="182"/>
                    </a:lnTo>
                    <a:cubicBezTo>
                      <a:pt x="294" y="182"/>
                      <a:pt x="238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53"/>
              <p:cNvSpPr/>
              <p:nvPr/>
            </p:nvSpPr>
            <p:spPr>
              <a:xfrm>
                <a:off x="6918095" y="3582991"/>
                <a:ext cx="21843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26" y="0"/>
                    </a:moveTo>
                    <a:cubicBezTo>
                      <a:pt x="0" y="56"/>
                      <a:pt x="56" y="168"/>
                      <a:pt x="126" y="168"/>
                    </a:cubicBezTo>
                    <a:lnTo>
                      <a:pt x="182" y="168"/>
                    </a:ln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53"/>
              <p:cNvSpPr/>
              <p:nvPr/>
            </p:nvSpPr>
            <p:spPr>
              <a:xfrm>
                <a:off x="6835923" y="3257577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113" y="0"/>
                    </a:moveTo>
                    <a:cubicBezTo>
                      <a:pt x="1" y="56"/>
                      <a:pt x="57" y="182"/>
                      <a:pt x="113" y="182"/>
                    </a:cubicBezTo>
                    <a:lnTo>
                      <a:pt x="183" y="182"/>
                    </a:lnTo>
                    <a:cubicBezTo>
                      <a:pt x="238" y="182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3656;p53"/>
              <p:cNvSpPr/>
              <p:nvPr/>
            </p:nvSpPr>
            <p:spPr>
              <a:xfrm>
                <a:off x="6801599" y="3535145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69" y="168"/>
                    </a:cubicBezTo>
                    <a:cubicBezTo>
                      <a:pt x="295" y="112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3657;p53"/>
              <p:cNvSpPr/>
              <p:nvPr/>
            </p:nvSpPr>
            <p:spPr>
              <a:xfrm>
                <a:off x="7338090" y="2937362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70" y="0"/>
                    </a:moveTo>
                    <a:cubicBezTo>
                      <a:pt x="0" y="56"/>
                      <a:pt x="0" y="168"/>
                      <a:pt x="126" y="168"/>
                    </a:cubicBezTo>
                    <a:cubicBezTo>
                      <a:pt x="238" y="11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53"/>
              <p:cNvSpPr/>
              <p:nvPr/>
            </p:nvSpPr>
            <p:spPr>
              <a:xfrm>
                <a:off x="7031396" y="3365677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112" y="1"/>
                    </a:moveTo>
                    <a:cubicBezTo>
                      <a:pt x="0" y="70"/>
                      <a:pt x="56" y="182"/>
                      <a:pt x="112" y="182"/>
                    </a:cubicBezTo>
                    <a:lnTo>
                      <a:pt x="168" y="182"/>
                    </a:lnTo>
                    <a:cubicBezTo>
                      <a:pt x="280" y="182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53"/>
              <p:cNvSpPr/>
              <p:nvPr/>
            </p:nvSpPr>
            <p:spPr>
              <a:xfrm>
                <a:off x="6879609" y="338752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112" y="0"/>
                    </a:moveTo>
                    <a:cubicBezTo>
                      <a:pt x="0" y="0"/>
                      <a:pt x="56" y="182"/>
                      <a:pt x="112" y="182"/>
                    </a:cubicBezTo>
                    <a:lnTo>
                      <a:pt x="168" y="182"/>
                    </a:lnTo>
                    <a:cubicBezTo>
                      <a:pt x="224" y="126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53"/>
              <p:cNvSpPr/>
              <p:nvPr/>
            </p:nvSpPr>
            <p:spPr>
              <a:xfrm>
                <a:off x="7000192" y="3478977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71" y="1"/>
                    </a:moveTo>
                    <a:cubicBezTo>
                      <a:pt x="1" y="57"/>
                      <a:pt x="71" y="169"/>
                      <a:pt x="126" y="169"/>
                    </a:cubicBezTo>
                    <a:lnTo>
                      <a:pt x="182" y="169"/>
                    </a:lnTo>
                    <a:cubicBezTo>
                      <a:pt x="238" y="113"/>
                      <a:pt x="238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53"/>
              <p:cNvSpPr/>
              <p:nvPr/>
            </p:nvSpPr>
            <p:spPr>
              <a:xfrm>
                <a:off x="6757987" y="3448813"/>
                <a:ext cx="21843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12" y="1"/>
                    </a:moveTo>
                    <a:cubicBezTo>
                      <a:pt x="0" y="57"/>
                      <a:pt x="56" y="169"/>
                      <a:pt x="112" y="169"/>
                    </a:cubicBezTo>
                    <a:lnTo>
                      <a:pt x="182" y="169"/>
                    </a:lnTo>
                    <a:cubicBezTo>
                      <a:pt x="294" y="169"/>
                      <a:pt x="23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53"/>
              <p:cNvSpPr/>
              <p:nvPr/>
            </p:nvSpPr>
            <p:spPr>
              <a:xfrm>
                <a:off x="7551246" y="3504981"/>
                <a:ext cx="16642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25" extrusionOk="0">
                    <a:moveTo>
                      <a:pt x="112" y="1"/>
                    </a:moveTo>
                    <a:cubicBezTo>
                      <a:pt x="112" y="1"/>
                      <a:pt x="112" y="57"/>
                      <a:pt x="56" y="57"/>
                    </a:cubicBezTo>
                    <a:cubicBezTo>
                      <a:pt x="0" y="57"/>
                      <a:pt x="0" y="225"/>
                      <a:pt x="112" y="225"/>
                    </a:cubicBezTo>
                    <a:lnTo>
                      <a:pt x="168" y="225"/>
                    </a:lnTo>
                    <a:cubicBezTo>
                      <a:pt x="224" y="169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53"/>
              <p:cNvSpPr/>
              <p:nvPr/>
            </p:nvSpPr>
            <p:spPr>
              <a:xfrm>
                <a:off x="6693498" y="3517463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112" y="1"/>
                    </a:moveTo>
                    <a:cubicBezTo>
                      <a:pt x="1" y="57"/>
                      <a:pt x="56" y="182"/>
                      <a:pt x="168" y="182"/>
                    </a:cubicBezTo>
                    <a:cubicBezTo>
                      <a:pt x="280" y="182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53"/>
              <p:cNvSpPr/>
              <p:nvPr/>
            </p:nvSpPr>
            <p:spPr>
              <a:xfrm>
                <a:off x="6948185" y="3725416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7" y="0"/>
                    </a:moveTo>
                    <a:cubicBezTo>
                      <a:pt x="1" y="56"/>
                      <a:pt x="71" y="182"/>
                      <a:pt x="127" y="182"/>
                    </a:cubicBezTo>
                    <a:lnTo>
                      <a:pt x="183" y="182"/>
                    </a:lnTo>
                    <a:cubicBezTo>
                      <a:pt x="295" y="126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53"/>
              <p:cNvSpPr/>
              <p:nvPr/>
            </p:nvSpPr>
            <p:spPr>
              <a:xfrm>
                <a:off x="6957546" y="3942656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3" y="1"/>
                    </a:moveTo>
                    <a:cubicBezTo>
                      <a:pt x="1" y="57"/>
                      <a:pt x="57" y="281"/>
                      <a:pt x="169" y="281"/>
                    </a:cubicBezTo>
                    <a:lnTo>
                      <a:pt x="225" y="281"/>
                    </a:lnTo>
                    <a:cubicBezTo>
                      <a:pt x="407" y="225"/>
                      <a:pt x="351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53"/>
              <p:cNvSpPr/>
              <p:nvPr/>
            </p:nvSpPr>
            <p:spPr>
              <a:xfrm>
                <a:off x="7165501" y="3933295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8" y="1"/>
                    </a:moveTo>
                    <a:cubicBezTo>
                      <a:pt x="0" y="57"/>
                      <a:pt x="56" y="295"/>
                      <a:pt x="224" y="295"/>
                    </a:cubicBezTo>
                    <a:cubicBezTo>
                      <a:pt x="224" y="295"/>
                      <a:pt x="224" y="239"/>
                      <a:pt x="294" y="239"/>
                    </a:cubicBezTo>
                    <a:cubicBezTo>
                      <a:pt x="406" y="183"/>
                      <a:pt x="350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7" name="Google Shape;3667;p53"/>
            <p:cNvSpPr/>
            <p:nvPr/>
          </p:nvSpPr>
          <p:spPr>
            <a:xfrm>
              <a:off x="7806639" y="1636297"/>
              <a:ext cx="1544784" cy="1343065"/>
            </a:xfrm>
            <a:custGeom>
              <a:avLst/>
              <a:gdLst/>
              <a:ahLst/>
              <a:cxnLst/>
              <a:rect l="l" t="t" r="r" b="b"/>
              <a:pathLst>
                <a:path w="22040" h="19162" extrusionOk="0">
                  <a:moveTo>
                    <a:pt x="10896" y="1"/>
                  </a:moveTo>
                  <a:cubicBezTo>
                    <a:pt x="8906" y="1"/>
                    <a:pt x="6905" y="614"/>
                    <a:pt x="5192" y="1894"/>
                  </a:cubicBezTo>
                  <a:cubicBezTo>
                    <a:pt x="882" y="5042"/>
                    <a:pt x="0" y="11158"/>
                    <a:pt x="3205" y="15468"/>
                  </a:cubicBezTo>
                  <a:cubicBezTo>
                    <a:pt x="5033" y="17956"/>
                    <a:pt x="7647" y="19161"/>
                    <a:pt x="10355" y="19161"/>
                  </a:cubicBezTo>
                  <a:cubicBezTo>
                    <a:pt x="12413" y="19161"/>
                    <a:pt x="14525" y="18465"/>
                    <a:pt x="16386" y="17105"/>
                  </a:cubicBezTo>
                  <a:cubicBezTo>
                    <a:pt x="20696" y="13956"/>
                    <a:pt x="22040" y="8415"/>
                    <a:pt x="18835" y="4049"/>
                  </a:cubicBezTo>
                  <a:cubicBezTo>
                    <a:pt x="16905" y="1410"/>
                    <a:pt x="13913" y="1"/>
                    <a:pt x="10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53"/>
            <p:cNvSpPr/>
            <p:nvPr/>
          </p:nvSpPr>
          <p:spPr>
            <a:xfrm>
              <a:off x="7896846" y="1674846"/>
              <a:ext cx="1328065" cy="1119127"/>
            </a:xfrm>
            <a:custGeom>
              <a:avLst/>
              <a:gdLst/>
              <a:ahLst/>
              <a:cxnLst/>
              <a:rect l="l" t="t" r="r" b="b"/>
              <a:pathLst>
                <a:path w="18948" h="15967" extrusionOk="0">
                  <a:moveTo>
                    <a:pt x="14162" y="1512"/>
                  </a:moveTo>
                  <a:cubicBezTo>
                    <a:pt x="14288" y="1512"/>
                    <a:pt x="14400" y="1694"/>
                    <a:pt x="14288" y="1806"/>
                  </a:cubicBezTo>
                  <a:lnTo>
                    <a:pt x="14162" y="1806"/>
                  </a:lnTo>
                  <a:cubicBezTo>
                    <a:pt x="14050" y="1806"/>
                    <a:pt x="13938" y="1624"/>
                    <a:pt x="14050" y="1512"/>
                  </a:cubicBezTo>
                  <a:close/>
                  <a:moveTo>
                    <a:pt x="15449" y="6466"/>
                  </a:moveTo>
                  <a:cubicBezTo>
                    <a:pt x="15631" y="6466"/>
                    <a:pt x="15743" y="6647"/>
                    <a:pt x="15561" y="6759"/>
                  </a:cubicBezTo>
                  <a:cubicBezTo>
                    <a:pt x="15561" y="6815"/>
                    <a:pt x="15505" y="6815"/>
                    <a:pt x="15449" y="6815"/>
                  </a:cubicBezTo>
                  <a:cubicBezTo>
                    <a:pt x="15337" y="6815"/>
                    <a:pt x="15211" y="6591"/>
                    <a:pt x="15393" y="6466"/>
                  </a:cubicBezTo>
                  <a:close/>
                  <a:moveTo>
                    <a:pt x="14694" y="8159"/>
                  </a:moveTo>
                  <a:cubicBezTo>
                    <a:pt x="14806" y="8159"/>
                    <a:pt x="14862" y="8341"/>
                    <a:pt x="14750" y="8397"/>
                  </a:cubicBezTo>
                  <a:lnTo>
                    <a:pt x="14694" y="8397"/>
                  </a:lnTo>
                  <a:cubicBezTo>
                    <a:pt x="14638" y="8397"/>
                    <a:pt x="14582" y="8271"/>
                    <a:pt x="14638" y="8215"/>
                  </a:cubicBezTo>
                  <a:cubicBezTo>
                    <a:pt x="14694" y="8215"/>
                    <a:pt x="14694" y="8159"/>
                    <a:pt x="14694" y="8159"/>
                  </a:cubicBezTo>
                  <a:close/>
                  <a:moveTo>
                    <a:pt x="14400" y="10608"/>
                  </a:moveTo>
                  <a:cubicBezTo>
                    <a:pt x="14456" y="10608"/>
                    <a:pt x="14582" y="10720"/>
                    <a:pt x="14456" y="10845"/>
                  </a:cubicBezTo>
                  <a:lnTo>
                    <a:pt x="14400" y="10845"/>
                  </a:lnTo>
                  <a:cubicBezTo>
                    <a:pt x="14288" y="10845"/>
                    <a:pt x="14232" y="10720"/>
                    <a:pt x="14344" y="10664"/>
                  </a:cubicBezTo>
                  <a:cubicBezTo>
                    <a:pt x="14344" y="10608"/>
                    <a:pt x="14344" y="10608"/>
                    <a:pt x="14400" y="10608"/>
                  </a:cubicBezTo>
                  <a:close/>
                  <a:moveTo>
                    <a:pt x="1638" y="11769"/>
                  </a:moveTo>
                  <a:cubicBezTo>
                    <a:pt x="1694" y="11769"/>
                    <a:pt x="1806" y="11895"/>
                    <a:pt x="1694" y="11951"/>
                  </a:cubicBezTo>
                  <a:lnTo>
                    <a:pt x="1638" y="12007"/>
                  </a:lnTo>
                  <a:cubicBezTo>
                    <a:pt x="1512" y="12007"/>
                    <a:pt x="1456" y="11839"/>
                    <a:pt x="1568" y="11769"/>
                  </a:cubicBezTo>
                  <a:close/>
                  <a:moveTo>
                    <a:pt x="12189" y="12007"/>
                  </a:moveTo>
                  <a:cubicBezTo>
                    <a:pt x="12301" y="12007"/>
                    <a:pt x="12357" y="12119"/>
                    <a:pt x="12301" y="12189"/>
                  </a:cubicBezTo>
                  <a:lnTo>
                    <a:pt x="12245" y="12245"/>
                  </a:lnTo>
                  <a:cubicBezTo>
                    <a:pt x="12133" y="12245"/>
                    <a:pt x="12063" y="12063"/>
                    <a:pt x="12133" y="12007"/>
                  </a:cubicBezTo>
                  <a:close/>
                  <a:moveTo>
                    <a:pt x="10496" y="12119"/>
                  </a:moveTo>
                  <a:cubicBezTo>
                    <a:pt x="10608" y="12119"/>
                    <a:pt x="10664" y="12245"/>
                    <a:pt x="10552" y="12301"/>
                  </a:cubicBezTo>
                  <a:lnTo>
                    <a:pt x="10496" y="12301"/>
                  </a:lnTo>
                  <a:cubicBezTo>
                    <a:pt x="10440" y="12301"/>
                    <a:pt x="10384" y="12189"/>
                    <a:pt x="10440" y="12119"/>
                  </a:cubicBezTo>
                  <a:close/>
                  <a:moveTo>
                    <a:pt x="8509" y="13168"/>
                  </a:moveTo>
                  <a:cubicBezTo>
                    <a:pt x="8565" y="13168"/>
                    <a:pt x="8634" y="13294"/>
                    <a:pt x="8565" y="13350"/>
                  </a:cubicBezTo>
                  <a:cubicBezTo>
                    <a:pt x="8509" y="13350"/>
                    <a:pt x="8509" y="13406"/>
                    <a:pt x="8509" y="13406"/>
                  </a:cubicBezTo>
                  <a:cubicBezTo>
                    <a:pt x="8397" y="13406"/>
                    <a:pt x="8341" y="13238"/>
                    <a:pt x="8397" y="13168"/>
                  </a:cubicBezTo>
                  <a:close/>
                  <a:moveTo>
                    <a:pt x="1568" y="13168"/>
                  </a:moveTo>
                  <a:cubicBezTo>
                    <a:pt x="1750" y="13168"/>
                    <a:pt x="1806" y="13406"/>
                    <a:pt x="1694" y="13518"/>
                  </a:cubicBezTo>
                  <a:lnTo>
                    <a:pt x="1568" y="13518"/>
                  </a:lnTo>
                  <a:cubicBezTo>
                    <a:pt x="1456" y="13518"/>
                    <a:pt x="1344" y="13350"/>
                    <a:pt x="1456" y="13238"/>
                  </a:cubicBezTo>
                  <a:cubicBezTo>
                    <a:pt x="1512" y="13168"/>
                    <a:pt x="1568" y="13168"/>
                    <a:pt x="1568" y="13168"/>
                  </a:cubicBezTo>
                  <a:close/>
                  <a:moveTo>
                    <a:pt x="3149" y="13238"/>
                  </a:moveTo>
                  <a:cubicBezTo>
                    <a:pt x="3261" y="13238"/>
                    <a:pt x="3387" y="13406"/>
                    <a:pt x="3205" y="13518"/>
                  </a:cubicBezTo>
                  <a:cubicBezTo>
                    <a:pt x="3205" y="13588"/>
                    <a:pt x="3149" y="13588"/>
                    <a:pt x="3149" y="13588"/>
                  </a:cubicBezTo>
                  <a:cubicBezTo>
                    <a:pt x="2967" y="13588"/>
                    <a:pt x="2855" y="13350"/>
                    <a:pt x="3037" y="13238"/>
                  </a:cubicBezTo>
                  <a:close/>
                  <a:moveTo>
                    <a:pt x="6354" y="13938"/>
                  </a:moveTo>
                  <a:cubicBezTo>
                    <a:pt x="6466" y="13938"/>
                    <a:pt x="6535" y="14050"/>
                    <a:pt x="6410" y="14106"/>
                  </a:cubicBezTo>
                  <a:cubicBezTo>
                    <a:pt x="6410" y="14162"/>
                    <a:pt x="6410" y="14162"/>
                    <a:pt x="6354" y="14162"/>
                  </a:cubicBezTo>
                  <a:cubicBezTo>
                    <a:pt x="6298" y="14162"/>
                    <a:pt x="6242" y="14050"/>
                    <a:pt x="6298" y="13994"/>
                  </a:cubicBezTo>
                  <a:cubicBezTo>
                    <a:pt x="6298" y="13938"/>
                    <a:pt x="6354" y="13938"/>
                    <a:pt x="6354" y="13938"/>
                  </a:cubicBezTo>
                  <a:close/>
                  <a:moveTo>
                    <a:pt x="10789" y="14344"/>
                  </a:moveTo>
                  <a:cubicBezTo>
                    <a:pt x="10845" y="14344"/>
                    <a:pt x="10901" y="14456"/>
                    <a:pt x="10845" y="14512"/>
                  </a:cubicBezTo>
                  <a:lnTo>
                    <a:pt x="10789" y="14512"/>
                  </a:lnTo>
                  <a:cubicBezTo>
                    <a:pt x="10664" y="14512"/>
                    <a:pt x="10608" y="14400"/>
                    <a:pt x="10664" y="14344"/>
                  </a:cubicBezTo>
                  <a:close/>
                  <a:moveTo>
                    <a:pt x="4786" y="14568"/>
                  </a:moveTo>
                  <a:cubicBezTo>
                    <a:pt x="5010" y="14568"/>
                    <a:pt x="5192" y="14862"/>
                    <a:pt x="4954" y="15043"/>
                  </a:cubicBezTo>
                  <a:cubicBezTo>
                    <a:pt x="4898" y="15099"/>
                    <a:pt x="4842" y="15099"/>
                    <a:pt x="4786" y="15099"/>
                  </a:cubicBezTo>
                  <a:cubicBezTo>
                    <a:pt x="4604" y="15099"/>
                    <a:pt x="4436" y="14806"/>
                    <a:pt x="4660" y="14638"/>
                  </a:cubicBezTo>
                  <a:cubicBezTo>
                    <a:pt x="4716" y="14568"/>
                    <a:pt x="4716" y="14568"/>
                    <a:pt x="4786" y="14568"/>
                  </a:cubicBezTo>
                  <a:close/>
                  <a:moveTo>
                    <a:pt x="6885" y="15561"/>
                  </a:moveTo>
                  <a:cubicBezTo>
                    <a:pt x="6997" y="15561"/>
                    <a:pt x="7109" y="15743"/>
                    <a:pt x="6997" y="15855"/>
                  </a:cubicBezTo>
                  <a:cubicBezTo>
                    <a:pt x="6941" y="15855"/>
                    <a:pt x="6885" y="15911"/>
                    <a:pt x="6885" y="15911"/>
                  </a:cubicBezTo>
                  <a:cubicBezTo>
                    <a:pt x="6703" y="15911"/>
                    <a:pt x="6647" y="15687"/>
                    <a:pt x="6759" y="15561"/>
                  </a:cubicBezTo>
                  <a:close/>
                  <a:moveTo>
                    <a:pt x="12707" y="1"/>
                  </a:moveTo>
                  <a:lnTo>
                    <a:pt x="12707" y="1"/>
                  </a:lnTo>
                  <a:cubicBezTo>
                    <a:pt x="12888" y="113"/>
                    <a:pt x="13000" y="294"/>
                    <a:pt x="13112" y="462"/>
                  </a:cubicBezTo>
                  <a:cubicBezTo>
                    <a:pt x="13882" y="1456"/>
                    <a:pt x="14288" y="2561"/>
                    <a:pt x="14456" y="3723"/>
                  </a:cubicBezTo>
                  <a:lnTo>
                    <a:pt x="14512" y="3667"/>
                  </a:lnTo>
                  <a:lnTo>
                    <a:pt x="14582" y="3667"/>
                  </a:lnTo>
                  <a:cubicBezTo>
                    <a:pt x="14750" y="3667"/>
                    <a:pt x="14862" y="3849"/>
                    <a:pt x="14694" y="3961"/>
                  </a:cubicBezTo>
                  <a:lnTo>
                    <a:pt x="14638" y="4017"/>
                  </a:lnTo>
                  <a:cubicBezTo>
                    <a:pt x="14582" y="4017"/>
                    <a:pt x="14512" y="3961"/>
                    <a:pt x="14512" y="3961"/>
                  </a:cubicBezTo>
                  <a:lnTo>
                    <a:pt x="14512" y="3961"/>
                  </a:lnTo>
                  <a:cubicBezTo>
                    <a:pt x="14806" y="6647"/>
                    <a:pt x="13588" y="9320"/>
                    <a:pt x="11139" y="11139"/>
                  </a:cubicBezTo>
                  <a:cubicBezTo>
                    <a:pt x="9614" y="12245"/>
                    <a:pt x="7865" y="12819"/>
                    <a:pt x="6186" y="12819"/>
                  </a:cubicBezTo>
                  <a:cubicBezTo>
                    <a:pt x="3961" y="12819"/>
                    <a:pt x="1862" y="11839"/>
                    <a:pt x="350" y="9796"/>
                  </a:cubicBezTo>
                  <a:cubicBezTo>
                    <a:pt x="239" y="9614"/>
                    <a:pt x="113" y="9502"/>
                    <a:pt x="1" y="9320"/>
                  </a:cubicBezTo>
                  <a:lnTo>
                    <a:pt x="1" y="9320"/>
                  </a:lnTo>
                  <a:cubicBezTo>
                    <a:pt x="57" y="11251"/>
                    <a:pt x="644" y="13168"/>
                    <a:pt x="1862" y="14862"/>
                  </a:cubicBezTo>
                  <a:cubicBezTo>
                    <a:pt x="1862" y="14918"/>
                    <a:pt x="1862" y="14918"/>
                    <a:pt x="1918" y="14918"/>
                  </a:cubicBezTo>
                  <a:cubicBezTo>
                    <a:pt x="1862" y="14806"/>
                    <a:pt x="1750" y="14694"/>
                    <a:pt x="1694" y="14568"/>
                  </a:cubicBezTo>
                  <a:lnTo>
                    <a:pt x="1694" y="14568"/>
                  </a:lnTo>
                  <a:cubicBezTo>
                    <a:pt x="2100" y="14806"/>
                    <a:pt x="2449" y="14987"/>
                    <a:pt x="2855" y="15155"/>
                  </a:cubicBezTo>
                  <a:cubicBezTo>
                    <a:pt x="2799" y="15043"/>
                    <a:pt x="2855" y="14987"/>
                    <a:pt x="2911" y="14918"/>
                  </a:cubicBezTo>
                  <a:cubicBezTo>
                    <a:pt x="2911" y="14918"/>
                    <a:pt x="2967" y="14862"/>
                    <a:pt x="3037" y="14862"/>
                  </a:cubicBezTo>
                  <a:cubicBezTo>
                    <a:pt x="3149" y="14862"/>
                    <a:pt x="3261" y="15099"/>
                    <a:pt x="3093" y="15211"/>
                  </a:cubicBezTo>
                  <a:cubicBezTo>
                    <a:pt x="4436" y="15743"/>
                    <a:pt x="5766" y="15967"/>
                    <a:pt x="6997" y="15967"/>
                  </a:cubicBezTo>
                  <a:cubicBezTo>
                    <a:pt x="7459" y="15967"/>
                    <a:pt x="7865" y="15967"/>
                    <a:pt x="8285" y="15911"/>
                  </a:cubicBezTo>
                  <a:cubicBezTo>
                    <a:pt x="8285" y="15855"/>
                    <a:pt x="8341" y="15799"/>
                    <a:pt x="8341" y="15743"/>
                  </a:cubicBezTo>
                  <a:cubicBezTo>
                    <a:pt x="8397" y="15743"/>
                    <a:pt x="8453" y="15687"/>
                    <a:pt x="8509" y="15687"/>
                  </a:cubicBezTo>
                  <a:cubicBezTo>
                    <a:pt x="8565" y="15687"/>
                    <a:pt x="8690" y="15743"/>
                    <a:pt x="8746" y="15799"/>
                  </a:cubicBezTo>
                  <a:cubicBezTo>
                    <a:pt x="15337" y="14638"/>
                    <a:pt x="18948" y="6466"/>
                    <a:pt x="13462" y="225"/>
                  </a:cubicBezTo>
                  <a:cubicBezTo>
                    <a:pt x="13182" y="169"/>
                    <a:pt x="12944" y="57"/>
                    <a:pt x="12707" y="1"/>
                  </a:cubicBezTo>
                  <a:close/>
                </a:path>
              </a:pathLst>
            </a:custGeom>
            <a:solidFill>
              <a:srgbClr val="FF8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53"/>
            <p:cNvSpPr/>
            <p:nvPr/>
          </p:nvSpPr>
          <p:spPr>
            <a:xfrm>
              <a:off x="8015510" y="1690547"/>
              <a:ext cx="1233934" cy="1291759"/>
            </a:xfrm>
            <a:custGeom>
              <a:avLst/>
              <a:gdLst/>
              <a:ahLst/>
              <a:cxnLst/>
              <a:rect l="l" t="t" r="r" b="b"/>
              <a:pathLst>
                <a:path w="17605" h="18430" extrusionOk="0">
                  <a:moveTo>
                    <a:pt x="13868" y="1876"/>
                  </a:moveTo>
                  <a:cubicBezTo>
                    <a:pt x="14050" y="1876"/>
                    <a:pt x="14218" y="2169"/>
                    <a:pt x="14050" y="2337"/>
                  </a:cubicBezTo>
                  <a:lnTo>
                    <a:pt x="13868" y="2337"/>
                  </a:lnTo>
                  <a:cubicBezTo>
                    <a:pt x="13644" y="2337"/>
                    <a:pt x="13518" y="2044"/>
                    <a:pt x="13700" y="1876"/>
                  </a:cubicBezTo>
                  <a:close/>
                  <a:moveTo>
                    <a:pt x="15044" y="3093"/>
                  </a:moveTo>
                  <a:cubicBezTo>
                    <a:pt x="15212" y="3093"/>
                    <a:pt x="15268" y="3275"/>
                    <a:pt x="15156" y="3387"/>
                  </a:cubicBezTo>
                  <a:cubicBezTo>
                    <a:pt x="15100" y="3387"/>
                    <a:pt x="15100" y="3443"/>
                    <a:pt x="15044" y="3443"/>
                  </a:cubicBezTo>
                  <a:cubicBezTo>
                    <a:pt x="14918" y="3443"/>
                    <a:pt x="14806" y="3219"/>
                    <a:pt x="14918" y="3093"/>
                  </a:cubicBezTo>
                  <a:close/>
                  <a:moveTo>
                    <a:pt x="16261" y="4548"/>
                  </a:moveTo>
                  <a:cubicBezTo>
                    <a:pt x="16317" y="4548"/>
                    <a:pt x="16443" y="4674"/>
                    <a:pt x="16317" y="4730"/>
                  </a:cubicBezTo>
                  <a:lnTo>
                    <a:pt x="16261" y="4786"/>
                  </a:lnTo>
                  <a:cubicBezTo>
                    <a:pt x="16149" y="4786"/>
                    <a:pt x="16093" y="4618"/>
                    <a:pt x="16205" y="4548"/>
                  </a:cubicBezTo>
                  <a:close/>
                  <a:moveTo>
                    <a:pt x="14694" y="4380"/>
                  </a:moveTo>
                  <a:cubicBezTo>
                    <a:pt x="14918" y="4380"/>
                    <a:pt x="15100" y="4730"/>
                    <a:pt x="14862" y="4842"/>
                  </a:cubicBezTo>
                  <a:cubicBezTo>
                    <a:pt x="14806" y="4898"/>
                    <a:pt x="14750" y="4898"/>
                    <a:pt x="14750" y="4898"/>
                  </a:cubicBezTo>
                  <a:cubicBezTo>
                    <a:pt x="14512" y="4898"/>
                    <a:pt x="14344" y="4618"/>
                    <a:pt x="14568" y="4436"/>
                  </a:cubicBezTo>
                  <a:cubicBezTo>
                    <a:pt x="14638" y="4436"/>
                    <a:pt x="14694" y="4380"/>
                    <a:pt x="14694" y="4380"/>
                  </a:cubicBezTo>
                  <a:close/>
                  <a:moveTo>
                    <a:pt x="15911" y="5780"/>
                  </a:moveTo>
                  <a:cubicBezTo>
                    <a:pt x="16037" y="5780"/>
                    <a:pt x="16149" y="6018"/>
                    <a:pt x="16037" y="6074"/>
                  </a:cubicBezTo>
                  <a:cubicBezTo>
                    <a:pt x="15967" y="6130"/>
                    <a:pt x="15967" y="6130"/>
                    <a:pt x="15911" y="6130"/>
                  </a:cubicBezTo>
                  <a:cubicBezTo>
                    <a:pt x="15799" y="6130"/>
                    <a:pt x="15687" y="5892"/>
                    <a:pt x="15799" y="5836"/>
                  </a:cubicBezTo>
                  <a:cubicBezTo>
                    <a:pt x="15855" y="5780"/>
                    <a:pt x="15855" y="5780"/>
                    <a:pt x="15911" y="5780"/>
                  </a:cubicBezTo>
                  <a:close/>
                  <a:moveTo>
                    <a:pt x="15212" y="7529"/>
                  </a:moveTo>
                  <a:cubicBezTo>
                    <a:pt x="15449" y="7529"/>
                    <a:pt x="15617" y="7823"/>
                    <a:pt x="15393" y="7991"/>
                  </a:cubicBezTo>
                  <a:lnTo>
                    <a:pt x="15212" y="7991"/>
                  </a:lnTo>
                  <a:cubicBezTo>
                    <a:pt x="15044" y="7991"/>
                    <a:pt x="14862" y="7697"/>
                    <a:pt x="15100" y="7529"/>
                  </a:cubicBezTo>
                  <a:close/>
                  <a:moveTo>
                    <a:pt x="16667" y="7697"/>
                  </a:moveTo>
                  <a:cubicBezTo>
                    <a:pt x="16849" y="7697"/>
                    <a:pt x="16961" y="7935"/>
                    <a:pt x="16793" y="8047"/>
                  </a:cubicBezTo>
                  <a:lnTo>
                    <a:pt x="16737" y="8047"/>
                  </a:lnTo>
                  <a:cubicBezTo>
                    <a:pt x="16555" y="8047"/>
                    <a:pt x="16443" y="7879"/>
                    <a:pt x="16611" y="7767"/>
                  </a:cubicBezTo>
                  <a:cubicBezTo>
                    <a:pt x="16611" y="7697"/>
                    <a:pt x="16667" y="7697"/>
                    <a:pt x="16667" y="7697"/>
                  </a:cubicBezTo>
                  <a:close/>
                  <a:moveTo>
                    <a:pt x="14568" y="9166"/>
                  </a:moveTo>
                  <a:cubicBezTo>
                    <a:pt x="14750" y="9166"/>
                    <a:pt x="14806" y="9390"/>
                    <a:pt x="14638" y="9516"/>
                  </a:cubicBezTo>
                  <a:lnTo>
                    <a:pt x="14568" y="9516"/>
                  </a:lnTo>
                  <a:cubicBezTo>
                    <a:pt x="14400" y="9516"/>
                    <a:pt x="14344" y="9222"/>
                    <a:pt x="14512" y="9166"/>
                  </a:cubicBezTo>
                  <a:close/>
                  <a:moveTo>
                    <a:pt x="16317" y="9572"/>
                  </a:moveTo>
                  <a:cubicBezTo>
                    <a:pt x="16555" y="9572"/>
                    <a:pt x="16667" y="9978"/>
                    <a:pt x="16443" y="10090"/>
                  </a:cubicBezTo>
                  <a:lnTo>
                    <a:pt x="16317" y="10090"/>
                  </a:lnTo>
                  <a:cubicBezTo>
                    <a:pt x="16093" y="10090"/>
                    <a:pt x="15967" y="9684"/>
                    <a:pt x="16261" y="9628"/>
                  </a:cubicBezTo>
                  <a:lnTo>
                    <a:pt x="16317" y="9572"/>
                  </a:lnTo>
                  <a:close/>
                  <a:moveTo>
                    <a:pt x="14806" y="11321"/>
                  </a:moveTo>
                  <a:cubicBezTo>
                    <a:pt x="14988" y="11321"/>
                    <a:pt x="15044" y="11615"/>
                    <a:pt x="14862" y="11671"/>
                  </a:cubicBezTo>
                  <a:lnTo>
                    <a:pt x="14806" y="11671"/>
                  </a:lnTo>
                  <a:cubicBezTo>
                    <a:pt x="14638" y="11671"/>
                    <a:pt x="14568" y="11377"/>
                    <a:pt x="14750" y="11321"/>
                  </a:cubicBezTo>
                  <a:close/>
                  <a:moveTo>
                    <a:pt x="13238" y="12888"/>
                  </a:moveTo>
                  <a:cubicBezTo>
                    <a:pt x="13406" y="12888"/>
                    <a:pt x="13518" y="13070"/>
                    <a:pt x="13350" y="13182"/>
                  </a:cubicBezTo>
                  <a:cubicBezTo>
                    <a:pt x="13350" y="13238"/>
                    <a:pt x="13294" y="13238"/>
                    <a:pt x="13294" y="13238"/>
                  </a:cubicBezTo>
                  <a:cubicBezTo>
                    <a:pt x="13113" y="13238"/>
                    <a:pt x="13001" y="13014"/>
                    <a:pt x="13169" y="12944"/>
                  </a:cubicBezTo>
                  <a:cubicBezTo>
                    <a:pt x="13169" y="12888"/>
                    <a:pt x="13238" y="12888"/>
                    <a:pt x="13238" y="12888"/>
                  </a:cubicBezTo>
                  <a:close/>
                  <a:moveTo>
                    <a:pt x="15044" y="13070"/>
                  </a:moveTo>
                  <a:cubicBezTo>
                    <a:pt x="15100" y="13070"/>
                    <a:pt x="15156" y="13182"/>
                    <a:pt x="15100" y="13294"/>
                  </a:cubicBezTo>
                  <a:lnTo>
                    <a:pt x="15044" y="13294"/>
                  </a:lnTo>
                  <a:cubicBezTo>
                    <a:pt x="14918" y="13294"/>
                    <a:pt x="14862" y="13182"/>
                    <a:pt x="14988" y="13126"/>
                  </a:cubicBezTo>
                  <a:cubicBezTo>
                    <a:pt x="14988" y="13070"/>
                    <a:pt x="14988" y="13070"/>
                    <a:pt x="15044" y="13070"/>
                  </a:cubicBezTo>
                  <a:close/>
                  <a:moveTo>
                    <a:pt x="11195" y="14694"/>
                  </a:moveTo>
                  <a:cubicBezTo>
                    <a:pt x="11489" y="14694"/>
                    <a:pt x="11601" y="15113"/>
                    <a:pt x="11307" y="15169"/>
                  </a:cubicBezTo>
                  <a:cubicBezTo>
                    <a:pt x="11251" y="15225"/>
                    <a:pt x="11251" y="15225"/>
                    <a:pt x="11195" y="15225"/>
                  </a:cubicBezTo>
                  <a:cubicBezTo>
                    <a:pt x="10958" y="15225"/>
                    <a:pt x="10846" y="14819"/>
                    <a:pt x="11139" y="14694"/>
                  </a:cubicBezTo>
                  <a:close/>
                  <a:moveTo>
                    <a:pt x="13462" y="14582"/>
                  </a:moveTo>
                  <a:cubicBezTo>
                    <a:pt x="13588" y="14582"/>
                    <a:pt x="13700" y="14638"/>
                    <a:pt x="13756" y="14694"/>
                  </a:cubicBezTo>
                  <a:cubicBezTo>
                    <a:pt x="13868" y="14875"/>
                    <a:pt x="13700" y="15169"/>
                    <a:pt x="13406" y="15393"/>
                  </a:cubicBezTo>
                  <a:cubicBezTo>
                    <a:pt x="13238" y="15519"/>
                    <a:pt x="13057" y="15631"/>
                    <a:pt x="12889" y="15631"/>
                  </a:cubicBezTo>
                  <a:cubicBezTo>
                    <a:pt x="12763" y="15631"/>
                    <a:pt x="12707" y="15575"/>
                    <a:pt x="12651" y="15519"/>
                  </a:cubicBezTo>
                  <a:cubicBezTo>
                    <a:pt x="12539" y="15337"/>
                    <a:pt x="12651" y="14987"/>
                    <a:pt x="12945" y="14763"/>
                  </a:cubicBezTo>
                  <a:cubicBezTo>
                    <a:pt x="13113" y="14638"/>
                    <a:pt x="13350" y="14582"/>
                    <a:pt x="13462" y="14582"/>
                  </a:cubicBezTo>
                  <a:close/>
                  <a:moveTo>
                    <a:pt x="8915" y="15981"/>
                  </a:moveTo>
                  <a:cubicBezTo>
                    <a:pt x="9040" y="15981"/>
                    <a:pt x="9152" y="16219"/>
                    <a:pt x="9040" y="16275"/>
                  </a:cubicBezTo>
                  <a:cubicBezTo>
                    <a:pt x="8971" y="16331"/>
                    <a:pt x="8971" y="16331"/>
                    <a:pt x="8915" y="16331"/>
                  </a:cubicBezTo>
                  <a:cubicBezTo>
                    <a:pt x="8803" y="16331"/>
                    <a:pt x="8691" y="16093"/>
                    <a:pt x="8803" y="16037"/>
                  </a:cubicBezTo>
                  <a:cubicBezTo>
                    <a:pt x="8859" y="15981"/>
                    <a:pt x="8859" y="15981"/>
                    <a:pt x="8915" y="15981"/>
                  </a:cubicBezTo>
                  <a:close/>
                  <a:moveTo>
                    <a:pt x="3793" y="16275"/>
                  </a:moveTo>
                  <a:cubicBezTo>
                    <a:pt x="4017" y="16275"/>
                    <a:pt x="4199" y="16625"/>
                    <a:pt x="3961" y="16737"/>
                  </a:cubicBezTo>
                  <a:cubicBezTo>
                    <a:pt x="3905" y="16793"/>
                    <a:pt x="3849" y="16793"/>
                    <a:pt x="3849" y="16793"/>
                  </a:cubicBezTo>
                  <a:cubicBezTo>
                    <a:pt x="3611" y="16793"/>
                    <a:pt x="3443" y="16513"/>
                    <a:pt x="3667" y="16331"/>
                  </a:cubicBezTo>
                  <a:cubicBezTo>
                    <a:pt x="3723" y="16331"/>
                    <a:pt x="3793" y="16275"/>
                    <a:pt x="3793" y="16275"/>
                  </a:cubicBezTo>
                  <a:close/>
                  <a:moveTo>
                    <a:pt x="10370" y="16793"/>
                  </a:moveTo>
                  <a:cubicBezTo>
                    <a:pt x="10608" y="16793"/>
                    <a:pt x="10790" y="17086"/>
                    <a:pt x="10552" y="17268"/>
                  </a:cubicBezTo>
                  <a:lnTo>
                    <a:pt x="10440" y="17268"/>
                  </a:lnTo>
                  <a:cubicBezTo>
                    <a:pt x="10202" y="17268"/>
                    <a:pt x="10020" y="16974"/>
                    <a:pt x="10258" y="16793"/>
                  </a:cubicBezTo>
                  <a:close/>
                  <a:moveTo>
                    <a:pt x="5710" y="16974"/>
                  </a:moveTo>
                  <a:cubicBezTo>
                    <a:pt x="5892" y="16974"/>
                    <a:pt x="6004" y="17212"/>
                    <a:pt x="5822" y="17324"/>
                  </a:cubicBezTo>
                  <a:lnTo>
                    <a:pt x="5710" y="17324"/>
                  </a:lnTo>
                  <a:cubicBezTo>
                    <a:pt x="5598" y="17324"/>
                    <a:pt x="5472" y="17142"/>
                    <a:pt x="5654" y="17030"/>
                  </a:cubicBezTo>
                  <a:cubicBezTo>
                    <a:pt x="5654" y="16974"/>
                    <a:pt x="5710" y="16974"/>
                    <a:pt x="5710" y="16974"/>
                  </a:cubicBezTo>
                  <a:close/>
                  <a:moveTo>
                    <a:pt x="8103" y="17212"/>
                  </a:moveTo>
                  <a:cubicBezTo>
                    <a:pt x="8271" y="17212"/>
                    <a:pt x="8341" y="17436"/>
                    <a:pt x="8215" y="17562"/>
                  </a:cubicBezTo>
                  <a:lnTo>
                    <a:pt x="8103" y="17562"/>
                  </a:lnTo>
                  <a:cubicBezTo>
                    <a:pt x="7991" y="17562"/>
                    <a:pt x="7865" y="17380"/>
                    <a:pt x="7991" y="17268"/>
                  </a:cubicBezTo>
                  <a:cubicBezTo>
                    <a:pt x="8047" y="17212"/>
                    <a:pt x="8103" y="17212"/>
                    <a:pt x="8103" y="17212"/>
                  </a:cubicBezTo>
                  <a:close/>
                  <a:moveTo>
                    <a:pt x="11769" y="1"/>
                  </a:moveTo>
                  <a:cubicBezTo>
                    <a:pt x="17255" y="6242"/>
                    <a:pt x="13644" y="14414"/>
                    <a:pt x="7053" y="15575"/>
                  </a:cubicBezTo>
                  <a:cubicBezTo>
                    <a:pt x="7109" y="15687"/>
                    <a:pt x="7109" y="15869"/>
                    <a:pt x="6997" y="15925"/>
                  </a:cubicBezTo>
                  <a:cubicBezTo>
                    <a:pt x="6941" y="15981"/>
                    <a:pt x="6872" y="15981"/>
                    <a:pt x="6816" y="15981"/>
                  </a:cubicBezTo>
                  <a:cubicBezTo>
                    <a:pt x="6648" y="15981"/>
                    <a:pt x="6522" y="15813"/>
                    <a:pt x="6592" y="15687"/>
                  </a:cubicBezTo>
                  <a:lnTo>
                    <a:pt x="6592" y="15687"/>
                  </a:lnTo>
                  <a:cubicBezTo>
                    <a:pt x="6172" y="15743"/>
                    <a:pt x="5766" y="15743"/>
                    <a:pt x="5304" y="15743"/>
                  </a:cubicBezTo>
                  <a:cubicBezTo>
                    <a:pt x="4073" y="15743"/>
                    <a:pt x="2743" y="15519"/>
                    <a:pt x="1400" y="14987"/>
                  </a:cubicBezTo>
                  <a:lnTo>
                    <a:pt x="1344" y="14987"/>
                  </a:lnTo>
                  <a:cubicBezTo>
                    <a:pt x="1274" y="14987"/>
                    <a:pt x="1218" y="14987"/>
                    <a:pt x="1162" y="14931"/>
                  </a:cubicBezTo>
                  <a:cubicBezTo>
                    <a:pt x="756" y="14763"/>
                    <a:pt x="407" y="14582"/>
                    <a:pt x="1" y="14344"/>
                  </a:cubicBezTo>
                  <a:lnTo>
                    <a:pt x="1" y="14344"/>
                  </a:lnTo>
                  <a:cubicBezTo>
                    <a:pt x="57" y="14470"/>
                    <a:pt x="169" y="14582"/>
                    <a:pt x="225" y="14694"/>
                  </a:cubicBezTo>
                  <a:cubicBezTo>
                    <a:pt x="225" y="14763"/>
                    <a:pt x="225" y="14763"/>
                    <a:pt x="295" y="14763"/>
                  </a:cubicBezTo>
                  <a:lnTo>
                    <a:pt x="295" y="14819"/>
                  </a:lnTo>
                  <a:cubicBezTo>
                    <a:pt x="2100" y="17212"/>
                    <a:pt x="4717" y="18430"/>
                    <a:pt x="7347" y="18430"/>
                  </a:cubicBezTo>
                  <a:cubicBezTo>
                    <a:pt x="9446" y="18430"/>
                    <a:pt x="11545" y="17730"/>
                    <a:pt x="13406" y="16331"/>
                  </a:cubicBezTo>
                  <a:cubicBezTo>
                    <a:pt x="16093" y="14344"/>
                    <a:pt x="17604" y="11489"/>
                    <a:pt x="17604" y="8578"/>
                  </a:cubicBezTo>
                  <a:cubicBezTo>
                    <a:pt x="17604" y="6941"/>
                    <a:pt x="17143" y="5318"/>
                    <a:pt x="16205" y="3737"/>
                  </a:cubicBezTo>
                  <a:cubicBezTo>
                    <a:pt x="16093" y="3625"/>
                    <a:pt x="15967" y="3443"/>
                    <a:pt x="15855" y="3275"/>
                  </a:cubicBezTo>
                  <a:cubicBezTo>
                    <a:pt x="15799" y="3275"/>
                    <a:pt x="15799" y="3275"/>
                    <a:pt x="15799" y="3219"/>
                  </a:cubicBezTo>
                  <a:lnTo>
                    <a:pt x="15799" y="3149"/>
                  </a:lnTo>
                  <a:cubicBezTo>
                    <a:pt x="14694" y="1750"/>
                    <a:pt x="13294" y="644"/>
                    <a:pt x="11769" y="1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0" name="Google Shape;3670;p53"/>
            <p:cNvGrpSpPr/>
            <p:nvPr/>
          </p:nvGrpSpPr>
          <p:grpSpPr>
            <a:xfrm>
              <a:off x="7933153" y="1666015"/>
              <a:ext cx="1271168" cy="1255530"/>
              <a:chOff x="7494038" y="1780208"/>
              <a:chExt cx="1347432" cy="1330857"/>
            </a:xfrm>
          </p:grpSpPr>
          <p:sp>
            <p:nvSpPr>
              <p:cNvPr id="3671" name="Google Shape;3671;p53"/>
              <p:cNvSpPr/>
              <p:nvPr/>
            </p:nvSpPr>
            <p:spPr>
              <a:xfrm>
                <a:off x="7593817" y="2893677"/>
                <a:ext cx="423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7" y="57"/>
                    </a:moveTo>
                    <a:lnTo>
                      <a:pt x="57" y="57"/>
                    </a:lnTo>
                    <a:lnTo>
                      <a:pt x="57" y="57"/>
                    </a:lnTo>
                    <a:close/>
                    <a:moveTo>
                      <a:pt x="57" y="57"/>
                    </a:moveTo>
                    <a:lnTo>
                      <a:pt x="57" y="57"/>
                    </a:lnTo>
                    <a:lnTo>
                      <a:pt x="57" y="57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53"/>
              <p:cNvSpPr/>
              <p:nvPr/>
            </p:nvSpPr>
            <p:spPr>
              <a:xfrm>
                <a:off x="8755139" y="204016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53"/>
              <p:cNvSpPr/>
              <p:nvPr/>
            </p:nvSpPr>
            <p:spPr>
              <a:xfrm>
                <a:off x="8755139" y="204016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53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53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53"/>
              <p:cNvSpPr/>
              <p:nvPr/>
            </p:nvSpPr>
            <p:spPr>
              <a:xfrm>
                <a:off x="8746818" y="2036008"/>
                <a:ext cx="839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57" extrusionOk="0">
                    <a:moveTo>
                      <a:pt x="112" y="56"/>
                    </a:moveTo>
                    <a:lnTo>
                      <a:pt x="112" y="56"/>
                    </a:lnTo>
                    <a:lnTo>
                      <a:pt x="112" y="56"/>
                    </a:lnTo>
                    <a:close/>
                    <a:moveTo>
                      <a:pt x="56" y="56"/>
                    </a:moveTo>
                    <a:lnTo>
                      <a:pt x="56" y="56"/>
                    </a:lnTo>
                    <a:lnTo>
                      <a:pt x="56" y="56"/>
                    </a:lnTo>
                    <a:close/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53"/>
              <p:cNvSpPr/>
              <p:nvPr/>
            </p:nvSpPr>
            <p:spPr>
              <a:xfrm>
                <a:off x="8755139" y="2040169"/>
                <a:ext cx="74" cy="5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0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53"/>
              <p:cNvSpPr/>
              <p:nvPr/>
            </p:nvSpPr>
            <p:spPr>
              <a:xfrm>
                <a:off x="8755139" y="2045295"/>
                <a:ext cx="74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53"/>
              <p:cNvSpPr/>
              <p:nvPr/>
            </p:nvSpPr>
            <p:spPr>
              <a:xfrm>
                <a:off x="8755139" y="2045295"/>
                <a:ext cx="423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0" y="1"/>
                    </a:moveTo>
                    <a:lnTo>
                      <a:pt x="0" y="57"/>
                    </a:lnTo>
                    <a:lnTo>
                      <a:pt x="56" y="57"/>
                    </a:lnTo>
                    <a:cubicBezTo>
                      <a:pt x="0" y="57"/>
                      <a:pt x="0" y="57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53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53"/>
              <p:cNvSpPr/>
              <p:nvPr/>
            </p:nvSpPr>
            <p:spPr>
              <a:xfrm>
                <a:off x="8512859" y="2889516"/>
                <a:ext cx="98887" cy="78084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051" extrusionOk="0">
                    <a:moveTo>
                      <a:pt x="924" y="1"/>
                    </a:moveTo>
                    <a:cubicBezTo>
                      <a:pt x="812" y="1"/>
                      <a:pt x="575" y="57"/>
                      <a:pt x="407" y="182"/>
                    </a:cubicBezTo>
                    <a:cubicBezTo>
                      <a:pt x="113" y="406"/>
                      <a:pt x="1" y="756"/>
                      <a:pt x="113" y="938"/>
                    </a:cubicBezTo>
                    <a:cubicBezTo>
                      <a:pt x="169" y="994"/>
                      <a:pt x="225" y="1050"/>
                      <a:pt x="351" y="1050"/>
                    </a:cubicBezTo>
                    <a:cubicBezTo>
                      <a:pt x="519" y="1050"/>
                      <a:pt x="700" y="938"/>
                      <a:pt x="868" y="812"/>
                    </a:cubicBezTo>
                    <a:cubicBezTo>
                      <a:pt x="1162" y="588"/>
                      <a:pt x="1330" y="294"/>
                      <a:pt x="1218" y="113"/>
                    </a:cubicBezTo>
                    <a:cubicBezTo>
                      <a:pt x="1162" y="57"/>
                      <a:pt x="1050" y="1"/>
                      <a:pt x="9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53"/>
              <p:cNvSpPr/>
              <p:nvPr/>
            </p:nvSpPr>
            <p:spPr>
              <a:xfrm>
                <a:off x="8646964" y="2131627"/>
                <a:ext cx="56241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9" extrusionOk="0">
                    <a:moveTo>
                      <a:pt x="351" y="0"/>
                    </a:moveTo>
                    <a:cubicBezTo>
                      <a:pt x="351" y="0"/>
                      <a:pt x="295" y="56"/>
                      <a:pt x="225" y="56"/>
                    </a:cubicBezTo>
                    <a:cubicBezTo>
                      <a:pt x="1" y="238"/>
                      <a:pt x="169" y="518"/>
                      <a:pt x="407" y="518"/>
                    </a:cubicBezTo>
                    <a:cubicBezTo>
                      <a:pt x="407" y="518"/>
                      <a:pt x="463" y="518"/>
                      <a:pt x="519" y="462"/>
                    </a:cubicBezTo>
                    <a:cubicBezTo>
                      <a:pt x="757" y="350"/>
                      <a:pt x="575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53"/>
              <p:cNvSpPr/>
              <p:nvPr/>
            </p:nvSpPr>
            <p:spPr>
              <a:xfrm>
                <a:off x="8767620" y="2517295"/>
                <a:ext cx="52007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19" extrusionOk="0">
                    <a:moveTo>
                      <a:pt x="350" y="1"/>
                    </a:moveTo>
                    <a:lnTo>
                      <a:pt x="294" y="57"/>
                    </a:lnTo>
                    <a:cubicBezTo>
                      <a:pt x="0" y="113"/>
                      <a:pt x="126" y="519"/>
                      <a:pt x="350" y="519"/>
                    </a:cubicBezTo>
                    <a:lnTo>
                      <a:pt x="476" y="519"/>
                    </a:lnTo>
                    <a:cubicBezTo>
                      <a:pt x="700" y="407"/>
                      <a:pt x="58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53"/>
              <p:cNvSpPr/>
              <p:nvPr/>
            </p:nvSpPr>
            <p:spPr>
              <a:xfrm>
                <a:off x="8387076" y="2897837"/>
                <a:ext cx="5624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3" extrusionOk="0">
                    <a:moveTo>
                      <a:pt x="294" y="1"/>
                    </a:moveTo>
                    <a:cubicBezTo>
                      <a:pt x="1" y="126"/>
                      <a:pt x="113" y="532"/>
                      <a:pt x="350" y="532"/>
                    </a:cubicBezTo>
                    <a:cubicBezTo>
                      <a:pt x="406" y="532"/>
                      <a:pt x="406" y="532"/>
                      <a:pt x="462" y="476"/>
                    </a:cubicBezTo>
                    <a:cubicBezTo>
                      <a:pt x="756" y="420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53"/>
              <p:cNvSpPr/>
              <p:nvPr/>
            </p:nvSpPr>
            <p:spPr>
              <a:xfrm>
                <a:off x="8525341" y="2066098"/>
                <a:ext cx="8395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39" extrusionOk="0">
                    <a:moveTo>
                      <a:pt x="57" y="1"/>
                    </a:moveTo>
                    <a:lnTo>
                      <a:pt x="57" y="1"/>
                    </a:lnTo>
                    <a:cubicBezTo>
                      <a:pt x="1" y="71"/>
                      <a:pt x="57" y="183"/>
                      <a:pt x="113" y="239"/>
                    </a:cubicBezTo>
                    <a:cubicBezTo>
                      <a:pt x="113" y="183"/>
                      <a:pt x="113" y="7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53"/>
              <p:cNvSpPr/>
              <p:nvPr/>
            </p:nvSpPr>
            <p:spPr>
              <a:xfrm>
                <a:off x="8529502" y="2061937"/>
                <a:ext cx="30238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57" y="127"/>
                      <a:pt x="57" y="239"/>
                      <a:pt x="57" y="295"/>
                    </a:cubicBezTo>
                    <a:cubicBezTo>
                      <a:pt x="57" y="295"/>
                      <a:pt x="127" y="351"/>
                      <a:pt x="183" y="351"/>
                    </a:cubicBezTo>
                    <a:lnTo>
                      <a:pt x="239" y="295"/>
                    </a:lnTo>
                    <a:cubicBezTo>
                      <a:pt x="407" y="183"/>
                      <a:pt x="295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53"/>
              <p:cNvSpPr/>
              <p:nvPr/>
            </p:nvSpPr>
            <p:spPr>
              <a:xfrm>
                <a:off x="8681288" y="2036008"/>
                <a:ext cx="3439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13" y="0"/>
                    </a:moveTo>
                    <a:cubicBezTo>
                      <a:pt x="1" y="126"/>
                      <a:pt x="113" y="350"/>
                      <a:pt x="239" y="350"/>
                    </a:cubicBezTo>
                    <a:cubicBezTo>
                      <a:pt x="295" y="350"/>
                      <a:pt x="295" y="294"/>
                      <a:pt x="351" y="294"/>
                    </a:cubicBezTo>
                    <a:cubicBezTo>
                      <a:pt x="463" y="182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53"/>
              <p:cNvSpPr/>
              <p:nvPr/>
            </p:nvSpPr>
            <p:spPr>
              <a:xfrm>
                <a:off x="8646964" y="2487205"/>
                <a:ext cx="3439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69" y="0"/>
                    </a:moveTo>
                    <a:cubicBezTo>
                      <a:pt x="1" y="56"/>
                      <a:pt x="57" y="350"/>
                      <a:pt x="225" y="350"/>
                    </a:cubicBezTo>
                    <a:lnTo>
                      <a:pt x="295" y="350"/>
                    </a:lnTo>
                    <a:cubicBezTo>
                      <a:pt x="463" y="224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53"/>
              <p:cNvSpPr/>
              <p:nvPr/>
            </p:nvSpPr>
            <p:spPr>
              <a:xfrm>
                <a:off x="8105346" y="1923673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68" y="1"/>
                    </a:moveTo>
                    <a:cubicBezTo>
                      <a:pt x="0" y="113"/>
                      <a:pt x="56" y="351"/>
                      <a:pt x="238" y="351"/>
                    </a:cubicBezTo>
                    <a:lnTo>
                      <a:pt x="294" y="351"/>
                    </a:lnTo>
                    <a:cubicBezTo>
                      <a:pt x="462" y="295"/>
                      <a:pt x="40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53"/>
              <p:cNvSpPr/>
              <p:nvPr/>
            </p:nvSpPr>
            <p:spPr>
              <a:xfrm>
                <a:off x="8685449" y="2365509"/>
                <a:ext cx="56241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463" extrusionOk="0">
                    <a:moveTo>
                      <a:pt x="239" y="1"/>
                    </a:moveTo>
                    <a:cubicBezTo>
                      <a:pt x="1" y="169"/>
                      <a:pt x="183" y="463"/>
                      <a:pt x="351" y="463"/>
                    </a:cubicBezTo>
                    <a:lnTo>
                      <a:pt x="532" y="463"/>
                    </a:lnTo>
                    <a:cubicBezTo>
                      <a:pt x="756" y="295"/>
                      <a:pt x="588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53"/>
              <p:cNvSpPr/>
              <p:nvPr/>
            </p:nvSpPr>
            <p:spPr>
              <a:xfrm>
                <a:off x="8339229" y="1845737"/>
                <a:ext cx="56241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9" extrusionOk="0">
                    <a:moveTo>
                      <a:pt x="351" y="0"/>
                    </a:moveTo>
                    <a:lnTo>
                      <a:pt x="295" y="56"/>
                    </a:lnTo>
                    <a:cubicBezTo>
                      <a:pt x="1" y="168"/>
                      <a:pt x="113" y="518"/>
                      <a:pt x="351" y="518"/>
                    </a:cubicBezTo>
                    <a:lnTo>
                      <a:pt x="463" y="518"/>
                    </a:lnTo>
                    <a:cubicBezTo>
                      <a:pt x="757" y="406"/>
                      <a:pt x="645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53"/>
              <p:cNvSpPr/>
              <p:nvPr/>
            </p:nvSpPr>
            <p:spPr>
              <a:xfrm>
                <a:off x="8585669" y="2269891"/>
                <a:ext cx="395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51" extrusionOk="0">
                    <a:moveTo>
                      <a:pt x="182" y="1"/>
                    </a:moveTo>
                    <a:cubicBezTo>
                      <a:pt x="0" y="126"/>
                      <a:pt x="126" y="350"/>
                      <a:pt x="238" y="350"/>
                    </a:cubicBezTo>
                    <a:cubicBezTo>
                      <a:pt x="294" y="350"/>
                      <a:pt x="350" y="350"/>
                      <a:pt x="350" y="294"/>
                    </a:cubicBezTo>
                    <a:cubicBezTo>
                      <a:pt x="532" y="182"/>
                      <a:pt x="42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53"/>
              <p:cNvSpPr/>
              <p:nvPr/>
            </p:nvSpPr>
            <p:spPr>
              <a:xfrm>
                <a:off x="8547184" y="2763734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38" y="0"/>
                    </a:moveTo>
                    <a:cubicBezTo>
                      <a:pt x="238" y="0"/>
                      <a:pt x="169" y="0"/>
                      <a:pt x="169" y="56"/>
                    </a:cubicBezTo>
                    <a:cubicBezTo>
                      <a:pt x="1" y="126"/>
                      <a:pt x="113" y="350"/>
                      <a:pt x="294" y="350"/>
                    </a:cubicBezTo>
                    <a:cubicBezTo>
                      <a:pt x="294" y="350"/>
                      <a:pt x="350" y="350"/>
                      <a:pt x="350" y="294"/>
                    </a:cubicBezTo>
                    <a:cubicBezTo>
                      <a:pt x="518" y="182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53"/>
              <p:cNvSpPr/>
              <p:nvPr/>
            </p:nvSpPr>
            <p:spPr>
              <a:xfrm>
                <a:off x="7494038" y="2521456"/>
                <a:ext cx="3543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126" y="1"/>
                    </a:moveTo>
                    <a:cubicBezTo>
                      <a:pt x="0" y="113"/>
                      <a:pt x="70" y="351"/>
                      <a:pt x="238" y="351"/>
                    </a:cubicBezTo>
                    <a:cubicBezTo>
                      <a:pt x="238" y="351"/>
                      <a:pt x="294" y="351"/>
                      <a:pt x="350" y="295"/>
                    </a:cubicBezTo>
                    <a:cubicBezTo>
                      <a:pt x="476" y="169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53"/>
              <p:cNvSpPr/>
              <p:nvPr/>
            </p:nvSpPr>
            <p:spPr>
              <a:xfrm>
                <a:off x="8746818" y="2235566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4" y="1"/>
                    </a:moveTo>
                    <a:cubicBezTo>
                      <a:pt x="168" y="1"/>
                      <a:pt x="168" y="1"/>
                      <a:pt x="112" y="57"/>
                    </a:cubicBezTo>
                    <a:cubicBezTo>
                      <a:pt x="0" y="113"/>
                      <a:pt x="112" y="351"/>
                      <a:pt x="224" y="351"/>
                    </a:cubicBezTo>
                    <a:cubicBezTo>
                      <a:pt x="280" y="351"/>
                      <a:pt x="280" y="351"/>
                      <a:pt x="350" y="295"/>
                    </a:cubicBezTo>
                    <a:cubicBezTo>
                      <a:pt x="462" y="239"/>
                      <a:pt x="350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3"/>
              <p:cNvSpPr/>
              <p:nvPr/>
            </p:nvSpPr>
            <p:spPr>
              <a:xfrm>
                <a:off x="8802911" y="2377991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25" y="1"/>
                    </a:moveTo>
                    <a:cubicBezTo>
                      <a:pt x="225" y="1"/>
                      <a:pt x="169" y="1"/>
                      <a:pt x="169" y="71"/>
                    </a:cubicBezTo>
                    <a:cubicBezTo>
                      <a:pt x="1" y="183"/>
                      <a:pt x="113" y="351"/>
                      <a:pt x="295" y="351"/>
                    </a:cubicBezTo>
                    <a:lnTo>
                      <a:pt x="351" y="351"/>
                    </a:lnTo>
                    <a:cubicBezTo>
                      <a:pt x="519" y="239"/>
                      <a:pt x="407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3"/>
              <p:cNvSpPr/>
              <p:nvPr/>
            </p:nvSpPr>
            <p:spPr>
              <a:xfrm>
                <a:off x="8663606" y="2647312"/>
                <a:ext cx="3543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0" extrusionOk="0">
                    <a:moveTo>
                      <a:pt x="183" y="0"/>
                    </a:moveTo>
                    <a:cubicBezTo>
                      <a:pt x="1" y="56"/>
                      <a:pt x="71" y="350"/>
                      <a:pt x="239" y="350"/>
                    </a:cubicBezTo>
                    <a:lnTo>
                      <a:pt x="295" y="350"/>
                    </a:lnTo>
                    <a:cubicBezTo>
                      <a:pt x="477" y="294"/>
                      <a:pt x="42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3"/>
              <p:cNvSpPr/>
              <p:nvPr/>
            </p:nvSpPr>
            <p:spPr>
              <a:xfrm>
                <a:off x="8165674" y="3084988"/>
                <a:ext cx="35364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51" extrusionOk="0">
                    <a:moveTo>
                      <a:pt x="238" y="0"/>
                    </a:moveTo>
                    <a:cubicBezTo>
                      <a:pt x="238" y="0"/>
                      <a:pt x="182" y="0"/>
                      <a:pt x="126" y="56"/>
                    </a:cubicBezTo>
                    <a:cubicBezTo>
                      <a:pt x="0" y="168"/>
                      <a:pt x="126" y="350"/>
                      <a:pt x="238" y="350"/>
                    </a:cubicBezTo>
                    <a:lnTo>
                      <a:pt x="350" y="350"/>
                    </a:lnTo>
                    <a:cubicBezTo>
                      <a:pt x="476" y="22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53"/>
              <p:cNvSpPr/>
              <p:nvPr/>
            </p:nvSpPr>
            <p:spPr>
              <a:xfrm>
                <a:off x="8491016" y="1901830"/>
                <a:ext cx="3439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113" y="1"/>
                    </a:moveTo>
                    <a:cubicBezTo>
                      <a:pt x="1" y="113"/>
                      <a:pt x="113" y="295"/>
                      <a:pt x="225" y="295"/>
                    </a:cubicBezTo>
                    <a:lnTo>
                      <a:pt x="351" y="295"/>
                    </a:lnTo>
                    <a:cubicBezTo>
                      <a:pt x="463" y="183"/>
                      <a:pt x="351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53"/>
              <p:cNvSpPr/>
              <p:nvPr/>
            </p:nvSpPr>
            <p:spPr>
              <a:xfrm>
                <a:off x="8231129" y="1780208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25" y="1"/>
                    </a:moveTo>
                    <a:cubicBezTo>
                      <a:pt x="1" y="71"/>
                      <a:pt x="113" y="351"/>
                      <a:pt x="294" y="351"/>
                    </a:cubicBezTo>
                    <a:lnTo>
                      <a:pt x="350" y="295"/>
                    </a:lnTo>
                    <a:cubicBezTo>
                      <a:pt x="518" y="239"/>
                      <a:pt x="406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53"/>
              <p:cNvSpPr/>
              <p:nvPr/>
            </p:nvSpPr>
            <p:spPr>
              <a:xfrm>
                <a:off x="8585669" y="1945516"/>
                <a:ext cx="52081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63" extrusionOk="0">
                    <a:moveTo>
                      <a:pt x="182" y="1"/>
                    </a:moveTo>
                    <a:cubicBezTo>
                      <a:pt x="0" y="169"/>
                      <a:pt x="126" y="462"/>
                      <a:pt x="350" y="462"/>
                    </a:cubicBezTo>
                    <a:lnTo>
                      <a:pt x="532" y="462"/>
                    </a:lnTo>
                    <a:cubicBezTo>
                      <a:pt x="700" y="294"/>
                      <a:pt x="532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53"/>
              <p:cNvSpPr/>
              <p:nvPr/>
            </p:nvSpPr>
            <p:spPr>
              <a:xfrm>
                <a:off x="7785130" y="2871834"/>
                <a:ext cx="5624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3" extrusionOk="0">
                    <a:moveTo>
                      <a:pt x="350" y="1"/>
                    </a:moveTo>
                    <a:cubicBezTo>
                      <a:pt x="280" y="1"/>
                      <a:pt x="280" y="1"/>
                      <a:pt x="224" y="71"/>
                    </a:cubicBezTo>
                    <a:cubicBezTo>
                      <a:pt x="0" y="239"/>
                      <a:pt x="168" y="532"/>
                      <a:pt x="350" y="532"/>
                    </a:cubicBezTo>
                    <a:cubicBezTo>
                      <a:pt x="406" y="532"/>
                      <a:pt x="462" y="532"/>
                      <a:pt x="518" y="476"/>
                    </a:cubicBezTo>
                    <a:cubicBezTo>
                      <a:pt x="756" y="295"/>
                      <a:pt x="57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53"/>
              <p:cNvSpPr/>
              <p:nvPr/>
            </p:nvSpPr>
            <p:spPr>
              <a:xfrm>
                <a:off x="7949398" y="2945684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12" y="0"/>
                    </a:moveTo>
                    <a:cubicBezTo>
                      <a:pt x="0" y="126"/>
                      <a:pt x="56" y="350"/>
                      <a:pt x="238" y="350"/>
                    </a:cubicBezTo>
                    <a:cubicBezTo>
                      <a:pt x="238" y="350"/>
                      <a:pt x="294" y="294"/>
                      <a:pt x="350" y="294"/>
                    </a:cubicBezTo>
                    <a:cubicBezTo>
                      <a:pt x="462" y="182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53"/>
              <p:cNvSpPr/>
              <p:nvPr/>
            </p:nvSpPr>
            <p:spPr>
              <a:xfrm>
                <a:off x="8071021" y="2955045"/>
                <a:ext cx="34399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25" extrusionOk="0">
                    <a:moveTo>
                      <a:pt x="225" y="0"/>
                    </a:moveTo>
                    <a:cubicBezTo>
                      <a:pt x="169" y="0"/>
                      <a:pt x="113" y="56"/>
                      <a:pt x="57" y="56"/>
                    </a:cubicBezTo>
                    <a:cubicBezTo>
                      <a:pt x="57" y="112"/>
                      <a:pt x="1" y="168"/>
                      <a:pt x="1" y="224"/>
                    </a:cubicBezTo>
                    <a:cubicBezTo>
                      <a:pt x="113" y="168"/>
                      <a:pt x="281" y="168"/>
                      <a:pt x="462" y="112"/>
                    </a:cubicBezTo>
                    <a:cubicBezTo>
                      <a:pt x="406" y="56"/>
                      <a:pt x="281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53"/>
              <p:cNvSpPr/>
              <p:nvPr/>
            </p:nvSpPr>
            <p:spPr>
              <a:xfrm>
                <a:off x="8065820" y="2963366"/>
                <a:ext cx="43760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06" extrusionOk="0">
                    <a:moveTo>
                      <a:pt x="532" y="0"/>
                    </a:moveTo>
                    <a:cubicBezTo>
                      <a:pt x="351" y="56"/>
                      <a:pt x="183" y="56"/>
                      <a:pt x="71" y="112"/>
                    </a:cubicBezTo>
                    <a:cubicBezTo>
                      <a:pt x="1" y="238"/>
                      <a:pt x="127" y="406"/>
                      <a:pt x="295" y="406"/>
                    </a:cubicBezTo>
                    <a:cubicBezTo>
                      <a:pt x="351" y="406"/>
                      <a:pt x="420" y="406"/>
                      <a:pt x="476" y="350"/>
                    </a:cubicBezTo>
                    <a:cubicBezTo>
                      <a:pt x="588" y="294"/>
                      <a:pt x="588" y="112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53"/>
              <p:cNvSpPr/>
              <p:nvPr/>
            </p:nvSpPr>
            <p:spPr>
              <a:xfrm>
                <a:off x="8325782" y="3053784"/>
                <a:ext cx="57207" cy="3543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77" extrusionOk="0">
                    <a:moveTo>
                      <a:pt x="238" y="1"/>
                    </a:moveTo>
                    <a:cubicBezTo>
                      <a:pt x="0" y="182"/>
                      <a:pt x="182" y="476"/>
                      <a:pt x="420" y="476"/>
                    </a:cubicBezTo>
                    <a:lnTo>
                      <a:pt x="532" y="476"/>
                    </a:lnTo>
                    <a:cubicBezTo>
                      <a:pt x="770" y="294"/>
                      <a:pt x="58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53"/>
              <p:cNvSpPr/>
              <p:nvPr/>
            </p:nvSpPr>
            <p:spPr>
              <a:xfrm>
                <a:off x="7837137" y="3015299"/>
                <a:ext cx="56167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6" h="519" extrusionOk="0">
                    <a:moveTo>
                      <a:pt x="350" y="1"/>
                    </a:moveTo>
                    <a:cubicBezTo>
                      <a:pt x="350" y="1"/>
                      <a:pt x="280" y="57"/>
                      <a:pt x="224" y="57"/>
                    </a:cubicBezTo>
                    <a:cubicBezTo>
                      <a:pt x="0" y="239"/>
                      <a:pt x="168" y="519"/>
                      <a:pt x="406" y="519"/>
                    </a:cubicBezTo>
                    <a:cubicBezTo>
                      <a:pt x="406" y="519"/>
                      <a:pt x="462" y="519"/>
                      <a:pt x="518" y="463"/>
                    </a:cubicBezTo>
                    <a:cubicBezTo>
                      <a:pt x="756" y="351"/>
                      <a:pt x="57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53"/>
              <p:cNvSpPr/>
              <p:nvPr/>
            </p:nvSpPr>
            <p:spPr>
              <a:xfrm>
                <a:off x="7663507" y="2893677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8" y="1"/>
                    </a:moveTo>
                    <a:cubicBezTo>
                      <a:pt x="168" y="1"/>
                      <a:pt x="112" y="57"/>
                      <a:pt x="112" y="57"/>
                    </a:cubicBezTo>
                    <a:cubicBezTo>
                      <a:pt x="56" y="126"/>
                      <a:pt x="0" y="182"/>
                      <a:pt x="56" y="294"/>
                    </a:cubicBezTo>
                    <a:cubicBezTo>
                      <a:pt x="112" y="294"/>
                      <a:pt x="238" y="350"/>
                      <a:pt x="294" y="350"/>
                    </a:cubicBezTo>
                    <a:cubicBezTo>
                      <a:pt x="462" y="238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53"/>
              <p:cNvSpPr/>
              <p:nvPr/>
            </p:nvSpPr>
            <p:spPr>
              <a:xfrm>
                <a:off x="7667668" y="2915520"/>
                <a:ext cx="17757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7" extrusionOk="0">
                    <a:moveTo>
                      <a:pt x="0" y="0"/>
                    </a:moveTo>
                    <a:cubicBezTo>
                      <a:pt x="56" y="56"/>
                      <a:pt x="112" y="56"/>
                      <a:pt x="182" y="56"/>
                    </a:cubicBezTo>
                    <a:lnTo>
                      <a:pt x="238" y="56"/>
                    </a:lnTo>
                    <a:cubicBezTo>
                      <a:pt x="182" y="56"/>
                      <a:pt x="56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53"/>
              <p:cNvSpPr/>
              <p:nvPr/>
            </p:nvSpPr>
            <p:spPr>
              <a:xfrm>
                <a:off x="7667668" y="2773095"/>
                <a:ext cx="39525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1" extrusionOk="0">
                    <a:moveTo>
                      <a:pt x="182" y="0"/>
                    </a:moveTo>
                    <a:cubicBezTo>
                      <a:pt x="0" y="112"/>
                      <a:pt x="112" y="350"/>
                      <a:pt x="294" y="350"/>
                    </a:cubicBezTo>
                    <a:cubicBezTo>
                      <a:pt x="294" y="350"/>
                      <a:pt x="350" y="350"/>
                      <a:pt x="350" y="280"/>
                    </a:cubicBezTo>
                    <a:cubicBezTo>
                      <a:pt x="532" y="168"/>
                      <a:pt x="406" y="0"/>
                      <a:pt x="2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53"/>
              <p:cNvSpPr/>
              <p:nvPr/>
            </p:nvSpPr>
            <p:spPr>
              <a:xfrm>
                <a:off x="8365233" y="2001684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39" y="0"/>
                    </a:moveTo>
                    <a:cubicBezTo>
                      <a:pt x="239" y="0"/>
                      <a:pt x="169" y="0"/>
                      <a:pt x="169" y="56"/>
                    </a:cubicBezTo>
                    <a:cubicBezTo>
                      <a:pt x="1" y="168"/>
                      <a:pt x="113" y="350"/>
                      <a:pt x="239" y="350"/>
                    </a:cubicBezTo>
                    <a:lnTo>
                      <a:pt x="351" y="350"/>
                    </a:lnTo>
                    <a:cubicBezTo>
                      <a:pt x="519" y="238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53"/>
              <p:cNvSpPr/>
              <p:nvPr/>
            </p:nvSpPr>
            <p:spPr>
              <a:xfrm>
                <a:off x="7555332" y="2767894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5" y="0"/>
                    </a:moveTo>
                    <a:cubicBezTo>
                      <a:pt x="225" y="0"/>
                      <a:pt x="169" y="0"/>
                      <a:pt x="113" y="70"/>
                    </a:cubicBezTo>
                    <a:cubicBezTo>
                      <a:pt x="1" y="182"/>
                      <a:pt x="113" y="350"/>
                      <a:pt x="225" y="350"/>
                    </a:cubicBezTo>
                    <a:lnTo>
                      <a:pt x="351" y="350"/>
                    </a:lnTo>
                    <a:cubicBezTo>
                      <a:pt x="463" y="238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53"/>
              <p:cNvSpPr/>
              <p:nvPr/>
            </p:nvSpPr>
            <p:spPr>
              <a:xfrm>
                <a:off x="8486856" y="2191955"/>
                <a:ext cx="2087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8" extrusionOk="0">
                    <a:moveTo>
                      <a:pt x="57" y="0"/>
                    </a:moveTo>
                    <a:cubicBezTo>
                      <a:pt x="1" y="126"/>
                      <a:pt x="57" y="238"/>
                      <a:pt x="113" y="238"/>
                    </a:cubicBezTo>
                    <a:cubicBezTo>
                      <a:pt x="169" y="238"/>
                      <a:pt x="169" y="238"/>
                      <a:pt x="225" y="182"/>
                    </a:cubicBezTo>
                    <a:cubicBezTo>
                      <a:pt x="281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53"/>
              <p:cNvSpPr/>
              <p:nvPr/>
            </p:nvSpPr>
            <p:spPr>
              <a:xfrm>
                <a:off x="8217607" y="2487205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0"/>
                    </a:moveTo>
                    <a:cubicBezTo>
                      <a:pt x="1" y="56"/>
                      <a:pt x="57" y="168"/>
                      <a:pt x="127" y="168"/>
                    </a:cubicBezTo>
                    <a:lnTo>
                      <a:pt x="183" y="168"/>
                    </a:lnTo>
                    <a:cubicBezTo>
                      <a:pt x="295" y="112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53"/>
              <p:cNvSpPr/>
              <p:nvPr/>
            </p:nvSpPr>
            <p:spPr>
              <a:xfrm>
                <a:off x="8075181" y="2767894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57" y="0"/>
                    </a:moveTo>
                    <a:cubicBezTo>
                      <a:pt x="1" y="70"/>
                      <a:pt x="57" y="238"/>
                      <a:pt x="169" y="238"/>
                    </a:cubicBezTo>
                    <a:cubicBezTo>
                      <a:pt x="169" y="238"/>
                      <a:pt x="169" y="182"/>
                      <a:pt x="225" y="182"/>
                    </a:cubicBezTo>
                    <a:cubicBezTo>
                      <a:pt x="294" y="126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53"/>
              <p:cNvSpPr/>
              <p:nvPr/>
            </p:nvSpPr>
            <p:spPr>
              <a:xfrm>
                <a:off x="8065820" y="2157630"/>
                <a:ext cx="26078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69" extrusionOk="0">
                    <a:moveTo>
                      <a:pt x="127" y="0"/>
                    </a:moveTo>
                    <a:cubicBezTo>
                      <a:pt x="1" y="56"/>
                      <a:pt x="71" y="168"/>
                      <a:pt x="183" y="168"/>
                    </a:cubicBezTo>
                    <a:lnTo>
                      <a:pt x="239" y="168"/>
                    </a:lnTo>
                    <a:cubicBezTo>
                      <a:pt x="351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53"/>
              <p:cNvSpPr/>
              <p:nvPr/>
            </p:nvSpPr>
            <p:spPr>
              <a:xfrm>
                <a:off x="8243610" y="2855192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1"/>
                    </a:moveTo>
                    <a:cubicBezTo>
                      <a:pt x="1" y="57"/>
                      <a:pt x="57" y="169"/>
                      <a:pt x="182" y="169"/>
                    </a:cubicBezTo>
                    <a:lnTo>
                      <a:pt x="238" y="169"/>
                    </a:lnTo>
                    <a:cubicBezTo>
                      <a:pt x="294" y="113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53"/>
              <p:cNvSpPr/>
              <p:nvPr/>
            </p:nvSpPr>
            <p:spPr>
              <a:xfrm>
                <a:off x="8512859" y="2577623"/>
                <a:ext cx="26078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69" y="1"/>
                    </a:moveTo>
                    <a:cubicBezTo>
                      <a:pt x="113" y="1"/>
                      <a:pt x="113" y="1"/>
                      <a:pt x="113" y="57"/>
                    </a:cubicBezTo>
                    <a:cubicBezTo>
                      <a:pt x="1" y="113"/>
                      <a:pt x="57" y="238"/>
                      <a:pt x="169" y="238"/>
                    </a:cubicBezTo>
                    <a:lnTo>
                      <a:pt x="225" y="238"/>
                    </a:lnTo>
                    <a:cubicBezTo>
                      <a:pt x="351" y="113"/>
                      <a:pt x="225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53"/>
              <p:cNvSpPr/>
              <p:nvPr/>
            </p:nvSpPr>
            <p:spPr>
              <a:xfrm>
                <a:off x="8226968" y="2689884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57" y="1"/>
                    </a:moveTo>
                    <a:cubicBezTo>
                      <a:pt x="1" y="71"/>
                      <a:pt x="57" y="183"/>
                      <a:pt x="113" y="183"/>
                    </a:cubicBezTo>
                    <a:lnTo>
                      <a:pt x="169" y="183"/>
                    </a:lnTo>
                    <a:cubicBezTo>
                      <a:pt x="281" y="127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53"/>
              <p:cNvSpPr/>
              <p:nvPr/>
            </p:nvSpPr>
            <p:spPr>
              <a:xfrm>
                <a:off x="8351711" y="2681563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71" y="1"/>
                    </a:moveTo>
                    <a:cubicBezTo>
                      <a:pt x="1" y="57"/>
                      <a:pt x="71" y="239"/>
                      <a:pt x="183" y="239"/>
                    </a:cubicBezTo>
                    <a:lnTo>
                      <a:pt x="239" y="183"/>
                    </a:lnTo>
                    <a:cubicBezTo>
                      <a:pt x="295" y="11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53"/>
              <p:cNvSpPr/>
              <p:nvPr/>
            </p:nvSpPr>
            <p:spPr>
              <a:xfrm>
                <a:off x="8377715" y="2461202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71" y="0"/>
                    </a:moveTo>
                    <a:cubicBezTo>
                      <a:pt x="1" y="56"/>
                      <a:pt x="71" y="224"/>
                      <a:pt x="127" y="224"/>
                    </a:cubicBezTo>
                    <a:cubicBezTo>
                      <a:pt x="183" y="224"/>
                      <a:pt x="183" y="224"/>
                      <a:pt x="183" y="168"/>
                    </a:cubicBezTo>
                    <a:cubicBezTo>
                      <a:pt x="295" y="112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53"/>
              <p:cNvSpPr/>
              <p:nvPr/>
            </p:nvSpPr>
            <p:spPr>
              <a:xfrm>
                <a:off x="8304979" y="2227245"/>
                <a:ext cx="2087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25" extrusionOk="0">
                    <a:moveTo>
                      <a:pt x="56" y="1"/>
                    </a:moveTo>
                    <a:cubicBezTo>
                      <a:pt x="0" y="57"/>
                      <a:pt x="56" y="225"/>
                      <a:pt x="112" y="225"/>
                    </a:cubicBezTo>
                    <a:cubicBezTo>
                      <a:pt x="168" y="225"/>
                      <a:pt x="168" y="169"/>
                      <a:pt x="168" y="169"/>
                    </a:cubicBezTo>
                    <a:cubicBezTo>
                      <a:pt x="280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53"/>
              <p:cNvSpPr/>
              <p:nvPr/>
            </p:nvSpPr>
            <p:spPr>
              <a:xfrm>
                <a:off x="8391237" y="2313577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0"/>
                    </a:moveTo>
                    <a:cubicBezTo>
                      <a:pt x="1" y="56"/>
                      <a:pt x="57" y="168"/>
                      <a:pt x="169" y="168"/>
                    </a:cubicBezTo>
                    <a:lnTo>
                      <a:pt x="238" y="168"/>
                    </a:lnTo>
                    <a:cubicBezTo>
                      <a:pt x="294" y="112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53"/>
              <p:cNvSpPr/>
              <p:nvPr/>
            </p:nvSpPr>
            <p:spPr>
              <a:xfrm>
                <a:off x="7935876" y="1993363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2" y="0"/>
                    </a:moveTo>
                    <a:cubicBezTo>
                      <a:pt x="126" y="0"/>
                      <a:pt x="126" y="56"/>
                      <a:pt x="126" y="56"/>
                    </a:cubicBezTo>
                    <a:cubicBezTo>
                      <a:pt x="1" y="112"/>
                      <a:pt x="70" y="224"/>
                      <a:pt x="182" y="224"/>
                    </a:cubicBezTo>
                    <a:lnTo>
                      <a:pt x="238" y="224"/>
                    </a:lnTo>
                    <a:cubicBezTo>
                      <a:pt x="294" y="168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53"/>
              <p:cNvSpPr/>
              <p:nvPr/>
            </p:nvSpPr>
            <p:spPr>
              <a:xfrm>
                <a:off x="8776982" y="2144108"/>
                <a:ext cx="26003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39" extrusionOk="0">
                    <a:moveTo>
                      <a:pt x="112" y="0"/>
                    </a:moveTo>
                    <a:cubicBezTo>
                      <a:pt x="0" y="70"/>
                      <a:pt x="56" y="238"/>
                      <a:pt x="168" y="238"/>
                    </a:cubicBezTo>
                    <a:lnTo>
                      <a:pt x="224" y="182"/>
                    </a:lnTo>
                    <a:cubicBezTo>
                      <a:pt x="350" y="126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53"/>
              <p:cNvSpPr/>
              <p:nvPr/>
            </p:nvSpPr>
            <p:spPr>
              <a:xfrm>
                <a:off x="8685449" y="2777255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3" y="0"/>
                    </a:moveTo>
                    <a:cubicBezTo>
                      <a:pt x="127" y="0"/>
                      <a:pt x="127" y="0"/>
                      <a:pt x="127" y="56"/>
                    </a:cubicBezTo>
                    <a:cubicBezTo>
                      <a:pt x="1" y="112"/>
                      <a:pt x="57" y="224"/>
                      <a:pt x="183" y="224"/>
                    </a:cubicBezTo>
                    <a:lnTo>
                      <a:pt x="239" y="224"/>
                    </a:lnTo>
                    <a:cubicBezTo>
                      <a:pt x="295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53"/>
              <p:cNvSpPr/>
              <p:nvPr/>
            </p:nvSpPr>
            <p:spPr>
              <a:xfrm>
                <a:off x="8247771" y="1884222"/>
                <a:ext cx="2191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26" y="0"/>
                    </a:moveTo>
                    <a:cubicBezTo>
                      <a:pt x="126" y="0"/>
                      <a:pt x="70" y="0"/>
                      <a:pt x="70" y="70"/>
                    </a:cubicBezTo>
                    <a:cubicBezTo>
                      <a:pt x="1" y="126"/>
                      <a:pt x="70" y="238"/>
                      <a:pt x="126" y="238"/>
                    </a:cubicBezTo>
                    <a:lnTo>
                      <a:pt x="182" y="238"/>
                    </a:lnTo>
                    <a:cubicBezTo>
                      <a:pt x="294" y="18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53"/>
              <p:cNvSpPr/>
              <p:nvPr/>
            </p:nvSpPr>
            <p:spPr>
              <a:xfrm>
                <a:off x="8213446" y="2083780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57" y="1"/>
                    </a:moveTo>
                    <a:cubicBezTo>
                      <a:pt x="1" y="57"/>
                      <a:pt x="57" y="183"/>
                      <a:pt x="113" y="183"/>
                    </a:cubicBezTo>
                    <a:lnTo>
                      <a:pt x="239" y="183"/>
                    </a:lnTo>
                    <a:cubicBezTo>
                      <a:pt x="295" y="11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53"/>
              <p:cNvSpPr/>
              <p:nvPr/>
            </p:nvSpPr>
            <p:spPr>
              <a:xfrm>
                <a:off x="8013887" y="2283413"/>
                <a:ext cx="21843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70" y="0"/>
                    </a:moveTo>
                    <a:cubicBezTo>
                      <a:pt x="0" y="56"/>
                      <a:pt x="70" y="224"/>
                      <a:pt x="126" y="224"/>
                    </a:cubicBezTo>
                    <a:cubicBezTo>
                      <a:pt x="182" y="224"/>
                      <a:pt x="182" y="168"/>
                      <a:pt x="182" y="168"/>
                    </a:cubicBez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53"/>
              <p:cNvSpPr/>
              <p:nvPr/>
            </p:nvSpPr>
            <p:spPr>
              <a:xfrm>
                <a:off x="8139670" y="2331259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6" y="0"/>
                    </a:moveTo>
                    <a:cubicBezTo>
                      <a:pt x="126" y="0"/>
                      <a:pt x="56" y="0"/>
                      <a:pt x="56" y="56"/>
                    </a:cubicBezTo>
                    <a:cubicBezTo>
                      <a:pt x="0" y="112"/>
                      <a:pt x="56" y="224"/>
                      <a:pt x="126" y="224"/>
                    </a:cubicBezTo>
                    <a:lnTo>
                      <a:pt x="182" y="224"/>
                    </a:ln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53"/>
              <p:cNvSpPr/>
              <p:nvPr/>
            </p:nvSpPr>
            <p:spPr>
              <a:xfrm>
                <a:off x="8039816" y="2435199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27" y="0"/>
                    </a:moveTo>
                    <a:cubicBezTo>
                      <a:pt x="1" y="112"/>
                      <a:pt x="127" y="224"/>
                      <a:pt x="183" y="224"/>
                    </a:cubicBezTo>
                    <a:cubicBezTo>
                      <a:pt x="183" y="224"/>
                      <a:pt x="239" y="224"/>
                      <a:pt x="239" y="168"/>
                    </a:cubicBezTo>
                    <a:cubicBezTo>
                      <a:pt x="351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53"/>
              <p:cNvSpPr/>
              <p:nvPr/>
            </p:nvSpPr>
            <p:spPr>
              <a:xfrm>
                <a:off x="7719600" y="2153470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13" y="0"/>
                    </a:moveTo>
                    <a:cubicBezTo>
                      <a:pt x="1" y="56"/>
                      <a:pt x="113" y="224"/>
                      <a:pt x="183" y="224"/>
                    </a:cubicBezTo>
                    <a:lnTo>
                      <a:pt x="239" y="168"/>
                    </a:lnTo>
                    <a:cubicBezTo>
                      <a:pt x="351" y="112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53"/>
              <p:cNvSpPr/>
              <p:nvPr/>
            </p:nvSpPr>
            <p:spPr>
              <a:xfrm>
                <a:off x="8053338" y="2591145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57" y="0"/>
                    </a:moveTo>
                    <a:cubicBezTo>
                      <a:pt x="1" y="112"/>
                      <a:pt x="57" y="224"/>
                      <a:pt x="113" y="224"/>
                    </a:cubicBezTo>
                    <a:cubicBezTo>
                      <a:pt x="169" y="224"/>
                      <a:pt x="169" y="224"/>
                      <a:pt x="169" y="168"/>
                    </a:cubicBezTo>
                    <a:cubicBezTo>
                      <a:pt x="295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53"/>
              <p:cNvSpPr/>
              <p:nvPr/>
            </p:nvSpPr>
            <p:spPr>
              <a:xfrm>
                <a:off x="7831936" y="2222044"/>
                <a:ext cx="26078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82" y="1"/>
                    </a:moveTo>
                    <a:cubicBezTo>
                      <a:pt x="182" y="1"/>
                      <a:pt x="126" y="1"/>
                      <a:pt x="126" y="71"/>
                    </a:cubicBezTo>
                    <a:cubicBezTo>
                      <a:pt x="0" y="127"/>
                      <a:pt x="126" y="239"/>
                      <a:pt x="182" y="239"/>
                    </a:cubicBezTo>
                    <a:lnTo>
                      <a:pt x="238" y="239"/>
                    </a:lnTo>
                    <a:cubicBezTo>
                      <a:pt x="350" y="127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53"/>
              <p:cNvSpPr/>
              <p:nvPr/>
            </p:nvSpPr>
            <p:spPr>
              <a:xfrm>
                <a:off x="7823615" y="2031848"/>
                <a:ext cx="2191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82" y="0"/>
                    </a:moveTo>
                    <a:cubicBezTo>
                      <a:pt x="112" y="0"/>
                      <a:pt x="112" y="0"/>
                      <a:pt x="112" y="56"/>
                    </a:cubicBezTo>
                    <a:cubicBezTo>
                      <a:pt x="0" y="112"/>
                      <a:pt x="56" y="238"/>
                      <a:pt x="182" y="238"/>
                    </a:cubicBezTo>
                    <a:lnTo>
                      <a:pt x="238" y="238"/>
                    </a:lnTo>
                    <a:cubicBezTo>
                      <a:pt x="294" y="182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53"/>
              <p:cNvSpPr/>
              <p:nvPr/>
            </p:nvSpPr>
            <p:spPr>
              <a:xfrm>
                <a:off x="7841297" y="2669081"/>
                <a:ext cx="21843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56" y="1"/>
                    </a:moveTo>
                    <a:cubicBezTo>
                      <a:pt x="0" y="113"/>
                      <a:pt x="56" y="225"/>
                      <a:pt x="112" y="225"/>
                    </a:cubicBezTo>
                    <a:cubicBezTo>
                      <a:pt x="168" y="225"/>
                      <a:pt x="168" y="225"/>
                      <a:pt x="168" y="169"/>
                    </a:cubicBezTo>
                    <a:cubicBezTo>
                      <a:pt x="294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53"/>
              <p:cNvSpPr/>
              <p:nvPr/>
            </p:nvSpPr>
            <p:spPr>
              <a:xfrm>
                <a:off x="7649985" y="2326058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70" y="0"/>
                    </a:moveTo>
                    <a:cubicBezTo>
                      <a:pt x="0" y="70"/>
                      <a:pt x="70" y="238"/>
                      <a:pt x="126" y="238"/>
                    </a:cubicBezTo>
                    <a:cubicBezTo>
                      <a:pt x="182" y="238"/>
                      <a:pt x="182" y="182"/>
                      <a:pt x="182" y="182"/>
                    </a:cubicBezTo>
                    <a:cubicBezTo>
                      <a:pt x="294" y="126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53"/>
              <p:cNvSpPr/>
              <p:nvPr/>
            </p:nvSpPr>
            <p:spPr>
              <a:xfrm>
                <a:off x="7693671" y="2647312"/>
                <a:ext cx="21843" cy="1664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4" extrusionOk="0">
                    <a:moveTo>
                      <a:pt x="182" y="0"/>
                    </a:moveTo>
                    <a:cubicBezTo>
                      <a:pt x="112" y="0"/>
                      <a:pt x="112" y="56"/>
                      <a:pt x="56" y="56"/>
                    </a:cubicBezTo>
                    <a:cubicBezTo>
                      <a:pt x="0" y="112"/>
                      <a:pt x="56" y="224"/>
                      <a:pt x="182" y="224"/>
                    </a:cubicBezTo>
                    <a:lnTo>
                      <a:pt x="238" y="224"/>
                    </a:lnTo>
                    <a:cubicBezTo>
                      <a:pt x="294" y="168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53"/>
              <p:cNvSpPr/>
              <p:nvPr/>
            </p:nvSpPr>
            <p:spPr>
              <a:xfrm>
                <a:off x="8127189" y="1811413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56" y="0"/>
                    </a:moveTo>
                    <a:cubicBezTo>
                      <a:pt x="0" y="56"/>
                      <a:pt x="56" y="224"/>
                      <a:pt x="112" y="224"/>
                    </a:cubicBezTo>
                    <a:cubicBezTo>
                      <a:pt x="168" y="224"/>
                      <a:pt x="168" y="168"/>
                      <a:pt x="224" y="168"/>
                    </a:cubicBezTo>
                    <a:cubicBezTo>
                      <a:pt x="294" y="112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53"/>
              <p:cNvSpPr/>
              <p:nvPr/>
            </p:nvSpPr>
            <p:spPr>
              <a:xfrm>
                <a:off x="7905712" y="2391513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57" y="1"/>
                    </a:moveTo>
                    <a:cubicBezTo>
                      <a:pt x="1" y="57"/>
                      <a:pt x="57" y="239"/>
                      <a:pt x="183" y="239"/>
                    </a:cubicBezTo>
                    <a:cubicBezTo>
                      <a:pt x="183" y="239"/>
                      <a:pt x="183" y="169"/>
                      <a:pt x="239" y="169"/>
                    </a:cubicBezTo>
                    <a:cubicBezTo>
                      <a:pt x="295" y="11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53"/>
              <p:cNvSpPr/>
              <p:nvPr/>
            </p:nvSpPr>
            <p:spPr>
              <a:xfrm>
                <a:off x="7737283" y="2456001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lnTo>
                      <a:pt x="57" y="70"/>
                    </a:lnTo>
                    <a:cubicBezTo>
                      <a:pt x="1" y="126"/>
                      <a:pt x="57" y="238"/>
                      <a:pt x="169" y="238"/>
                    </a:cubicBezTo>
                    <a:lnTo>
                      <a:pt x="225" y="238"/>
                    </a:lnTo>
                    <a:cubicBezTo>
                      <a:pt x="295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53"/>
              <p:cNvSpPr/>
              <p:nvPr/>
            </p:nvSpPr>
            <p:spPr>
              <a:xfrm>
                <a:off x="7901551" y="2525616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1"/>
                    </a:moveTo>
                    <a:lnTo>
                      <a:pt x="57" y="57"/>
                    </a:lnTo>
                    <a:cubicBezTo>
                      <a:pt x="1" y="113"/>
                      <a:pt x="57" y="239"/>
                      <a:pt x="183" y="239"/>
                    </a:cubicBezTo>
                    <a:lnTo>
                      <a:pt x="239" y="239"/>
                    </a:lnTo>
                    <a:cubicBezTo>
                      <a:pt x="295" y="18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53"/>
              <p:cNvSpPr/>
              <p:nvPr/>
            </p:nvSpPr>
            <p:spPr>
              <a:xfrm>
                <a:off x="7615660" y="2565142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83" y="1"/>
                    </a:moveTo>
                    <a:cubicBezTo>
                      <a:pt x="183" y="1"/>
                      <a:pt x="113" y="1"/>
                      <a:pt x="113" y="57"/>
                    </a:cubicBezTo>
                    <a:cubicBezTo>
                      <a:pt x="1" y="113"/>
                      <a:pt x="113" y="225"/>
                      <a:pt x="183" y="225"/>
                    </a:cubicBezTo>
                    <a:lnTo>
                      <a:pt x="238" y="225"/>
                    </a:lnTo>
                    <a:cubicBezTo>
                      <a:pt x="350" y="113"/>
                      <a:pt x="294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53"/>
              <p:cNvSpPr/>
              <p:nvPr/>
            </p:nvSpPr>
            <p:spPr>
              <a:xfrm>
                <a:off x="8538863" y="2395673"/>
                <a:ext cx="2087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1"/>
                    </a:moveTo>
                    <a:cubicBezTo>
                      <a:pt x="113" y="1"/>
                      <a:pt x="113" y="57"/>
                      <a:pt x="57" y="57"/>
                    </a:cubicBezTo>
                    <a:cubicBezTo>
                      <a:pt x="1" y="113"/>
                      <a:pt x="57" y="239"/>
                      <a:pt x="113" y="239"/>
                    </a:cubicBezTo>
                    <a:lnTo>
                      <a:pt x="169" y="239"/>
                    </a:lnTo>
                    <a:cubicBezTo>
                      <a:pt x="281" y="183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53"/>
              <p:cNvSpPr/>
              <p:nvPr/>
            </p:nvSpPr>
            <p:spPr>
              <a:xfrm>
                <a:off x="7563653" y="2663955"/>
                <a:ext cx="26078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8" extrusionOk="0">
                    <a:moveTo>
                      <a:pt x="113" y="0"/>
                    </a:moveTo>
                    <a:cubicBezTo>
                      <a:pt x="1" y="70"/>
                      <a:pt x="57" y="238"/>
                      <a:pt x="183" y="238"/>
                    </a:cubicBezTo>
                    <a:lnTo>
                      <a:pt x="239" y="182"/>
                    </a:lnTo>
                    <a:cubicBezTo>
                      <a:pt x="351" y="126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53"/>
              <p:cNvSpPr/>
              <p:nvPr/>
            </p:nvSpPr>
            <p:spPr>
              <a:xfrm>
                <a:off x="7919234" y="2825028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1"/>
                    </a:moveTo>
                    <a:cubicBezTo>
                      <a:pt x="113" y="1"/>
                      <a:pt x="57" y="1"/>
                      <a:pt x="57" y="57"/>
                    </a:cubicBezTo>
                    <a:cubicBezTo>
                      <a:pt x="1" y="113"/>
                      <a:pt x="57" y="225"/>
                      <a:pt x="113" y="225"/>
                    </a:cubicBezTo>
                    <a:cubicBezTo>
                      <a:pt x="169" y="225"/>
                      <a:pt x="169" y="225"/>
                      <a:pt x="169" y="169"/>
                    </a:cubicBezTo>
                    <a:cubicBezTo>
                      <a:pt x="294" y="113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53"/>
              <p:cNvSpPr/>
              <p:nvPr/>
            </p:nvSpPr>
            <p:spPr>
              <a:xfrm>
                <a:off x="7987883" y="3067305"/>
                <a:ext cx="39525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1" extrusionOk="0">
                    <a:moveTo>
                      <a:pt x="238" y="0"/>
                    </a:moveTo>
                    <a:cubicBezTo>
                      <a:pt x="238" y="0"/>
                      <a:pt x="182" y="0"/>
                      <a:pt x="182" y="56"/>
                    </a:cubicBezTo>
                    <a:cubicBezTo>
                      <a:pt x="0" y="168"/>
                      <a:pt x="126" y="350"/>
                      <a:pt x="238" y="350"/>
                    </a:cubicBezTo>
                    <a:lnTo>
                      <a:pt x="350" y="350"/>
                    </a:lnTo>
                    <a:cubicBezTo>
                      <a:pt x="532" y="238"/>
                      <a:pt x="42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53"/>
              <p:cNvSpPr/>
              <p:nvPr/>
            </p:nvSpPr>
            <p:spPr>
              <a:xfrm>
                <a:off x="8226968" y="2993456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5" y="1"/>
                    </a:moveTo>
                    <a:cubicBezTo>
                      <a:pt x="169" y="1"/>
                      <a:pt x="169" y="1"/>
                      <a:pt x="113" y="57"/>
                    </a:cubicBezTo>
                    <a:cubicBezTo>
                      <a:pt x="1" y="113"/>
                      <a:pt x="113" y="351"/>
                      <a:pt x="225" y="351"/>
                    </a:cubicBezTo>
                    <a:cubicBezTo>
                      <a:pt x="281" y="351"/>
                      <a:pt x="281" y="351"/>
                      <a:pt x="350" y="295"/>
                    </a:cubicBezTo>
                    <a:cubicBezTo>
                      <a:pt x="462" y="239"/>
                      <a:pt x="350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60" name="Google Shape;3760;p53"/>
            <p:cNvGrpSpPr/>
            <p:nvPr/>
          </p:nvGrpSpPr>
          <p:grpSpPr>
            <a:xfrm>
              <a:off x="7945910" y="1727835"/>
              <a:ext cx="384517" cy="539484"/>
              <a:chOff x="7507560" y="1845737"/>
              <a:chExt cx="407587" cy="571851"/>
            </a:xfrm>
          </p:grpSpPr>
          <p:sp>
            <p:nvSpPr>
              <p:cNvPr id="3761" name="Google Shape;3761;p53"/>
              <p:cNvSpPr/>
              <p:nvPr/>
            </p:nvSpPr>
            <p:spPr>
              <a:xfrm>
                <a:off x="7815294" y="1845737"/>
                <a:ext cx="99852" cy="64488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868" extrusionOk="0">
                    <a:moveTo>
                      <a:pt x="1106" y="0"/>
                    </a:moveTo>
                    <a:cubicBezTo>
                      <a:pt x="756" y="168"/>
                      <a:pt x="406" y="406"/>
                      <a:pt x="112" y="644"/>
                    </a:cubicBezTo>
                    <a:cubicBezTo>
                      <a:pt x="56" y="644"/>
                      <a:pt x="0" y="756"/>
                      <a:pt x="56" y="812"/>
                    </a:cubicBezTo>
                    <a:cubicBezTo>
                      <a:pt x="56" y="812"/>
                      <a:pt x="112" y="868"/>
                      <a:pt x="168" y="868"/>
                    </a:cubicBezTo>
                    <a:cubicBezTo>
                      <a:pt x="168" y="868"/>
                      <a:pt x="224" y="868"/>
                      <a:pt x="224" y="812"/>
                    </a:cubicBezTo>
                    <a:cubicBezTo>
                      <a:pt x="518" y="644"/>
                      <a:pt x="868" y="406"/>
                      <a:pt x="1218" y="238"/>
                    </a:cubicBezTo>
                    <a:cubicBezTo>
                      <a:pt x="1274" y="168"/>
                      <a:pt x="1344" y="112"/>
                      <a:pt x="1274" y="56"/>
                    </a:cubicBezTo>
                    <a:cubicBezTo>
                      <a:pt x="1274" y="0"/>
                      <a:pt x="1218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53"/>
              <p:cNvSpPr/>
              <p:nvPr/>
            </p:nvSpPr>
            <p:spPr>
              <a:xfrm>
                <a:off x="7689511" y="1931994"/>
                <a:ext cx="90491" cy="82245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1107" extrusionOk="0">
                    <a:moveTo>
                      <a:pt x="1050" y="1"/>
                    </a:moveTo>
                    <a:lnTo>
                      <a:pt x="994" y="57"/>
                    </a:lnTo>
                    <a:cubicBezTo>
                      <a:pt x="644" y="295"/>
                      <a:pt x="350" y="588"/>
                      <a:pt x="56" y="882"/>
                    </a:cubicBezTo>
                    <a:cubicBezTo>
                      <a:pt x="0" y="938"/>
                      <a:pt x="0" y="1050"/>
                      <a:pt x="56" y="1050"/>
                    </a:cubicBezTo>
                    <a:cubicBezTo>
                      <a:pt x="112" y="1106"/>
                      <a:pt x="112" y="1106"/>
                      <a:pt x="168" y="1106"/>
                    </a:cubicBezTo>
                    <a:cubicBezTo>
                      <a:pt x="168" y="1106"/>
                      <a:pt x="238" y="1106"/>
                      <a:pt x="238" y="1050"/>
                    </a:cubicBezTo>
                    <a:cubicBezTo>
                      <a:pt x="518" y="756"/>
                      <a:pt x="812" y="532"/>
                      <a:pt x="1162" y="239"/>
                    </a:cubicBezTo>
                    <a:cubicBezTo>
                      <a:pt x="1218" y="183"/>
                      <a:pt x="1218" y="127"/>
                      <a:pt x="1162" y="57"/>
                    </a:cubicBezTo>
                    <a:cubicBezTo>
                      <a:pt x="1162" y="57"/>
                      <a:pt x="1106" y="1"/>
                      <a:pt x="10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53"/>
              <p:cNvSpPr/>
              <p:nvPr/>
            </p:nvSpPr>
            <p:spPr>
              <a:xfrm>
                <a:off x="7507560" y="2083780"/>
                <a:ext cx="134177" cy="333807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493" extrusionOk="0">
                    <a:moveTo>
                      <a:pt x="1638" y="1"/>
                    </a:moveTo>
                    <a:cubicBezTo>
                      <a:pt x="1568" y="1"/>
                      <a:pt x="1568" y="1"/>
                      <a:pt x="1512" y="57"/>
                    </a:cubicBezTo>
                    <a:cubicBezTo>
                      <a:pt x="0" y="2282"/>
                      <a:pt x="0" y="4311"/>
                      <a:pt x="0" y="4381"/>
                    </a:cubicBezTo>
                    <a:cubicBezTo>
                      <a:pt x="0" y="4437"/>
                      <a:pt x="56" y="4493"/>
                      <a:pt x="168" y="4493"/>
                    </a:cubicBezTo>
                    <a:cubicBezTo>
                      <a:pt x="238" y="4493"/>
                      <a:pt x="294" y="4437"/>
                      <a:pt x="294" y="4381"/>
                    </a:cubicBezTo>
                    <a:cubicBezTo>
                      <a:pt x="294" y="4381"/>
                      <a:pt x="294" y="2338"/>
                      <a:pt x="1749" y="183"/>
                    </a:cubicBezTo>
                    <a:cubicBezTo>
                      <a:pt x="1805" y="113"/>
                      <a:pt x="1749" y="57"/>
                      <a:pt x="16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64" name="Google Shape;3764;p53"/>
            <p:cNvGrpSpPr/>
            <p:nvPr/>
          </p:nvGrpSpPr>
          <p:grpSpPr>
            <a:xfrm>
              <a:off x="5955819" y="1139355"/>
              <a:ext cx="1520330" cy="555246"/>
              <a:chOff x="5398072" y="1221951"/>
              <a:chExt cx="1611543" cy="588558"/>
            </a:xfrm>
          </p:grpSpPr>
          <p:sp>
            <p:nvSpPr>
              <p:cNvPr id="3765" name="Google Shape;3765;p53"/>
              <p:cNvSpPr/>
              <p:nvPr/>
            </p:nvSpPr>
            <p:spPr>
              <a:xfrm>
                <a:off x="5445937" y="1273939"/>
                <a:ext cx="1563679" cy="428399"/>
              </a:xfrm>
              <a:custGeom>
                <a:avLst/>
                <a:gdLst/>
                <a:ahLst/>
                <a:cxnLst/>
                <a:rect l="l" t="t" r="r" b="b"/>
                <a:pathLst>
                  <a:path w="21817" h="6172" extrusionOk="0">
                    <a:moveTo>
                      <a:pt x="239" y="0"/>
                    </a:moveTo>
                    <a:lnTo>
                      <a:pt x="1" y="294"/>
                    </a:lnTo>
                    <a:cubicBezTo>
                      <a:pt x="127" y="406"/>
                      <a:pt x="9097" y="6171"/>
                      <a:pt x="17381" y="6171"/>
                    </a:cubicBezTo>
                    <a:cubicBezTo>
                      <a:pt x="18892" y="6171"/>
                      <a:pt x="20417" y="6003"/>
                      <a:pt x="21816" y="5541"/>
                    </a:cubicBezTo>
                    <a:lnTo>
                      <a:pt x="21691" y="5248"/>
                    </a:lnTo>
                    <a:cubicBezTo>
                      <a:pt x="20333" y="5680"/>
                      <a:pt x="18897" y="5863"/>
                      <a:pt x="17437" y="5863"/>
                    </a:cubicBezTo>
                    <a:cubicBezTo>
                      <a:pt x="9256" y="5863"/>
                      <a:pt x="334" y="95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53"/>
              <p:cNvSpPr/>
              <p:nvPr/>
            </p:nvSpPr>
            <p:spPr>
              <a:xfrm>
                <a:off x="6195488" y="1234426"/>
                <a:ext cx="116492" cy="399281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6480" extrusionOk="0">
                    <a:moveTo>
                      <a:pt x="239" y="1"/>
                    </a:moveTo>
                    <a:lnTo>
                      <a:pt x="1" y="127"/>
                    </a:lnTo>
                    <a:cubicBezTo>
                      <a:pt x="1862" y="2631"/>
                      <a:pt x="1512" y="6424"/>
                      <a:pt x="1512" y="6480"/>
                    </a:cubicBezTo>
                    <a:lnTo>
                      <a:pt x="1806" y="6480"/>
                    </a:lnTo>
                    <a:cubicBezTo>
                      <a:pt x="1806" y="6354"/>
                      <a:pt x="2100" y="2575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53"/>
              <p:cNvSpPr/>
              <p:nvPr/>
            </p:nvSpPr>
            <p:spPr>
              <a:xfrm>
                <a:off x="6554162" y="1290580"/>
                <a:ext cx="108199" cy="399268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6536" extrusionOk="0">
                    <a:moveTo>
                      <a:pt x="239" y="0"/>
                    </a:moveTo>
                    <a:lnTo>
                      <a:pt x="1" y="182"/>
                    </a:lnTo>
                    <a:cubicBezTo>
                      <a:pt x="1876" y="2687"/>
                      <a:pt x="1526" y="6479"/>
                      <a:pt x="1526" y="6535"/>
                    </a:cubicBezTo>
                    <a:lnTo>
                      <a:pt x="1806" y="6535"/>
                    </a:lnTo>
                    <a:cubicBezTo>
                      <a:pt x="1806" y="6353"/>
                      <a:pt x="2156" y="2631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53"/>
              <p:cNvSpPr/>
              <p:nvPr/>
            </p:nvSpPr>
            <p:spPr>
              <a:xfrm>
                <a:off x="5900227" y="1564007"/>
                <a:ext cx="173706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2281" extrusionOk="0">
                    <a:moveTo>
                      <a:pt x="3373" y="0"/>
                    </a:moveTo>
                    <a:cubicBezTo>
                      <a:pt x="3373" y="56"/>
                      <a:pt x="1917" y="1343"/>
                      <a:pt x="0" y="2043"/>
                    </a:cubicBezTo>
                    <a:lnTo>
                      <a:pt x="56" y="2281"/>
                    </a:lnTo>
                    <a:cubicBezTo>
                      <a:pt x="2029" y="1637"/>
                      <a:pt x="3499" y="294"/>
                      <a:pt x="3554" y="238"/>
                    </a:cubicBezTo>
                    <a:lnTo>
                      <a:pt x="33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53"/>
              <p:cNvSpPr/>
              <p:nvPr/>
            </p:nvSpPr>
            <p:spPr>
              <a:xfrm>
                <a:off x="6294302" y="1667941"/>
                <a:ext cx="160193" cy="142569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2562" extrusionOk="0">
                    <a:moveTo>
                      <a:pt x="2449" y="0"/>
                    </a:moveTo>
                    <a:cubicBezTo>
                      <a:pt x="2449" y="0"/>
                      <a:pt x="1512" y="1288"/>
                      <a:pt x="0" y="2393"/>
                    </a:cubicBezTo>
                    <a:lnTo>
                      <a:pt x="112" y="2561"/>
                    </a:lnTo>
                    <a:cubicBezTo>
                      <a:pt x="1694" y="1456"/>
                      <a:pt x="2673" y="182"/>
                      <a:pt x="2673" y="182"/>
                    </a:cubicBezTo>
                    <a:lnTo>
                      <a:pt x="244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53"/>
              <p:cNvSpPr/>
              <p:nvPr/>
            </p:nvSpPr>
            <p:spPr>
              <a:xfrm>
                <a:off x="6672696" y="1681478"/>
                <a:ext cx="124817" cy="121690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100" extrusionOk="0">
                    <a:moveTo>
                      <a:pt x="1694" y="0"/>
                    </a:moveTo>
                    <a:cubicBezTo>
                      <a:pt x="1694" y="0"/>
                      <a:pt x="1050" y="924"/>
                      <a:pt x="1" y="1917"/>
                    </a:cubicBezTo>
                    <a:lnTo>
                      <a:pt x="183" y="2099"/>
                    </a:lnTo>
                    <a:cubicBezTo>
                      <a:pt x="1232" y="1106"/>
                      <a:pt x="1862" y="168"/>
                      <a:pt x="1932" y="168"/>
                    </a:cubicBezTo>
                    <a:lnTo>
                      <a:pt x="16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53"/>
              <p:cNvSpPr/>
              <p:nvPr/>
            </p:nvSpPr>
            <p:spPr>
              <a:xfrm>
                <a:off x="5398072" y="1239634"/>
                <a:ext cx="519916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6998" h="406" extrusionOk="0">
                    <a:moveTo>
                      <a:pt x="6997" y="0"/>
                    </a:moveTo>
                    <a:cubicBezTo>
                      <a:pt x="6881" y="20"/>
                      <a:pt x="6765" y="38"/>
                      <a:pt x="6652" y="56"/>
                    </a:cubicBezTo>
                    <a:lnTo>
                      <a:pt x="6652" y="56"/>
                    </a:lnTo>
                    <a:cubicBezTo>
                      <a:pt x="6758" y="55"/>
                      <a:pt x="6893" y="47"/>
                      <a:pt x="6997" y="0"/>
                    </a:cubicBezTo>
                    <a:close/>
                    <a:moveTo>
                      <a:pt x="6652" y="56"/>
                    </a:moveTo>
                    <a:cubicBezTo>
                      <a:pt x="6631" y="56"/>
                      <a:pt x="6610" y="56"/>
                      <a:pt x="6592" y="56"/>
                    </a:cubicBezTo>
                    <a:cubicBezTo>
                      <a:pt x="6580" y="61"/>
                      <a:pt x="6569" y="66"/>
                      <a:pt x="6558" y="70"/>
                    </a:cubicBezTo>
                    <a:lnTo>
                      <a:pt x="6558" y="70"/>
                    </a:lnTo>
                    <a:cubicBezTo>
                      <a:pt x="6589" y="66"/>
                      <a:pt x="6621" y="61"/>
                      <a:pt x="6652" y="56"/>
                    </a:cubicBezTo>
                    <a:close/>
                    <a:moveTo>
                      <a:pt x="6558" y="70"/>
                    </a:moveTo>
                    <a:cubicBezTo>
                      <a:pt x="6318" y="107"/>
                      <a:pt x="6085" y="140"/>
                      <a:pt x="5859" y="169"/>
                    </a:cubicBezTo>
                    <a:lnTo>
                      <a:pt x="5859" y="169"/>
                    </a:lnTo>
                    <a:cubicBezTo>
                      <a:pt x="6002" y="151"/>
                      <a:pt x="6149" y="132"/>
                      <a:pt x="6298" y="112"/>
                    </a:cubicBezTo>
                    <a:cubicBezTo>
                      <a:pt x="6399" y="112"/>
                      <a:pt x="6455" y="112"/>
                      <a:pt x="6558" y="70"/>
                    </a:cubicBezTo>
                    <a:close/>
                    <a:moveTo>
                      <a:pt x="1" y="224"/>
                    </a:moveTo>
                    <a:cubicBezTo>
                      <a:pt x="1" y="224"/>
                      <a:pt x="49" y="240"/>
                      <a:pt x="138" y="255"/>
                    </a:cubicBezTo>
                    <a:lnTo>
                      <a:pt x="138" y="255"/>
                    </a:lnTo>
                    <a:cubicBezTo>
                      <a:pt x="45" y="236"/>
                      <a:pt x="1" y="224"/>
                      <a:pt x="1" y="224"/>
                    </a:cubicBezTo>
                    <a:close/>
                    <a:moveTo>
                      <a:pt x="138" y="255"/>
                    </a:moveTo>
                    <a:cubicBezTo>
                      <a:pt x="400" y="307"/>
                      <a:pt x="1054" y="406"/>
                      <a:pt x="2212" y="406"/>
                    </a:cubicBezTo>
                    <a:cubicBezTo>
                      <a:pt x="1400" y="406"/>
                      <a:pt x="812" y="350"/>
                      <a:pt x="463" y="280"/>
                    </a:cubicBezTo>
                    <a:cubicBezTo>
                      <a:pt x="325" y="280"/>
                      <a:pt x="216" y="268"/>
                      <a:pt x="138" y="255"/>
                    </a:cubicBezTo>
                    <a:close/>
                    <a:moveTo>
                      <a:pt x="5859" y="169"/>
                    </a:moveTo>
                    <a:lnTo>
                      <a:pt x="5859" y="169"/>
                    </a:lnTo>
                    <a:cubicBezTo>
                      <a:pt x="4322" y="359"/>
                      <a:pt x="3121" y="406"/>
                      <a:pt x="2212" y="406"/>
                    </a:cubicBezTo>
                    <a:cubicBezTo>
                      <a:pt x="3108" y="406"/>
                      <a:pt x="4316" y="369"/>
                      <a:pt x="5859" y="1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53"/>
              <p:cNvSpPr/>
              <p:nvPr/>
            </p:nvSpPr>
            <p:spPr>
              <a:xfrm>
                <a:off x="5865914" y="1243794"/>
                <a:ext cx="52081" cy="11649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568" extrusionOk="0">
                    <a:moveTo>
                      <a:pt x="295" y="0"/>
                    </a:moveTo>
                    <a:cubicBezTo>
                      <a:pt x="169" y="56"/>
                      <a:pt x="113" y="56"/>
                      <a:pt x="1" y="56"/>
                    </a:cubicBezTo>
                    <a:cubicBezTo>
                      <a:pt x="169" y="574"/>
                      <a:pt x="351" y="1106"/>
                      <a:pt x="407" y="1567"/>
                    </a:cubicBezTo>
                    <a:lnTo>
                      <a:pt x="700" y="1567"/>
                    </a:lnTo>
                    <a:cubicBezTo>
                      <a:pt x="575" y="1106"/>
                      <a:pt x="463" y="574"/>
                      <a:pt x="2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53"/>
              <p:cNvSpPr/>
              <p:nvPr/>
            </p:nvSpPr>
            <p:spPr>
              <a:xfrm>
                <a:off x="5871127" y="1264582"/>
                <a:ext cx="68715" cy="26518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493" extrusionOk="0">
                    <a:moveTo>
                      <a:pt x="239" y="0"/>
                    </a:moveTo>
                    <a:lnTo>
                      <a:pt x="1" y="112"/>
                    </a:lnTo>
                    <a:cubicBezTo>
                      <a:pt x="938" y="2155"/>
                      <a:pt x="813" y="4436"/>
                      <a:pt x="813" y="4436"/>
                    </a:cubicBezTo>
                    <a:lnTo>
                      <a:pt x="1106" y="4492"/>
                    </a:lnTo>
                    <a:cubicBezTo>
                      <a:pt x="1106" y="4366"/>
                      <a:pt x="1232" y="2099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53"/>
              <p:cNvSpPr/>
              <p:nvPr/>
            </p:nvSpPr>
            <p:spPr>
              <a:xfrm>
                <a:off x="6190291" y="1221951"/>
                <a:ext cx="69763" cy="11649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68" extrusionOk="0">
                    <a:moveTo>
                      <a:pt x="1" y="0"/>
                    </a:moveTo>
                    <a:cubicBezTo>
                      <a:pt x="295" y="462"/>
                      <a:pt x="477" y="1050"/>
                      <a:pt x="644" y="1512"/>
                    </a:cubicBezTo>
                    <a:cubicBezTo>
                      <a:pt x="756" y="1512"/>
                      <a:pt x="826" y="1568"/>
                      <a:pt x="938" y="1568"/>
                    </a:cubicBezTo>
                    <a:cubicBezTo>
                      <a:pt x="756" y="1050"/>
                      <a:pt x="588" y="518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75" name="Google Shape;3775;p53"/>
            <p:cNvGrpSpPr/>
            <p:nvPr/>
          </p:nvGrpSpPr>
          <p:grpSpPr>
            <a:xfrm>
              <a:off x="5922526" y="3112402"/>
              <a:ext cx="1152496" cy="1127962"/>
              <a:chOff x="5362781" y="3313373"/>
              <a:chExt cx="1221641" cy="1195635"/>
            </a:xfrm>
          </p:grpSpPr>
          <p:sp>
            <p:nvSpPr>
              <p:cNvPr id="3776" name="Google Shape;3776;p53"/>
              <p:cNvSpPr/>
              <p:nvPr/>
            </p:nvSpPr>
            <p:spPr>
              <a:xfrm>
                <a:off x="5362781" y="3677570"/>
                <a:ext cx="589531" cy="296066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3985" extrusionOk="0">
                    <a:moveTo>
                      <a:pt x="294" y="1"/>
                    </a:moveTo>
                    <a:cubicBezTo>
                      <a:pt x="70" y="1"/>
                      <a:pt x="0" y="238"/>
                      <a:pt x="126" y="350"/>
                    </a:cubicBezTo>
                    <a:cubicBezTo>
                      <a:pt x="1726" y="2245"/>
                      <a:pt x="4605" y="3984"/>
                      <a:pt x="6659" y="3984"/>
                    </a:cubicBezTo>
                    <a:cubicBezTo>
                      <a:pt x="7138" y="3984"/>
                      <a:pt x="7572" y="3890"/>
                      <a:pt x="7934" y="3681"/>
                    </a:cubicBezTo>
                    <a:cubicBezTo>
                      <a:pt x="7472" y="1470"/>
                      <a:pt x="3330" y="1"/>
                      <a:pt x="2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53"/>
              <p:cNvSpPr/>
              <p:nvPr/>
            </p:nvSpPr>
            <p:spPr>
              <a:xfrm>
                <a:off x="5510928" y="3950160"/>
                <a:ext cx="475711" cy="47786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432" extrusionOk="0">
                    <a:moveTo>
                      <a:pt x="5723" y="0"/>
                    </a:moveTo>
                    <a:cubicBezTo>
                      <a:pt x="3553" y="0"/>
                      <a:pt x="956" y="3365"/>
                      <a:pt x="49" y="6127"/>
                    </a:cubicBezTo>
                    <a:cubicBezTo>
                      <a:pt x="1" y="6284"/>
                      <a:pt x="131" y="6432"/>
                      <a:pt x="276" y="6432"/>
                    </a:cubicBezTo>
                    <a:cubicBezTo>
                      <a:pt x="298" y="6432"/>
                      <a:pt x="321" y="6428"/>
                      <a:pt x="343" y="6421"/>
                    </a:cubicBezTo>
                    <a:cubicBezTo>
                      <a:pt x="3142" y="5203"/>
                      <a:pt x="6402" y="2223"/>
                      <a:pt x="5940" y="12"/>
                    </a:cubicBezTo>
                    <a:cubicBezTo>
                      <a:pt x="5869" y="4"/>
                      <a:pt x="5796" y="0"/>
                      <a:pt x="57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53"/>
              <p:cNvSpPr/>
              <p:nvPr/>
            </p:nvSpPr>
            <p:spPr>
              <a:xfrm>
                <a:off x="5882557" y="3950977"/>
                <a:ext cx="395175" cy="558030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7511" extrusionOk="0">
                    <a:moveTo>
                      <a:pt x="938" y="1"/>
                    </a:moveTo>
                    <a:cubicBezTo>
                      <a:pt x="1" y="2044"/>
                      <a:pt x="2450" y="5710"/>
                      <a:pt x="4968" y="7459"/>
                    </a:cubicBezTo>
                    <a:cubicBezTo>
                      <a:pt x="5000" y="7495"/>
                      <a:pt x="5042" y="7510"/>
                      <a:pt x="5086" y="7510"/>
                    </a:cubicBezTo>
                    <a:cubicBezTo>
                      <a:pt x="5196" y="7510"/>
                      <a:pt x="5318" y="7412"/>
                      <a:pt x="5318" y="7291"/>
                    </a:cubicBezTo>
                    <a:cubicBezTo>
                      <a:pt x="5024" y="4255"/>
                      <a:pt x="3149" y="239"/>
                      <a:pt x="9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53"/>
              <p:cNvSpPr/>
              <p:nvPr/>
            </p:nvSpPr>
            <p:spPr>
              <a:xfrm>
                <a:off x="5826463" y="3313373"/>
                <a:ext cx="281801" cy="637674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8583" extrusionOk="0">
                    <a:moveTo>
                      <a:pt x="2634" y="1"/>
                    </a:moveTo>
                    <a:cubicBezTo>
                      <a:pt x="2553" y="1"/>
                      <a:pt x="2475" y="46"/>
                      <a:pt x="2449" y="131"/>
                    </a:cubicBezTo>
                    <a:cubicBezTo>
                      <a:pt x="882" y="2748"/>
                      <a:pt x="0" y="7071"/>
                      <a:pt x="1693" y="8583"/>
                    </a:cubicBezTo>
                    <a:cubicBezTo>
                      <a:pt x="3680" y="7477"/>
                      <a:pt x="3792" y="3041"/>
                      <a:pt x="2855" y="187"/>
                    </a:cubicBezTo>
                    <a:cubicBezTo>
                      <a:pt x="2825" y="60"/>
                      <a:pt x="2727" y="1"/>
                      <a:pt x="26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53"/>
              <p:cNvSpPr/>
              <p:nvPr/>
            </p:nvSpPr>
            <p:spPr>
              <a:xfrm>
                <a:off x="5952246" y="3786561"/>
                <a:ext cx="632176" cy="215233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2897" extrusionOk="0">
                    <a:moveTo>
                      <a:pt x="5691" y="1"/>
                    </a:moveTo>
                    <a:cubicBezTo>
                      <a:pt x="3216" y="1"/>
                      <a:pt x="687" y="716"/>
                      <a:pt x="0" y="2214"/>
                    </a:cubicBezTo>
                    <a:cubicBezTo>
                      <a:pt x="518" y="2692"/>
                      <a:pt x="1297" y="2897"/>
                      <a:pt x="2198" y="2897"/>
                    </a:cubicBezTo>
                    <a:cubicBezTo>
                      <a:pt x="4147" y="2897"/>
                      <a:pt x="6666" y="1937"/>
                      <a:pt x="8340" y="702"/>
                    </a:cubicBezTo>
                    <a:cubicBezTo>
                      <a:pt x="8508" y="577"/>
                      <a:pt x="8452" y="353"/>
                      <a:pt x="8284" y="283"/>
                    </a:cubicBezTo>
                    <a:cubicBezTo>
                      <a:pt x="7488" y="96"/>
                      <a:pt x="6593" y="1"/>
                      <a:pt x="5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1" name="Google Shape;3781;p53"/>
            <p:cNvGrpSpPr/>
            <p:nvPr/>
          </p:nvGrpSpPr>
          <p:grpSpPr>
            <a:xfrm>
              <a:off x="5992126" y="3182352"/>
              <a:ext cx="1009302" cy="997524"/>
              <a:chOff x="5436557" y="3387520"/>
              <a:chExt cx="1069856" cy="1057371"/>
            </a:xfrm>
          </p:grpSpPr>
          <p:sp>
            <p:nvSpPr>
              <p:cNvPr id="3782" name="Google Shape;3782;p53"/>
              <p:cNvSpPr/>
              <p:nvPr/>
            </p:nvSpPr>
            <p:spPr>
              <a:xfrm>
                <a:off x="5436557" y="3717095"/>
                <a:ext cx="467910" cy="216273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2911" extrusionOk="0">
                    <a:moveTo>
                      <a:pt x="406" y="238"/>
                    </a:moveTo>
                    <a:lnTo>
                      <a:pt x="406" y="238"/>
                    </a:lnTo>
                    <a:cubicBezTo>
                      <a:pt x="2631" y="462"/>
                      <a:pt x="5248" y="1456"/>
                      <a:pt x="6074" y="2743"/>
                    </a:cubicBezTo>
                    <a:cubicBezTo>
                      <a:pt x="5948" y="2799"/>
                      <a:pt x="5780" y="2799"/>
                      <a:pt x="5654" y="2799"/>
                    </a:cubicBezTo>
                    <a:cubicBezTo>
                      <a:pt x="5024" y="2799"/>
                      <a:pt x="4199" y="2561"/>
                      <a:pt x="3331" y="2155"/>
                    </a:cubicBezTo>
                    <a:cubicBezTo>
                      <a:pt x="2337" y="1693"/>
                      <a:pt x="1288" y="994"/>
                      <a:pt x="406" y="238"/>
                    </a:cubicBezTo>
                    <a:close/>
                    <a:moveTo>
                      <a:pt x="1" y="0"/>
                    </a:moveTo>
                    <a:lnTo>
                      <a:pt x="183" y="168"/>
                    </a:lnTo>
                    <a:cubicBezTo>
                      <a:pt x="1050" y="1050"/>
                      <a:pt x="2156" y="1805"/>
                      <a:pt x="3275" y="2267"/>
                    </a:cubicBezTo>
                    <a:cubicBezTo>
                      <a:pt x="4143" y="2743"/>
                      <a:pt x="5024" y="2911"/>
                      <a:pt x="5654" y="2911"/>
                    </a:cubicBezTo>
                    <a:cubicBezTo>
                      <a:pt x="5836" y="2911"/>
                      <a:pt x="6004" y="2911"/>
                      <a:pt x="6186" y="2855"/>
                    </a:cubicBezTo>
                    <a:lnTo>
                      <a:pt x="6298" y="2855"/>
                    </a:lnTo>
                    <a:lnTo>
                      <a:pt x="6242" y="2799"/>
                    </a:lnTo>
                    <a:cubicBezTo>
                      <a:pt x="5430" y="1288"/>
                      <a:pt x="2505" y="238"/>
                      <a:pt x="238" y="5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53"/>
              <p:cNvSpPr/>
              <p:nvPr/>
            </p:nvSpPr>
            <p:spPr>
              <a:xfrm>
                <a:off x="5570662" y="3989462"/>
                <a:ext cx="347329" cy="381653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5137" extrusionOk="0">
                    <a:moveTo>
                      <a:pt x="4493" y="182"/>
                    </a:moveTo>
                    <a:cubicBezTo>
                      <a:pt x="4381" y="882"/>
                      <a:pt x="3849" y="1750"/>
                      <a:pt x="3093" y="2631"/>
                    </a:cubicBezTo>
                    <a:cubicBezTo>
                      <a:pt x="2338" y="3443"/>
                      <a:pt x="1344" y="4198"/>
                      <a:pt x="295" y="4786"/>
                    </a:cubicBezTo>
                    <a:cubicBezTo>
                      <a:pt x="1232" y="2743"/>
                      <a:pt x="2981" y="588"/>
                      <a:pt x="4493" y="182"/>
                    </a:cubicBezTo>
                    <a:close/>
                    <a:moveTo>
                      <a:pt x="4549" y="0"/>
                    </a:moveTo>
                    <a:cubicBezTo>
                      <a:pt x="2869" y="350"/>
                      <a:pt x="994" y="2799"/>
                      <a:pt x="71" y="4898"/>
                    </a:cubicBezTo>
                    <a:lnTo>
                      <a:pt x="1" y="5136"/>
                    </a:lnTo>
                    <a:lnTo>
                      <a:pt x="183" y="5024"/>
                    </a:lnTo>
                    <a:cubicBezTo>
                      <a:pt x="1288" y="4436"/>
                      <a:pt x="2338" y="3625"/>
                      <a:pt x="3219" y="2687"/>
                    </a:cubicBezTo>
                    <a:cubicBezTo>
                      <a:pt x="4031" y="1820"/>
                      <a:pt x="4549" y="882"/>
                      <a:pt x="4619" y="126"/>
                    </a:cubicBezTo>
                    <a:lnTo>
                      <a:pt x="46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53"/>
              <p:cNvSpPr/>
              <p:nvPr/>
            </p:nvSpPr>
            <p:spPr>
              <a:xfrm>
                <a:off x="5960567" y="3998824"/>
                <a:ext cx="269319" cy="446067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6004" extrusionOk="0">
                    <a:moveTo>
                      <a:pt x="350" y="224"/>
                    </a:moveTo>
                    <a:lnTo>
                      <a:pt x="350" y="224"/>
                    </a:lnTo>
                    <a:cubicBezTo>
                      <a:pt x="994" y="518"/>
                      <a:pt x="1637" y="1274"/>
                      <a:pt x="2225" y="2267"/>
                    </a:cubicBezTo>
                    <a:cubicBezTo>
                      <a:pt x="2743" y="3261"/>
                      <a:pt x="3149" y="4422"/>
                      <a:pt x="3387" y="5598"/>
                    </a:cubicBezTo>
                    <a:cubicBezTo>
                      <a:pt x="1749" y="4072"/>
                      <a:pt x="238" y="1750"/>
                      <a:pt x="350" y="224"/>
                    </a:cubicBezTo>
                    <a:close/>
                    <a:moveTo>
                      <a:pt x="238" y="0"/>
                    </a:moveTo>
                    <a:lnTo>
                      <a:pt x="238" y="112"/>
                    </a:lnTo>
                    <a:cubicBezTo>
                      <a:pt x="0" y="1750"/>
                      <a:pt x="1749" y="4310"/>
                      <a:pt x="3499" y="5822"/>
                    </a:cubicBezTo>
                    <a:lnTo>
                      <a:pt x="3624" y="6004"/>
                    </a:lnTo>
                    <a:lnTo>
                      <a:pt x="3624" y="5766"/>
                    </a:lnTo>
                    <a:cubicBezTo>
                      <a:pt x="3387" y="4548"/>
                      <a:pt x="2925" y="3261"/>
                      <a:pt x="2337" y="2211"/>
                    </a:cubicBezTo>
                    <a:cubicBezTo>
                      <a:pt x="1749" y="1106"/>
                      <a:pt x="994" y="350"/>
                      <a:pt x="294" y="56"/>
                    </a:cubicBez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53"/>
              <p:cNvSpPr/>
              <p:nvPr/>
            </p:nvSpPr>
            <p:spPr>
              <a:xfrm>
                <a:off x="5891918" y="3387520"/>
                <a:ext cx="156019" cy="51159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6886" extrusionOk="0">
                    <a:moveTo>
                      <a:pt x="1624" y="476"/>
                    </a:moveTo>
                    <a:cubicBezTo>
                      <a:pt x="1862" y="1638"/>
                      <a:pt x="1918" y="2855"/>
                      <a:pt x="1806" y="3974"/>
                    </a:cubicBezTo>
                    <a:cubicBezTo>
                      <a:pt x="1694" y="5136"/>
                      <a:pt x="1400" y="6073"/>
                      <a:pt x="924" y="6591"/>
                    </a:cubicBezTo>
                    <a:cubicBezTo>
                      <a:pt x="225" y="5248"/>
                      <a:pt x="700" y="2505"/>
                      <a:pt x="1624" y="476"/>
                    </a:cubicBezTo>
                    <a:close/>
                    <a:moveTo>
                      <a:pt x="1694" y="0"/>
                    </a:moveTo>
                    <a:lnTo>
                      <a:pt x="1568" y="182"/>
                    </a:lnTo>
                    <a:cubicBezTo>
                      <a:pt x="574" y="2281"/>
                      <a:pt x="1" y="5304"/>
                      <a:pt x="868" y="6773"/>
                    </a:cubicBezTo>
                    <a:lnTo>
                      <a:pt x="868" y="6885"/>
                    </a:lnTo>
                    <a:lnTo>
                      <a:pt x="994" y="6773"/>
                    </a:lnTo>
                    <a:cubicBezTo>
                      <a:pt x="1456" y="6241"/>
                      <a:pt x="1806" y="5248"/>
                      <a:pt x="1974" y="3974"/>
                    </a:cubicBezTo>
                    <a:cubicBezTo>
                      <a:pt x="2100" y="2799"/>
                      <a:pt x="1974" y="1456"/>
                      <a:pt x="1694" y="238"/>
                    </a:cubicBezTo>
                    <a:lnTo>
                      <a:pt x="16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53"/>
              <p:cNvSpPr/>
              <p:nvPr/>
            </p:nvSpPr>
            <p:spPr>
              <a:xfrm>
                <a:off x="6004179" y="3825195"/>
                <a:ext cx="502234" cy="134177"/>
              </a:xfrm>
              <a:custGeom>
                <a:avLst/>
                <a:gdLst/>
                <a:ahLst/>
                <a:cxnLst/>
                <a:rect l="l" t="t" r="r" b="b"/>
                <a:pathLst>
                  <a:path w="6760" h="1806" extrusionOk="0">
                    <a:moveTo>
                      <a:pt x="5011" y="182"/>
                    </a:moveTo>
                    <a:cubicBezTo>
                      <a:pt x="5430" y="182"/>
                      <a:pt x="5892" y="182"/>
                      <a:pt x="6298" y="238"/>
                    </a:cubicBezTo>
                    <a:cubicBezTo>
                      <a:pt x="5304" y="812"/>
                      <a:pt x="4143" y="1288"/>
                      <a:pt x="3037" y="1512"/>
                    </a:cubicBezTo>
                    <a:cubicBezTo>
                      <a:pt x="2450" y="1638"/>
                      <a:pt x="1988" y="1694"/>
                      <a:pt x="1512" y="1694"/>
                    </a:cubicBezTo>
                    <a:cubicBezTo>
                      <a:pt x="994" y="1694"/>
                      <a:pt x="589" y="1638"/>
                      <a:pt x="239" y="1456"/>
                    </a:cubicBezTo>
                    <a:cubicBezTo>
                      <a:pt x="1106" y="588"/>
                      <a:pt x="3093" y="182"/>
                      <a:pt x="5011" y="182"/>
                    </a:cubicBezTo>
                    <a:close/>
                    <a:moveTo>
                      <a:pt x="4955" y="1"/>
                    </a:moveTo>
                    <a:cubicBezTo>
                      <a:pt x="3037" y="1"/>
                      <a:pt x="938" y="462"/>
                      <a:pt x="57" y="1456"/>
                    </a:cubicBezTo>
                    <a:lnTo>
                      <a:pt x="1" y="1512"/>
                    </a:lnTo>
                    <a:lnTo>
                      <a:pt x="113" y="1582"/>
                    </a:lnTo>
                    <a:cubicBezTo>
                      <a:pt x="463" y="1750"/>
                      <a:pt x="938" y="1806"/>
                      <a:pt x="1512" y="1806"/>
                    </a:cubicBezTo>
                    <a:cubicBezTo>
                      <a:pt x="1988" y="1806"/>
                      <a:pt x="2506" y="1750"/>
                      <a:pt x="3093" y="1638"/>
                    </a:cubicBezTo>
                    <a:cubicBezTo>
                      <a:pt x="4255" y="1400"/>
                      <a:pt x="5486" y="882"/>
                      <a:pt x="6592" y="238"/>
                    </a:cubicBezTo>
                    <a:lnTo>
                      <a:pt x="6760" y="112"/>
                    </a:lnTo>
                    <a:lnTo>
                      <a:pt x="6536" y="112"/>
                    </a:lnTo>
                    <a:cubicBezTo>
                      <a:pt x="6060" y="57"/>
                      <a:pt x="5542" y="1"/>
                      <a:pt x="4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7" name="Google Shape;3787;p53"/>
            <p:cNvGrpSpPr/>
            <p:nvPr/>
          </p:nvGrpSpPr>
          <p:grpSpPr>
            <a:xfrm>
              <a:off x="6372650" y="3619787"/>
              <a:ext cx="167795" cy="167795"/>
              <a:chOff x="5839911" y="3851198"/>
              <a:chExt cx="177862" cy="177862"/>
            </a:xfrm>
          </p:grpSpPr>
          <p:sp>
            <p:nvSpPr>
              <p:cNvPr id="3788" name="Google Shape;3788;p53"/>
              <p:cNvSpPr/>
              <p:nvPr/>
            </p:nvSpPr>
            <p:spPr>
              <a:xfrm>
                <a:off x="5844071" y="3894884"/>
                <a:ext cx="173702" cy="90491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218" extrusionOk="0">
                    <a:moveTo>
                      <a:pt x="57" y="0"/>
                    </a:moveTo>
                    <a:lnTo>
                      <a:pt x="1" y="168"/>
                    </a:lnTo>
                    <a:lnTo>
                      <a:pt x="2268" y="1218"/>
                    </a:lnTo>
                    <a:lnTo>
                      <a:pt x="2338" y="105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53"/>
              <p:cNvSpPr/>
              <p:nvPr/>
            </p:nvSpPr>
            <p:spPr>
              <a:xfrm>
                <a:off x="5887757" y="3851198"/>
                <a:ext cx="78084" cy="17786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94" extrusionOk="0">
                    <a:moveTo>
                      <a:pt x="169" y="0"/>
                    </a:moveTo>
                    <a:lnTo>
                      <a:pt x="1" y="56"/>
                    </a:lnTo>
                    <a:lnTo>
                      <a:pt x="924" y="2393"/>
                    </a:lnTo>
                    <a:lnTo>
                      <a:pt x="1050" y="2393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53"/>
              <p:cNvSpPr/>
              <p:nvPr/>
            </p:nvSpPr>
            <p:spPr>
              <a:xfrm>
                <a:off x="5839911" y="3903205"/>
                <a:ext cx="177862" cy="73849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994" extrusionOk="0">
                    <a:moveTo>
                      <a:pt x="2324" y="0"/>
                    </a:moveTo>
                    <a:lnTo>
                      <a:pt x="1" y="882"/>
                    </a:lnTo>
                    <a:lnTo>
                      <a:pt x="57" y="994"/>
                    </a:lnTo>
                    <a:lnTo>
                      <a:pt x="2394" y="182"/>
                    </a:lnTo>
                    <a:lnTo>
                      <a:pt x="2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53"/>
              <p:cNvSpPr/>
              <p:nvPr/>
            </p:nvSpPr>
            <p:spPr>
              <a:xfrm>
                <a:off x="5887757" y="3855359"/>
                <a:ext cx="86405" cy="173702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2338" extrusionOk="0">
                    <a:moveTo>
                      <a:pt x="980" y="0"/>
                    </a:moveTo>
                    <a:lnTo>
                      <a:pt x="1" y="2281"/>
                    </a:lnTo>
                    <a:lnTo>
                      <a:pt x="113" y="2337"/>
                    </a:lnTo>
                    <a:lnTo>
                      <a:pt x="1162" y="56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53"/>
            <p:cNvSpPr/>
            <p:nvPr/>
          </p:nvSpPr>
          <p:spPr>
            <a:xfrm>
              <a:off x="6393256" y="3651328"/>
              <a:ext cx="121746" cy="104574"/>
            </a:xfrm>
            <a:custGeom>
              <a:avLst/>
              <a:gdLst/>
              <a:ahLst/>
              <a:cxnLst/>
              <a:rect l="l" t="t" r="r" b="b"/>
              <a:pathLst>
                <a:path w="1737" h="1492" extrusionOk="0">
                  <a:moveTo>
                    <a:pt x="878" y="0"/>
                  </a:moveTo>
                  <a:cubicBezTo>
                    <a:pt x="839" y="0"/>
                    <a:pt x="798" y="4"/>
                    <a:pt x="756" y="12"/>
                  </a:cubicBezTo>
                  <a:cubicBezTo>
                    <a:pt x="225" y="138"/>
                    <a:pt x="1" y="838"/>
                    <a:pt x="407" y="1244"/>
                  </a:cubicBezTo>
                  <a:cubicBezTo>
                    <a:pt x="519" y="1356"/>
                    <a:pt x="631" y="1411"/>
                    <a:pt x="756" y="1481"/>
                  </a:cubicBezTo>
                  <a:cubicBezTo>
                    <a:pt x="799" y="1488"/>
                    <a:pt x="842" y="1492"/>
                    <a:pt x="884" y="1492"/>
                  </a:cubicBezTo>
                  <a:cubicBezTo>
                    <a:pt x="1188" y="1492"/>
                    <a:pt x="1470" y="1320"/>
                    <a:pt x="1568" y="1062"/>
                  </a:cubicBezTo>
                  <a:cubicBezTo>
                    <a:pt x="1737" y="633"/>
                    <a:pt x="1388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53"/>
            <p:cNvGrpSpPr/>
            <p:nvPr/>
          </p:nvGrpSpPr>
          <p:grpSpPr>
            <a:xfrm>
              <a:off x="6357300" y="3607241"/>
              <a:ext cx="198847" cy="193449"/>
              <a:chOff x="5823640" y="3837899"/>
              <a:chExt cx="210777" cy="205056"/>
            </a:xfrm>
          </p:grpSpPr>
          <p:sp>
            <p:nvSpPr>
              <p:cNvPr id="3794" name="Google Shape;3794;p53"/>
              <p:cNvSpPr/>
              <p:nvPr/>
            </p:nvSpPr>
            <p:spPr>
              <a:xfrm>
                <a:off x="5823640" y="3953355"/>
                <a:ext cx="32987" cy="41382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57" extrusionOk="0">
                    <a:moveTo>
                      <a:pt x="153" y="0"/>
                    </a:moveTo>
                    <a:cubicBezTo>
                      <a:pt x="70" y="0"/>
                      <a:pt x="1" y="103"/>
                      <a:pt x="38" y="263"/>
                    </a:cubicBezTo>
                    <a:cubicBezTo>
                      <a:pt x="38" y="319"/>
                      <a:pt x="94" y="375"/>
                      <a:pt x="94" y="375"/>
                    </a:cubicBezTo>
                    <a:cubicBezTo>
                      <a:pt x="164" y="486"/>
                      <a:pt x="276" y="556"/>
                      <a:pt x="332" y="556"/>
                    </a:cubicBezTo>
                    <a:cubicBezTo>
                      <a:pt x="444" y="486"/>
                      <a:pt x="388" y="207"/>
                      <a:pt x="276" y="81"/>
                    </a:cubicBezTo>
                    <a:cubicBezTo>
                      <a:pt x="239" y="25"/>
                      <a:pt x="194" y="0"/>
                      <a:pt x="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53"/>
              <p:cNvSpPr/>
              <p:nvPr/>
            </p:nvSpPr>
            <p:spPr>
              <a:xfrm>
                <a:off x="6001504" y="3885820"/>
                <a:ext cx="32913" cy="40862"/>
              </a:xfrm>
              <a:custGeom>
                <a:avLst/>
                <a:gdLst/>
                <a:ahLst/>
                <a:cxnLst/>
                <a:rect l="l" t="t" r="r" b="b"/>
                <a:pathLst>
                  <a:path w="443" h="550" extrusionOk="0">
                    <a:moveTo>
                      <a:pt x="140" y="1"/>
                    </a:moveTo>
                    <a:cubicBezTo>
                      <a:pt x="59" y="1"/>
                      <a:pt x="0" y="79"/>
                      <a:pt x="37" y="234"/>
                    </a:cubicBezTo>
                    <a:cubicBezTo>
                      <a:pt x="37" y="290"/>
                      <a:pt x="93" y="346"/>
                      <a:pt x="93" y="416"/>
                    </a:cubicBezTo>
                    <a:cubicBezTo>
                      <a:pt x="134" y="498"/>
                      <a:pt x="212" y="550"/>
                      <a:pt x="273" y="550"/>
                    </a:cubicBezTo>
                    <a:cubicBezTo>
                      <a:pt x="296" y="550"/>
                      <a:pt x="316" y="543"/>
                      <a:pt x="331" y="528"/>
                    </a:cubicBezTo>
                    <a:cubicBezTo>
                      <a:pt x="443" y="472"/>
                      <a:pt x="443" y="178"/>
                      <a:pt x="275" y="66"/>
                    </a:cubicBezTo>
                    <a:cubicBezTo>
                      <a:pt x="231" y="23"/>
                      <a:pt x="183" y="1"/>
                      <a:pt x="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53"/>
              <p:cNvSpPr/>
              <p:nvPr/>
            </p:nvSpPr>
            <p:spPr>
              <a:xfrm>
                <a:off x="5941325" y="4015392"/>
                <a:ext cx="45320" cy="27563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71" extrusionOk="0">
                    <a:moveTo>
                      <a:pt x="402" y="0"/>
                    </a:moveTo>
                    <a:cubicBezTo>
                      <a:pt x="294" y="0"/>
                      <a:pt x="159" y="51"/>
                      <a:pt x="91" y="127"/>
                    </a:cubicBezTo>
                    <a:cubicBezTo>
                      <a:pt x="1" y="263"/>
                      <a:pt x="20" y="371"/>
                      <a:pt x="148" y="371"/>
                    </a:cubicBezTo>
                    <a:cubicBezTo>
                      <a:pt x="179" y="371"/>
                      <a:pt x="216" y="365"/>
                      <a:pt x="259" y="351"/>
                    </a:cubicBezTo>
                    <a:cubicBezTo>
                      <a:pt x="329" y="351"/>
                      <a:pt x="385" y="351"/>
                      <a:pt x="441" y="295"/>
                    </a:cubicBezTo>
                    <a:cubicBezTo>
                      <a:pt x="553" y="239"/>
                      <a:pt x="609" y="127"/>
                      <a:pt x="553" y="71"/>
                    </a:cubicBezTo>
                    <a:cubicBezTo>
                      <a:pt x="531" y="22"/>
                      <a:pt x="472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53"/>
              <p:cNvSpPr/>
              <p:nvPr/>
            </p:nvSpPr>
            <p:spPr>
              <a:xfrm>
                <a:off x="5871189" y="3837899"/>
                <a:ext cx="46806" cy="2763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372" extrusionOk="0">
                    <a:moveTo>
                      <a:pt x="470" y="0"/>
                    </a:moveTo>
                    <a:cubicBezTo>
                      <a:pt x="368" y="0"/>
                      <a:pt x="211" y="54"/>
                      <a:pt x="98" y="123"/>
                    </a:cubicBezTo>
                    <a:cubicBezTo>
                      <a:pt x="0" y="221"/>
                      <a:pt x="73" y="372"/>
                      <a:pt x="213" y="372"/>
                    </a:cubicBezTo>
                    <a:cubicBezTo>
                      <a:pt x="234" y="372"/>
                      <a:pt x="256" y="368"/>
                      <a:pt x="280" y="361"/>
                    </a:cubicBezTo>
                    <a:cubicBezTo>
                      <a:pt x="336" y="361"/>
                      <a:pt x="392" y="291"/>
                      <a:pt x="448" y="291"/>
                    </a:cubicBezTo>
                    <a:cubicBezTo>
                      <a:pt x="574" y="235"/>
                      <a:pt x="629" y="123"/>
                      <a:pt x="574" y="67"/>
                    </a:cubicBezTo>
                    <a:cubicBezTo>
                      <a:pt x="574" y="20"/>
                      <a:pt x="532" y="0"/>
                      <a:pt x="4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53"/>
              <p:cNvSpPr/>
              <p:nvPr/>
            </p:nvSpPr>
            <p:spPr>
              <a:xfrm>
                <a:off x="5826463" y="3880991"/>
                <a:ext cx="3016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546" extrusionOk="0">
                    <a:moveTo>
                      <a:pt x="297" y="1"/>
                    </a:moveTo>
                    <a:cubicBezTo>
                      <a:pt x="243" y="1"/>
                      <a:pt x="178" y="46"/>
                      <a:pt x="126" y="131"/>
                    </a:cubicBezTo>
                    <a:cubicBezTo>
                      <a:pt x="56" y="187"/>
                      <a:pt x="56" y="243"/>
                      <a:pt x="56" y="299"/>
                    </a:cubicBezTo>
                    <a:cubicBezTo>
                      <a:pt x="0" y="411"/>
                      <a:pt x="56" y="537"/>
                      <a:pt x="126" y="537"/>
                    </a:cubicBezTo>
                    <a:cubicBezTo>
                      <a:pt x="137" y="543"/>
                      <a:pt x="149" y="545"/>
                      <a:pt x="162" y="545"/>
                    </a:cubicBezTo>
                    <a:cubicBezTo>
                      <a:pt x="270" y="545"/>
                      <a:pt x="406" y="338"/>
                      <a:pt x="406" y="187"/>
                    </a:cubicBezTo>
                    <a:cubicBezTo>
                      <a:pt x="406" y="60"/>
                      <a:pt x="358" y="1"/>
                      <a:pt x="2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53"/>
              <p:cNvSpPr/>
              <p:nvPr/>
            </p:nvSpPr>
            <p:spPr>
              <a:xfrm>
                <a:off x="6000019" y="3959001"/>
                <a:ext cx="30238" cy="40491"/>
              </a:xfrm>
              <a:custGeom>
                <a:avLst/>
                <a:gdLst/>
                <a:ahLst/>
                <a:cxnLst/>
                <a:rect l="l" t="t" r="r" b="b"/>
                <a:pathLst>
                  <a:path w="407" h="545" extrusionOk="0">
                    <a:moveTo>
                      <a:pt x="295" y="0"/>
                    </a:moveTo>
                    <a:cubicBezTo>
                      <a:pt x="240" y="0"/>
                      <a:pt x="172" y="46"/>
                      <a:pt x="113" y="131"/>
                    </a:cubicBezTo>
                    <a:cubicBezTo>
                      <a:pt x="113" y="187"/>
                      <a:pt x="57" y="243"/>
                      <a:pt x="57" y="299"/>
                    </a:cubicBezTo>
                    <a:cubicBezTo>
                      <a:pt x="1" y="410"/>
                      <a:pt x="57" y="536"/>
                      <a:pt x="113" y="536"/>
                    </a:cubicBezTo>
                    <a:cubicBezTo>
                      <a:pt x="126" y="542"/>
                      <a:pt x="139" y="545"/>
                      <a:pt x="152" y="545"/>
                    </a:cubicBezTo>
                    <a:cubicBezTo>
                      <a:pt x="271" y="545"/>
                      <a:pt x="407" y="337"/>
                      <a:pt x="407" y="187"/>
                    </a:cubicBezTo>
                    <a:cubicBezTo>
                      <a:pt x="407" y="60"/>
                      <a:pt x="359" y="0"/>
                      <a:pt x="2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53"/>
              <p:cNvSpPr/>
              <p:nvPr/>
            </p:nvSpPr>
            <p:spPr>
              <a:xfrm>
                <a:off x="5865914" y="4014797"/>
                <a:ext cx="47400" cy="26746"/>
              </a:xfrm>
              <a:custGeom>
                <a:avLst/>
                <a:gdLst/>
                <a:ahLst/>
                <a:cxnLst/>
                <a:rect l="l" t="t" r="r" b="b"/>
                <a:pathLst>
                  <a:path w="638" h="360" extrusionOk="0">
                    <a:moveTo>
                      <a:pt x="282" y="1"/>
                    </a:moveTo>
                    <a:cubicBezTo>
                      <a:pt x="263" y="1"/>
                      <a:pt x="243" y="4"/>
                      <a:pt x="225" y="9"/>
                    </a:cubicBezTo>
                    <a:cubicBezTo>
                      <a:pt x="1" y="9"/>
                      <a:pt x="1" y="135"/>
                      <a:pt x="169" y="247"/>
                    </a:cubicBezTo>
                    <a:cubicBezTo>
                      <a:pt x="225" y="303"/>
                      <a:pt x="295" y="303"/>
                      <a:pt x="351" y="359"/>
                    </a:cubicBezTo>
                    <a:cubicBezTo>
                      <a:pt x="463" y="359"/>
                      <a:pt x="575" y="359"/>
                      <a:pt x="575" y="303"/>
                    </a:cubicBezTo>
                    <a:cubicBezTo>
                      <a:pt x="637" y="203"/>
                      <a:pt x="452" y="1"/>
                      <a:pt x="2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53"/>
              <p:cNvSpPr/>
              <p:nvPr/>
            </p:nvSpPr>
            <p:spPr>
              <a:xfrm>
                <a:off x="5943925" y="3838717"/>
                <a:ext cx="47920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74" extrusionOk="0">
                    <a:moveTo>
                      <a:pt x="224" y="0"/>
                    </a:moveTo>
                    <a:cubicBezTo>
                      <a:pt x="56" y="0"/>
                      <a:pt x="0" y="168"/>
                      <a:pt x="168" y="280"/>
                    </a:cubicBezTo>
                    <a:cubicBezTo>
                      <a:pt x="224" y="350"/>
                      <a:pt x="294" y="350"/>
                      <a:pt x="350" y="350"/>
                    </a:cubicBezTo>
                    <a:cubicBezTo>
                      <a:pt x="382" y="366"/>
                      <a:pt x="414" y="373"/>
                      <a:pt x="444" y="373"/>
                    </a:cubicBezTo>
                    <a:cubicBezTo>
                      <a:pt x="517" y="373"/>
                      <a:pt x="574" y="330"/>
                      <a:pt x="574" y="280"/>
                    </a:cubicBezTo>
                    <a:cubicBezTo>
                      <a:pt x="644" y="168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" y="1643577"/>
            <a:ext cx="6294822" cy="4721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423" y="1211811"/>
            <a:ext cx="1767566" cy="2055444"/>
          </a:xfrm>
          <a:prstGeom prst="rect">
            <a:avLst/>
          </a:prstGeom>
        </p:spPr>
      </p:pic>
      <p:pic>
        <p:nvPicPr>
          <p:cNvPr id="316" name="Picture 3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459" y="558949"/>
            <a:ext cx="2071078" cy="2408388"/>
          </a:xfrm>
          <a:prstGeom prst="rect">
            <a:avLst/>
          </a:prstGeom>
        </p:spPr>
      </p:pic>
      <p:pic>
        <p:nvPicPr>
          <p:cNvPr id="317" name="Bản ghi Mới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30439" y="418795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D9C2D4-CCA4-CC12-30CC-F23316B03C96}"/>
              </a:ext>
            </a:extLst>
          </p:cNvPr>
          <p:cNvSpPr txBox="1"/>
          <p:nvPr/>
        </p:nvSpPr>
        <p:spPr>
          <a:xfrm>
            <a:off x="2382793" y="1440680"/>
            <a:ext cx="347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Bài vè quả cam 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024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>
          <a:extLst>
            <a:ext uri="{FF2B5EF4-FFF2-40B4-BE49-F238E27FC236}">
              <a16:creationId xmlns:a16="http://schemas.microsoft.com/office/drawing/2014/main" id="{F5689A79-EF36-1109-C48A-47027FCA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1240;p37">
            <a:extLst>
              <a:ext uri="{FF2B5EF4-FFF2-40B4-BE49-F238E27FC236}">
                <a16:creationId xmlns:a16="http://schemas.microsoft.com/office/drawing/2014/main" id="{5C0706DD-2C52-D0B4-C449-F683E2E41F34}"/>
              </a:ext>
            </a:extLst>
          </p:cNvPr>
          <p:cNvCxnSpPr/>
          <p:nvPr/>
        </p:nvCxnSpPr>
        <p:spPr>
          <a:xfrm>
            <a:off x="-28774" y="375250"/>
            <a:ext cx="125593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7" name="Google Shape;6177;p71"/>
          <p:cNvPicPr preferRelativeResize="0"/>
          <p:nvPr/>
        </p:nvPicPr>
        <p:blipFill rotWithShape="1">
          <a:blip r:embed="rId3">
            <a:alphaModFix amt="39000"/>
          </a:blip>
          <a:srcRect l="61409" r="1498"/>
          <a:stretch/>
        </p:blipFill>
        <p:spPr>
          <a:xfrm flipH="1">
            <a:off x="-8576" y="0"/>
            <a:ext cx="339185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6193;p71"/>
          <p:cNvGrpSpPr/>
          <p:nvPr/>
        </p:nvGrpSpPr>
        <p:grpSpPr>
          <a:xfrm rot="-2723516" flipH="1">
            <a:off x="725793" y="2158384"/>
            <a:ext cx="2862417" cy="3132349"/>
            <a:chOff x="2634268" y="2146739"/>
            <a:chExt cx="1427353" cy="1665969"/>
          </a:xfrm>
        </p:grpSpPr>
        <p:grpSp>
          <p:nvGrpSpPr>
            <p:cNvPr id="319" name="Google Shape;6194;p71"/>
            <p:cNvGrpSpPr/>
            <p:nvPr/>
          </p:nvGrpSpPr>
          <p:grpSpPr>
            <a:xfrm>
              <a:off x="2688189" y="2146739"/>
              <a:ext cx="714341" cy="813417"/>
              <a:chOff x="2688189" y="2146739"/>
              <a:chExt cx="714341" cy="813417"/>
            </a:xfrm>
          </p:grpSpPr>
          <p:grpSp>
            <p:nvGrpSpPr>
              <p:cNvPr id="444" name="Google Shape;6195;p71"/>
              <p:cNvGrpSpPr/>
              <p:nvPr/>
            </p:nvGrpSpPr>
            <p:grpSpPr>
              <a:xfrm>
                <a:off x="2688189" y="2146739"/>
                <a:ext cx="714341" cy="567674"/>
                <a:chOff x="2688189" y="2146739"/>
                <a:chExt cx="714341" cy="567674"/>
              </a:xfrm>
            </p:grpSpPr>
            <p:sp>
              <p:nvSpPr>
                <p:cNvPr id="446" name="Google Shape;6196;p71"/>
                <p:cNvSpPr/>
                <p:nvPr/>
              </p:nvSpPr>
              <p:spPr>
                <a:xfrm>
                  <a:off x="2688189" y="2146739"/>
                  <a:ext cx="324942" cy="2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0" h="5690" extrusionOk="0">
                      <a:moveTo>
                        <a:pt x="2984" y="1"/>
                      </a:moveTo>
                      <a:cubicBezTo>
                        <a:pt x="2473" y="1"/>
                        <a:pt x="2003" y="181"/>
                        <a:pt x="1637" y="605"/>
                      </a:cubicBezTo>
                      <a:cubicBezTo>
                        <a:pt x="0" y="2480"/>
                        <a:pt x="3275" y="5628"/>
                        <a:pt x="5136" y="5684"/>
                      </a:cubicBezTo>
                      <a:cubicBezTo>
                        <a:pt x="5201" y="5688"/>
                        <a:pt x="5264" y="5690"/>
                        <a:pt x="5325" y="5690"/>
                      </a:cubicBezTo>
                      <a:cubicBezTo>
                        <a:pt x="7189" y="5690"/>
                        <a:pt x="7339" y="4081"/>
                        <a:pt x="7123" y="3404"/>
                      </a:cubicBezTo>
                      <a:cubicBezTo>
                        <a:pt x="6592" y="1770"/>
                        <a:pt x="4583" y="1"/>
                        <a:pt x="29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6197;p71"/>
                <p:cNvSpPr/>
                <p:nvPr/>
              </p:nvSpPr>
              <p:spPr>
                <a:xfrm>
                  <a:off x="3178789" y="2224876"/>
                  <a:ext cx="223741" cy="229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" h="5193" extrusionOk="0">
                      <a:moveTo>
                        <a:pt x="2382" y="1"/>
                      </a:moveTo>
                      <a:cubicBezTo>
                        <a:pt x="2193" y="1"/>
                        <a:pt x="2000" y="40"/>
                        <a:pt x="1806" y="127"/>
                      </a:cubicBezTo>
                      <a:cubicBezTo>
                        <a:pt x="1" y="939"/>
                        <a:pt x="1344" y="4269"/>
                        <a:pt x="2688" y="4969"/>
                      </a:cubicBezTo>
                      <a:cubicBezTo>
                        <a:pt x="3016" y="5127"/>
                        <a:pt x="3303" y="5193"/>
                        <a:pt x="3552" y="5193"/>
                      </a:cubicBezTo>
                      <a:cubicBezTo>
                        <a:pt x="4404" y="5193"/>
                        <a:pt x="4799" y="4418"/>
                        <a:pt x="4842" y="3919"/>
                      </a:cubicBezTo>
                      <a:cubicBezTo>
                        <a:pt x="5053" y="2371"/>
                        <a:pt x="3838" y="1"/>
                        <a:pt x="238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6198;p71"/>
                <p:cNvSpPr/>
                <p:nvPr/>
              </p:nvSpPr>
              <p:spPr>
                <a:xfrm>
                  <a:off x="2813163" y="2574609"/>
                  <a:ext cx="241803" cy="139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2" h="3158" extrusionOk="0">
                      <a:moveTo>
                        <a:pt x="2122" y="1"/>
                      </a:moveTo>
                      <a:cubicBezTo>
                        <a:pt x="1232" y="1"/>
                        <a:pt x="445" y="336"/>
                        <a:pt x="270" y="1155"/>
                      </a:cubicBezTo>
                      <a:cubicBezTo>
                        <a:pt x="1" y="2446"/>
                        <a:pt x="1798" y="3157"/>
                        <a:pt x="3147" y="3157"/>
                      </a:cubicBezTo>
                      <a:cubicBezTo>
                        <a:pt x="3553" y="3157"/>
                        <a:pt x="3918" y="3093"/>
                        <a:pt x="4174" y="2960"/>
                      </a:cubicBezTo>
                      <a:cubicBezTo>
                        <a:pt x="5461" y="2260"/>
                        <a:pt x="4943" y="1211"/>
                        <a:pt x="4594" y="861"/>
                      </a:cubicBezTo>
                      <a:cubicBezTo>
                        <a:pt x="4006" y="336"/>
                        <a:pt x="3012" y="1"/>
                        <a:pt x="21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5" name="Google Shape;6199;p71"/>
              <p:cNvSpPr/>
              <p:nvPr/>
            </p:nvSpPr>
            <p:spPr>
              <a:xfrm>
                <a:off x="3092507" y="2863338"/>
                <a:ext cx="168713" cy="96818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187" extrusionOk="0">
                    <a:moveTo>
                      <a:pt x="1544" y="1"/>
                    </a:moveTo>
                    <a:cubicBezTo>
                      <a:pt x="817" y="1"/>
                      <a:pt x="151" y="273"/>
                      <a:pt x="89" y="930"/>
                    </a:cubicBezTo>
                    <a:cubicBezTo>
                      <a:pt x="0" y="1787"/>
                      <a:pt x="1077" y="2187"/>
                      <a:pt x="2005" y="2187"/>
                    </a:cubicBezTo>
                    <a:cubicBezTo>
                      <a:pt x="2395" y="2187"/>
                      <a:pt x="2759" y="2116"/>
                      <a:pt x="2999" y="1979"/>
                    </a:cubicBezTo>
                    <a:cubicBezTo>
                      <a:pt x="3811" y="1392"/>
                      <a:pt x="3405" y="692"/>
                      <a:pt x="3111" y="454"/>
                    </a:cubicBezTo>
                    <a:cubicBezTo>
                      <a:pt x="2729" y="170"/>
                      <a:pt x="2117" y="1"/>
                      <a:pt x="15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6200;p71"/>
            <p:cNvSpPr/>
            <p:nvPr/>
          </p:nvSpPr>
          <p:spPr>
            <a:xfrm>
              <a:off x="2765617" y="3133916"/>
              <a:ext cx="718015" cy="677641"/>
            </a:xfrm>
            <a:custGeom>
              <a:avLst/>
              <a:gdLst/>
              <a:ahLst/>
              <a:cxnLst/>
              <a:rect l="l" t="t" r="r" b="b"/>
              <a:pathLst>
                <a:path w="16219" h="15307" extrusionOk="0">
                  <a:moveTo>
                    <a:pt x="7884" y="0"/>
                  </a:moveTo>
                  <a:cubicBezTo>
                    <a:pt x="4297" y="0"/>
                    <a:pt x="1444" y="2670"/>
                    <a:pt x="770" y="6362"/>
                  </a:cubicBezTo>
                  <a:cubicBezTo>
                    <a:pt x="0" y="10490"/>
                    <a:pt x="2225" y="14409"/>
                    <a:pt x="6423" y="15164"/>
                  </a:cubicBezTo>
                  <a:cubicBezTo>
                    <a:pt x="6926" y="15260"/>
                    <a:pt x="7426" y="15307"/>
                    <a:pt x="7918" y="15307"/>
                  </a:cubicBezTo>
                  <a:cubicBezTo>
                    <a:pt x="11582" y="15307"/>
                    <a:pt x="14784" y="12737"/>
                    <a:pt x="15463" y="9035"/>
                  </a:cubicBezTo>
                  <a:cubicBezTo>
                    <a:pt x="16219" y="4893"/>
                    <a:pt x="13420" y="877"/>
                    <a:pt x="9222" y="121"/>
                  </a:cubicBezTo>
                  <a:cubicBezTo>
                    <a:pt x="8767" y="39"/>
                    <a:pt x="8320" y="0"/>
                    <a:pt x="7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1" name="Google Shape;6201;p71"/>
            <p:cNvGrpSpPr/>
            <p:nvPr/>
          </p:nvGrpSpPr>
          <p:grpSpPr>
            <a:xfrm>
              <a:off x="3354099" y="3276155"/>
              <a:ext cx="77517" cy="325296"/>
              <a:chOff x="3354099" y="3276155"/>
              <a:chExt cx="77517" cy="325296"/>
            </a:xfrm>
          </p:grpSpPr>
          <p:sp>
            <p:nvSpPr>
              <p:cNvPr id="441" name="Google Shape;6202;p71"/>
              <p:cNvSpPr/>
              <p:nvPr/>
            </p:nvSpPr>
            <p:spPr>
              <a:xfrm>
                <a:off x="3403681" y="3551825"/>
                <a:ext cx="20497" cy="49627"/>
              </a:xfrm>
              <a:custGeom>
                <a:avLst/>
                <a:gdLst/>
                <a:ahLst/>
                <a:cxnLst/>
                <a:rect l="l" t="t" r="r" b="b"/>
                <a:pathLst>
                  <a:path w="463" h="1121" extrusionOk="0">
                    <a:moveTo>
                      <a:pt x="350" y="1"/>
                    </a:moveTo>
                    <a:cubicBezTo>
                      <a:pt x="280" y="1"/>
                      <a:pt x="280" y="71"/>
                      <a:pt x="224" y="71"/>
                    </a:cubicBezTo>
                    <a:cubicBezTo>
                      <a:pt x="168" y="351"/>
                      <a:pt x="112" y="645"/>
                      <a:pt x="0" y="995"/>
                    </a:cubicBezTo>
                    <a:cubicBezTo>
                      <a:pt x="0" y="995"/>
                      <a:pt x="0" y="1050"/>
                      <a:pt x="56" y="1120"/>
                    </a:cubicBezTo>
                    <a:lnTo>
                      <a:pt x="112" y="1120"/>
                    </a:lnTo>
                    <a:lnTo>
                      <a:pt x="168" y="1050"/>
                    </a:lnTo>
                    <a:cubicBezTo>
                      <a:pt x="280" y="701"/>
                      <a:pt x="406" y="421"/>
                      <a:pt x="462" y="127"/>
                    </a:cubicBezTo>
                    <a:cubicBezTo>
                      <a:pt x="462" y="71"/>
                      <a:pt x="406" y="1"/>
                      <a:pt x="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6203;p71"/>
              <p:cNvSpPr/>
              <p:nvPr/>
            </p:nvSpPr>
            <p:spPr>
              <a:xfrm>
                <a:off x="3421655" y="3474396"/>
                <a:ext cx="9961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177" extrusionOk="0">
                    <a:moveTo>
                      <a:pt x="168" y="1"/>
                    </a:moveTo>
                    <a:cubicBezTo>
                      <a:pt x="112" y="1"/>
                      <a:pt x="56" y="71"/>
                      <a:pt x="56" y="127"/>
                    </a:cubicBezTo>
                    <a:cubicBezTo>
                      <a:pt x="56" y="421"/>
                      <a:pt x="0" y="770"/>
                      <a:pt x="0" y="1050"/>
                    </a:cubicBezTo>
                    <a:cubicBezTo>
                      <a:pt x="0" y="1120"/>
                      <a:pt x="0" y="1176"/>
                      <a:pt x="56" y="1176"/>
                    </a:cubicBezTo>
                    <a:cubicBezTo>
                      <a:pt x="112" y="1176"/>
                      <a:pt x="168" y="1176"/>
                      <a:pt x="168" y="1120"/>
                    </a:cubicBezTo>
                    <a:cubicBezTo>
                      <a:pt x="224" y="770"/>
                      <a:pt x="224" y="421"/>
                      <a:pt x="224" y="127"/>
                    </a:cubicBezTo>
                    <a:cubicBezTo>
                      <a:pt x="224" y="71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6204;p71"/>
              <p:cNvSpPr/>
              <p:nvPr/>
            </p:nvSpPr>
            <p:spPr>
              <a:xfrm>
                <a:off x="3354099" y="3276155"/>
                <a:ext cx="75038" cy="15494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3500" extrusionOk="0">
                    <a:moveTo>
                      <a:pt x="127" y="1"/>
                    </a:moveTo>
                    <a:lnTo>
                      <a:pt x="71" y="57"/>
                    </a:lnTo>
                    <a:cubicBezTo>
                      <a:pt x="1" y="113"/>
                      <a:pt x="1" y="169"/>
                      <a:pt x="71" y="169"/>
                    </a:cubicBezTo>
                    <a:cubicBezTo>
                      <a:pt x="71" y="225"/>
                      <a:pt x="1176" y="1400"/>
                      <a:pt x="1470" y="3429"/>
                    </a:cubicBezTo>
                    <a:cubicBezTo>
                      <a:pt x="1526" y="3429"/>
                      <a:pt x="1526" y="3499"/>
                      <a:pt x="1582" y="3499"/>
                    </a:cubicBezTo>
                    <a:cubicBezTo>
                      <a:pt x="1638" y="3499"/>
                      <a:pt x="1694" y="3429"/>
                      <a:pt x="1694" y="3373"/>
                    </a:cubicBezTo>
                    <a:cubicBezTo>
                      <a:pt x="1344" y="1274"/>
                      <a:pt x="239" y="113"/>
                      <a:pt x="183" y="57"/>
                    </a:cubicBezTo>
                    <a:cubicBezTo>
                      <a:pt x="183" y="57"/>
                      <a:pt x="183" y="1"/>
                      <a:pt x="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2" name="Google Shape;6205;p71"/>
            <p:cNvSpPr/>
            <p:nvPr/>
          </p:nvSpPr>
          <p:spPr>
            <a:xfrm>
              <a:off x="2768716" y="3224138"/>
              <a:ext cx="606499" cy="588570"/>
            </a:xfrm>
            <a:custGeom>
              <a:avLst/>
              <a:gdLst/>
              <a:ahLst/>
              <a:cxnLst/>
              <a:rect l="l" t="t" r="r" b="b"/>
              <a:pathLst>
                <a:path w="13700" h="13295" extrusionOk="0">
                  <a:moveTo>
                    <a:pt x="11195" y="2449"/>
                  </a:moveTo>
                  <a:cubicBezTo>
                    <a:pt x="11195" y="2449"/>
                    <a:pt x="11251" y="2505"/>
                    <a:pt x="11251" y="2575"/>
                  </a:cubicBezTo>
                  <a:cubicBezTo>
                    <a:pt x="11251" y="2631"/>
                    <a:pt x="11195" y="2631"/>
                    <a:pt x="11195" y="2631"/>
                  </a:cubicBezTo>
                  <a:cubicBezTo>
                    <a:pt x="11125" y="2631"/>
                    <a:pt x="11069" y="2575"/>
                    <a:pt x="11069" y="2505"/>
                  </a:cubicBezTo>
                  <a:cubicBezTo>
                    <a:pt x="11069" y="2449"/>
                    <a:pt x="11125" y="2449"/>
                    <a:pt x="11195" y="2449"/>
                  </a:cubicBezTo>
                  <a:close/>
                  <a:moveTo>
                    <a:pt x="4366" y="3093"/>
                  </a:moveTo>
                  <a:cubicBezTo>
                    <a:pt x="4366" y="3093"/>
                    <a:pt x="4422" y="3149"/>
                    <a:pt x="4422" y="3205"/>
                  </a:cubicBezTo>
                  <a:lnTo>
                    <a:pt x="4366" y="3275"/>
                  </a:lnTo>
                  <a:cubicBezTo>
                    <a:pt x="4310" y="3275"/>
                    <a:pt x="4254" y="3205"/>
                    <a:pt x="4254" y="3149"/>
                  </a:cubicBezTo>
                  <a:cubicBezTo>
                    <a:pt x="4254" y="3093"/>
                    <a:pt x="4310" y="3093"/>
                    <a:pt x="4366" y="3093"/>
                  </a:cubicBezTo>
                  <a:close/>
                  <a:moveTo>
                    <a:pt x="9376" y="3093"/>
                  </a:moveTo>
                  <a:cubicBezTo>
                    <a:pt x="9446" y="3093"/>
                    <a:pt x="9502" y="3149"/>
                    <a:pt x="9502" y="3205"/>
                  </a:cubicBezTo>
                  <a:cubicBezTo>
                    <a:pt x="9446" y="3275"/>
                    <a:pt x="9446" y="3275"/>
                    <a:pt x="9376" y="3275"/>
                  </a:cubicBezTo>
                  <a:cubicBezTo>
                    <a:pt x="9320" y="3275"/>
                    <a:pt x="9320" y="3275"/>
                    <a:pt x="9320" y="3205"/>
                  </a:cubicBezTo>
                  <a:cubicBezTo>
                    <a:pt x="9320" y="3149"/>
                    <a:pt x="9320" y="3093"/>
                    <a:pt x="9376" y="3093"/>
                  </a:cubicBezTo>
                  <a:close/>
                  <a:moveTo>
                    <a:pt x="7753" y="3737"/>
                  </a:moveTo>
                  <a:cubicBezTo>
                    <a:pt x="7809" y="3737"/>
                    <a:pt x="7864" y="3793"/>
                    <a:pt x="7809" y="3849"/>
                  </a:cubicBezTo>
                  <a:cubicBezTo>
                    <a:pt x="7809" y="3849"/>
                    <a:pt x="7809" y="3905"/>
                    <a:pt x="7753" y="3905"/>
                  </a:cubicBezTo>
                  <a:cubicBezTo>
                    <a:pt x="7697" y="3905"/>
                    <a:pt x="7627" y="3849"/>
                    <a:pt x="7697" y="3793"/>
                  </a:cubicBezTo>
                  <a:cubicBezTo>
                    <a:pt x="7697" y="3737"/>
                    <a:pt x="7697" y="3737"/>
                    <a:pt x="7753" y="3737"/>
                  </a:cubicBezTo>
                  <a:close/>
                  <a:moveTo>
                    <a:pt x="2673" y="3737"/>
                  </a:moveTo>
                  <a:cubicBezTo>
                    <a:pt x="2855" y="3737"/>
                    <a:pt x="2967" y="3849"/>
                    <a:pt x="2911" y="4031"/>
                  </a:cubicBezTo>
                  <a:cubicBezTo>
                    <a:pt x="2855" y="4087"/>
                    <a:pt x="2799" y="4087"/>
                    <a:pt x="2729" y="4087"/>
                  </a:cubicBezTo>
                  <a:cubicBezTo>
                    <a:pt x="2617" y="4087"/>
                    <a:pt x="2449" y="3975"/>
                    <a:pt x="2561" y="3793"/>
                  </a:cubicBezTo>
                  <a:cubicBezTo>
                    <a:pt x="2561" y="3737"/>
                    <a:pt x="2617" y="3737"/>
                    <a:pt x="2673" y="3737"/>
                  </a:cubicBezTo>
                  <a:close/>
                  <a:moveTo>
                    <a:pt x="1567" y="4380"/>
                  </a:moveTo>
                  <a:cubicBezTo>
                    <a:pt x="1749" y="4380"/>
                    <a:pt x="1861" y="4674"/>
                    <a:pt x="1805" y="4954"/>
                  </a:cubicBezTo>
                  <a:cubicBezTo>
                    <a:pt x="1749" y="5248"/>
                    <a:pt x="1567" y="5430"/>
                    <a:pt x="1400" y="5430"/>
                  </a:cubicBezTo>
                  <a:cubicBezTo>
                    <a:pt x="1218" y="5430"/>
                    <a:pt x="1162" y="5136"/>
                    <a:pt x="1218" y="4842"/>
                  </a:cubicBezTo>
                  <a:cubicBezTo>
                    <a:pt x="1274" y="4548"/>
                    <a:pt x="1400" y="4380"/>
                    <a:pt x="1567" y="4380"/>
                  </a:cubicBezTo>
                  <a:close/>
                  <a:moveTo>
                    <a:pt x="2561" y="5948"/>
                  </a:moveTo>
                  <a:cubicBezTo>
                    <a:pt x="2617" y="5948"/>
                    <a:pt x="2729" y="6004"/>
                    <a:pt x="2673" y="6130"/>
                  </a:cubicBezTo>
                  <a:cubicBezTo>
                    <a:pt x="2673" y="6186"/>
                    <a:pt x="2617" y="6242"/>
                    <a:pt x="2561" y="6242"/>
                  </a:cubicBezTo>
                  <a:cubicBezTo>
                    <a:pt x="2505" y="6242"/>
                    <a:pt x="2379" y="6186"/>
                    <a:pt x="2449" y="6074"/>
                  </a:cubicBezTo>
                  <a:cubicBezTo>
                    <a:pt x="2449" y="6004"/>
                    <a:pt x="2505" y="5948"/>
                    <a:pt x="2561" y="5948"/>
                  </a:cubicBezTo>
                  <a:close/>
                  <a:moveTo>
                    <a:pt x="1456" y="6885"/>
                  </a:moveTo>
                  <a:cubicBezTo>
                    <a:pt x="1512" y="6885"/>
                    <a:pt x="1567" y="6941"/>
                    <a:pt x="1567" y="6997"/>
                  </a:cubicBezTo>
                  <a:cubicBezTo>
                    <a:pt x="1567" y="7053"/>
                    <a:pt x="1512" y="7053"/>
                    <a:pt x="1456" y="7053"/>
                  </a:cubicBezTo>
                  <a:cubicBezTo>
                    <a:pt x="1456" y="7053"/>
                    <a:pt x="1400" y="7053"/>
                    <a:pt x="1400" y="6997"/>
                  </a:cubicBezTo>
                  <a:cubicBezTo>
                    <a:pt x="1400" y="6941"/>
                    <a:pt x="1456" y="6885"/>
                    <a:pt x="1456" y="6885"/>
                  </a:cubicBezTo>
                  <a:close/>
                  <a:moveTo>
                    <a:pt x="2505" y="7697"/>
                  </a:moveTo>
                  <a:cubicBezTo>
                    <a:pt x="2617" y="7697"/>
                    <a:pt x="2673" y="7823"/>
                    <a:pt x="2673" y="7935"/>
                  </a:cubicBezTo>
                  <a:cubicBezTo>
                    <a:pt x="2617" y="7935"/>
                    <a:pt x="2561" y="7991"/>
                    <a:pt x="2561" y="7991"/>
                  </a:cubicBezTo>
                  <a:cubicBezTo>
                    <a:pt x="2449" y="7991"/>
                    <a:pt x="2323" y="7879"/>
                    <a:pt x="2379" y="7753"/>
                  </a:cubicBezTo>
                  <a:cubicBezTo>
                    <a:pt x="2449" y="7753"/>
                    <a:pt x="2505" y="7697"/>
                    <a:pt x="2505" y="7697"/>
                  </a:cubicBezTo>
                  <a:close/>
                  <a:moveTo>
                    <a:pt x="3848" y="8872"/>
                  </a:moveTo>
                  <a:cubicBezTo>
                    <a:pt x="3904" y="8872"/>
                    <a:pt x="4016" y="8928"/>
                    <a:pt x="3960" y="9040"/>
                  </a:cubicBezTo>
                  <a:cubicBezTo>
                    <a:pt x="3904" y="9096"/>
                    <a:pt x="3904" y="9096"/>
                    <a:pt x="3848" y="9096"/>
                  </a:cubicBezTo>
                  <a:cubicBezTo>
                    <a:pt x="3722" y="9096"/>
                    <a:pt x="3666" y="9040"/>
                    <a:pt x="3722" y="8928"/>
                  </a:cubicBezTo>
                  <a:cubicBezTo>
                    <a:pt x="3722" y="8872"/>
                    <a:pt x="3778" y="8872"/>
                    <a:pt x="3848" y="8872"/>
                  </a:cubicBezTo>
                  <a:close/>
                  <a:moveTo>
                    <a:pt x="2505" y="9446"/>
                  </a:moveTo>
                  <a:cubicBezTo>
                    <a:pt x="2673" y="9446"/>
                    <a:pt x="2799" y="9572"/>
                    <a:pt x="2729" y="9684"/>
                  </a:cubicBezTo>
                  <a:cubicBezTo>
                    <a:pt x="2673" y="9796"/>
                    <a:pt x="2617" y="9796"/>
                    <a:pt x="2561" y="9796"/>
                  </a:cubicBezTo>
                  <a:cubicBezTo>
                    <a:pt x="2379" y="9796"/>
                    <a:pt x="2267" y="9684"/>
                    <a:pt x="2323" y="9502"/>
                  </a:cubicBezTo>
                  <a:cubicBezTo>
                    <a:pt x="2379" y="9446"/>
                    <a:pt x="2449" y="9446"/>
                    <a:pt x="2505" y="9446"/>
                  </a:cubicBezTo>
                  <a:close/>
                  <a:moveTo>
                    <a:pt x="4310" y="10034"/>
                  </a:moveTo>
                  <a:cubicBezTo>
                    <a:pt x="4422" y="10034"/>
                    <a:pt x="4548" y="10090"/>
                    <a:pt x="4478" y="10272"/>
                  </a:cubicBezTo>
                  <a:cubicBezTo>
                    <a:pt x="4478" y="10384"/>
                    <a:pt x="4366" y="10440"/>
                    <a:pt x="4310" y="10440"/>
                  </a:cubicBezTo>
                  <a:cubicBezTo>
                    <a:pt x="4198" y="10440"/>
                    <a:pt x="4072" y="10328"/>
                    <a:pt x="4072" y="10202"/>
                  </a:cubicBezTo>
                  <a:cubicBezTo>
                    <a:pt x="4128" y="10090"/>
                    <a:pt x="4198" y="10034"/>
                    <a:pt x="4310" y="10034"/>
                  </a:cubicBezTo>
                  <a:close/>
                  <a:moveTo>
                    <a:pt x="3373" y="10845"/>
                  </a:moveTo>
                  <a:cubicBezTo>
                    <a:pt x="3429" y="10845"/>
                    <a:pt x="3555" y="10901"/>
                    <a:pt x="3499" y="10971"/>
                  </a:cubicBezTo>
                  <a:cubicBezTo>
                    <a:pt x="3499" y="11083"/>
                    <a:pt x="3429" y="11083"/>
                    <a:pt x="3373" y="11083"/>
                  </a:cubicBezTo>
                  <a:cubicBezTo>
                    <a:pt x="3317" y="11083"/>
                    <a:pt x="3261" y="11027"/>
                    <a:pt x="3261" y="10901"/>
                  </a:cubicBezTo>
                  <a:cubicBezTo>
                    <a:pt x="3261" y="10845"/>
                    <a:pt x="3317" y="10845"/>
                    <a:pt x="3373" y="10845"/>
                  </a:cubicBezTo>
                  <a:close/>
                  <a:moveTo>
                    <a:pt x="4898" y="11489"/>
                  </a:moveTo>
                  <a:cubicBezTo>
                    <a:pt x="4954" y="11489"/>
                    <a:pt x="5010" y="11545"/>
                    <a:pt x="5010" y="11671"/>
                  </a:cubicBezTo>
                  <a:cubicBezTo>
                    <a:pt x="5010" y="11727"/>
                    <a:pt x="4954" y="11783"/>
                    <a:pt x="4898" y="11783"/>
                  </a:cubicBezTo>
                  <a:cubicBezTo>
                    <a:pt x="4828" y="11783"/>
                    <a:pt x="4716" y="11727"/>
                    <a:pt x="4772" y="11601"/>
                  </a:cubicBezTo>
                  <a:cubicBezTo>
                    <a:pt x="4772" y="11545"/>
                    <a:pt x="4828" y="11489"/>
                    <a:pt x="4898" y="11489"/>
                  </a:cubicBezTo>
                  <a:close/>
                  <a:moveTo>
                    <a:pt x="6297" y="11545"/>
                  </a:moveTo>
                  <a:cubicBezTo>
                    <a:pt x="6409" y="11545"/>
                    <a:pt x="6521" y="11601"/>
                    <a:pt x="6465" y="11783"/>
                  </a:cubicBezTo>
                  <a:cubicBezTo>
                    <a:pt x="6465" y="11895"/>
                    <a:pt x="6353" y="11951"/>
                    <a:pt x="6297" y="11951"/>
                  </a:cubicBezTo>
                  <a:cubicBezTo>
                    <a:pt x="6171" y="11951"/>
                    <a:pt x="6059" y="11839"/>
                    <a:pt x="6059" y="11727"/>
                  </a:cubicBezTo>
                  <a:cubicBezTo>
                    <a:pt x="6115" y="11601"/>
                    <a:pt x="6171" y="11545"/>
                    <a:pt x="6297" y="11545"/>
                  </a:cubicBezTo>
                  <a:close/>
                  <a:moveTo>
                    <a:pt x="5360" y="12483"/>
                  </a:moveTo>
                  <a:cubicBezTo>
                    <a:pt x="5416" y="12483"/>
                    <a:pt x="5472" y="12539"/>
                    <a:pt x="5472" y="12595"/>
                  </a:cubicBezTo>
                  <a:cubicBezTo>
                    <a:pt x="5472" y="12650"/>
                    <a:pt x="5416" y="12650"/>
                    <a:pt x="5416" y="12650"/>
                  </a:cubicBezTo>
                  <a:cubicBezTo>
                    <a:pt x="5360" y="12650"/>
                    <a:pt x="5304" y="12595"/>
                    <a:pt x="5304" y="12539"/>
                  </a:cubicBezTo>
                  <a:lnTo>
                    <a:pt x="5360" y="12483"/>
                  </a:lnTo>
                  <a:close/>
                  <a:moveTo>
                    <a:pt x="6815" y="12595"/>
                  </a:moveTo>
                  <a:cubicBezTo>
                    <a:pt x="6927" y="12595"/>
                    <a:pt x="6997" y="12650"/>
                    <a:pt x="6997" y="12776"/>
                  </a:cubicBezTo>
                  <a:cubicBezTo>
                    <a:pt x="6997" y="12832"/>
                    <a:pt x="6927" y="12832"/>
                    <a:pt x="6871" y="12832"/>
                  </a:cubicBezTo>
                  <a:cubicBezTo>
                    <a:pt x="6759" y="12832"/>
                    <a:pt x="6703" y="12776"/>
                    <a:pt x="6703" y="12720"/>
                  </a:cubicBezTo>
                  <a:cubicBezTo>
                    <a:pt x="6703" y="12650"/>
                    <a:pt x="6759" y="12595"/>
                    <a:pt x="6815" y="12595"/>
                  </a:cubicBezTo>
                  <a:close/>
                  <a:moveTo>
                    <a:pt x="8158" y="12539"/>
                  </a:moveTo>
                  <a:cubicBezTo>
                    <a:pt x="8270" y="12539"/>
                    <a:pt x="8396" y="12650"/>
                    <a:pt x="8326" y="12776"/>
                  </a:cubicBezTo>
                  <a:cubicBezTo>
                    <a:pt x="8326" y="12888"/>
                    <a:pt x="8214" y="12944"/>
                    <a:pt x="8158" y="12944"/>
                  </a:cubicBezTo>
                  <a:cubicBezTo>
                    <a:pt x="8046" y="12944"/>
                    <a:pt x="7920" y="12832"/>
                    <a:pt x="7920" y="12720"/>
                  </a:cubicBezTo>
                  <a:cubicBezTo>
                    <a:pt x="7976" y="12595"/>
                    <a:pt x="8046" y="12539"/>
                    <a:pt x="8158" y="12539"/>
                  </a:cubicBezTo>
                  <a:close/>
                  <a:moveTo>
                    <a:pt x="13056" y="1"/>
                  </a:moveTo>
                  <a:cubicBezTo>
                    <a:pt x="12874" y="126"/>
                    <a:pt x="12762" y="238"/>
                    <a:pt x="12650" y="350"/>
                  </a:cubicBezTo>
                  <a:cubicBezTo>
                    <a:pt x="12594" y="406"/>
                    <a:pt x="12594" y="406"/>
                    <a:pt x="12524" y="406"/>
                  </a:cubicBezTo>
                  <a:cubicBezTo>
                    <a:pt x="11195" y="1456"/>
                    <a:pt x="9152" y="2393"/>
                    <a:pt x="6353" y="2575"/>
                  </a:cubicBezTo>
                  <a:lnTo>
                    <a:pt x="6353" y="2631"/>
                  </a:lnTo>
                  <a:cubicBezTo>
                    <a:pt x="6353" y="2687"/>
                    <a:pt x="6353" y="2687"/>
                    <a:pt x="6297" y="2687"/>
                  </a:cubicBezTo>
                  <a:cubicBezTo>
                    <a:pt x="6227" y="2687"/>
                    <a:pt x="6171" y="2687"/>
                    <a:pt x="6171" y="2631"/>
                  </a:cubicBezTo>
                  <a:lnTo>
                    <a:pt x="5066" y="2631"/>
                  </a:lnTo>
                  <a:cubicBezTo>
                    <a:pt x="4478" y="2631"/>
                    <a:pt x="3848" y="2631"/>
                    <a:pt x="3205" y="2575"/>
                  </a:cubicBezTo>
                  <a:cubicBezTo>
                    <a:pt x="2799" y="2505"/>
                    <a:pt x="2449" y="2505"/>
                    <a:pt x="2155" y="2449"/>
                  </a:cubicBezTo>
                  <a:lnTo>
                    <a:pt x="1917" y="2449"/>
                  </a:lnTo>
                  <a:cubicBezTo>
                    <a:pt x="1679" y="2449"/>
                    <a:pt x="1512" y="2393"/>
                    <a:pt x="1274" y="2393"/>
                  </a:cubicBezTo>
                  <a:cubicBezTo>
                    <a:pt x="1106" y="2743"/>
                    <a:pt x="980" y="3037"/>
                    <a:pt x="924" y="3387"/>
                  </a:cubicBezTo>
                  <a:cubicBezTo>
                    <a:pt x="812" y="3681"/>
                    <a:pt x="756" y="3975"/>
                    <a:pt x="700" y="4324"/>
                  </a:cubicBezTo>
                  <a:cubicBezTo>
                    <a:pt x="0" y="8173"/>
                    <a:pt x="1861" y="11783"/>
                    <a:pt x="5416" y="12888"/>
                  </a:cubicBezTo>
                  <a:cubicBezTo>
                    <a:pt x="5472" y="12944"/>
                    <a:pt x="5472" y="12944"/>
                    <a:pt x="5528" y="12944"/>
                  </a:cubicBezTo>
                  <a:cubicBezTo>
                    <a:pt x="5765" y="13000"/>
                    <a:pt x="6059" y="13070"/>
                    <a:pt x="6353" y="13126"/>
                  </a:cubicBezTo>
                  <a:cubicBezTo>
                    <a:pt x="6409" y="13182"/>
                    <a:pt x="6465" y="13182"/>
                    <a:pt x="6465" y="13182"/>
                  </a:cubicBezTo>
                  <a:lnTo>
                    <a:pt x="6521" y="13182"/>
                  </a:lnTo>
                  <a:cubicBezTo>
                    <a:pt x="6927" y="13238"/>
                    <a:pt x="7403" y="13294"/>
                    <a:pt x="7809" y="13294"/>
                  </a:cubicBezTo>
                  <a:cubicBezTo>
                    <a:pt x="8746" y="13294"/>
                    <a:pt x="9670" y="13126"/>
                    <a:pt x="10495" y="12776"/>
                  </a:cubicBezTo>
                  <a:cubicBezTo>
                    <a:pt x="6227" y="12427"/>
                    <a:pt x="3722" y="9446"/>
                    <a:pt x="3429" y="6242"/>
                  </a:cubicBezTo>
                  <a:cubicBezTo>
                    <a:pt x="3261" y="5024"/>
                    <a:pt x="4254" y="3975"/>
                    <a:pt x="5472" y="3975"/>
                  </a:cubicBezTo>
                  <a:lnTo>
                    <a:pt x="5765" y="3975"/>
                  </a:lnTo>
                  <a:cubicBezTo>
                    <a:pt x="6297" y="4031"/>
                    <a:pt x="6815" y="4087"/>
                    <a:pt x="7347" y="4087"/>
                  </a:cubicBezTo>
                  <a:lnTo>
                    <a:pt x="7920" y="4087"/>
                  </a:lnTo>
                  <a:cubicBezTo>
                    <a:pt x="9502" y="3975"/>
                    <a:pt x="11013" y="3331"/>
                    <a:pt x="12174" y="2337"/>
                  </a:cubicBezTo>
                  <a:cubicBezTo>
                    <a:pt x="12762" y="1876"/>
                    <a:pt x="13294" y="1288"/>
                    <a:pt x="13700" y="644"/>
                  </a:cubicBezTo>
                  <a:cubicBezTo>
                    <a:pt x="13462" y="476"/>
                    <a:pt x="13294" y="238"/>
                    <a:pt x="13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3" name="Google Shape;6206;p71"/>
            <p:cNvGrpSpPr/>
            <p:nvPr/>
          </p:nvGrpSpPr>
          <p:grpSpPr>
            <a:xfrm>
              <a:off x="2820114" y="3332555"/>
              <a:ext cx="555102" cy="475194"/>
              <a:chOff x="2820114" y="3332555"/>
              <a:chExt cx="555102" cy="475194"/>
            </a:xfrm>
          </p:grpSpPr>
          <p:sp>
            <p:nvSpPr>
              <p:cNvPr id="391" name="Google Shape;6207;p71"/>
              <p:cNvSpPr/>
              <p:nvPr/>
            </p:nvSpPr>
            <p:spPr>
              <a:xfrm>
                <a:off x="3111897" y="3722220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2" y="0"/>
                    </a:moveTo>
                    <a:cubicBezTo>
                      <a:pt x="57" y="0"/>
                      <a:pt x="1" y="0"/>
                      <a:pt x="1" y="70"/>
                    </a:cubicBezTo>
                    <a:cubicBezTo>
                      <a:pt x="1" y="182"/>
                      <a:pt x="57" y="238"/>
                      <a:pt x="112" y="238"/>
                    </a:cubicBezTo>
                    <a:cubicBezTo>
                      <a:pt x="168" y="238"/>
                      <a:pt x="224" y="238"/>
                      <a:pt x="294" y="126"/>
                    </a:cubicBezTo>
                    <a:cubicBezTo>
                      <a:pt x="294" y="70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6208;p71"/>
              <p:cNvSpPr/>
              <p:nvPr/>
            </p:nvSpPr>
            <p:spPr>
              <a:xfrm>
                <a:off x="3297743" y="3632396"/>
                <a:ext cx="15539" cy="1239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80" extrusionOk="0">
                    <a:moveTo>
                      <a:pt x="168" y="0"/>
                    </a:moveTo>
                    <a:cubicBezTo>
                      <a:pt x="112" y="0"/>
                      <a:pt x="56" y="56"/>
                      <a:pt x="56" y="112"/>
                    </a:cubicBezTo>
                    <a:cubicBezTo>
                      <a:pt x="1" y="224"/>
                      <a:pt x="112" y="280"/>
                      <a:pt x="168" y="280"/>
                    </a:cubicBezTo>
                    <a:cubicBezTo>
                      <a:pt x="224" y="280"/>
                      <a:pt x="294" y="280"/>
                      <a:pt x="294" y="224"/>
                    </a:cubicBezTo>
                    <a:cubicBezTo>
                      <a:pt x="350" y="112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6209;p71"/>
              <p:cNvSpPr/>
              <p:nvPr/>
            </p:nvSpPr>
            <p:spPr>
              <a:xfrm>
                <a:off x="3233330" y="3732756"/>
                <a:ext cx="22932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06" extrusionOk="0">
                    <a:moveTo>
                      <a:pt x="224" y="0"/>
                    </a:moveTo>
                    <a:cubicBezTo>
                      <a:pt x="168" y="0"/>
                      <a:pt x="112" y="56"/>
                      <a:pt x="56" y="112"/>
                    </a:cubicBezTo>
                    <a:cubicBezTo>
                      <a:pt x="0" y="294"/>
                      <a:pt x="112" y="406"/>
                      <a:pt x="280" y="406"/>
                    </a:cubicBezTo>
                    <a:cubicBezTo>
                      <a:pt x="350" y="406"/>
                      <a:pt x="406" y="350"/>
                      <a:pt x="462" y="294"/>
                    </a:cubicBezTo>
                    <a:cubicBezTo>
                      <a:pt x="518" y="112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6210;p71"/>
              <p:cNvSpPr/>
              <p:nvPr/>
            </p:nvSpPr>
            <p:spPr>
              <a:xfrm>
                <a:off x="3021454" y="3670778"/>
                <a:ext cx="13060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68" y="1"/>
                    </a:moveTo>
                    <a:cubicBezTo>
                      <a:pt x="112" y="1"/>
                      <a:pt x="56" y="57"/>
                      <a:pt x="1" y="113"/>
                    </a:cubicBezTo>
                    <a:cubicBezTo>
                      <a:pt x="1" y="239"/>
                      <a:pt x="56" y="295"/>
                      <a:pt x="168" y="295"/>
                    </a:cubicBezTo>
                    <a:cubicBezTo>
                      <a:pt x="238" y="295"/>
                      <a:pt x="294" y="239"/>
                      <a:pt x="294" y="183"/>
                    </a:cubicBezTo>
                    <a:cubicBezTo>
                      <a:pt x="294" y="57"/>
                      <a:pt x="238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6211;p71"/>
              <p:cNvSpPr/>
              <p:nvPr/>
            </p:nvSpPr>
            <p:spPr>
              <a:xfrm>
                <a:off x="3173831" y="3766180"/>
                <a:ext cx="15539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69" y="1"/>
                    </a:moveTo>
                    <a:cubicBezTo>
                      <a:pt x="113" y="1"/>
                      <a:pt x="57" y="1"/>
                      <a:pt x="57" y="127"/>
                    </a:cubicBezTo>
                    <a:cubicBezTo>
                      <a:pt x="1" y="183"/>
                      <a:pt x="113" y="239"/>
                      <a:pt x="169" y="239"/>
                    </a:cubicBezTo>
                    <a:cubicBezTo>
                      <a:pt x="225" y="239"/>
                      <a:pt x="295" y="239"/>
                      <a:pt x="295" y="183"/>
                    </a:cubicBezTo>
                    <a:cubicBezTo>
                      <a:pt x="351" y="57"/>
                      <a:pt x="225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6212;p71"/>
              <p:cNvSpPr/>
              <p:nvPr/>
            </p:nvSpPr>
            <p:spPr>
              <a:xfrm>
                <a:off x="3300222" y="3725319"/>
                <a:ext cx="15539" cy="99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4" extrusionOk="0">
                    <a:moveTo>
                      <a:pt x="168" y="0"/>
                    </a:moveTo>
                    <a:cubicBezTo>
                      <a:pt x="112" y="0"/>
                      <a:pt x="112" y="0"/>
                      <a:pt x="56" y="56"/>
                    </a:cubicBezTo>
                    <a:cubicBezTo>
                      <a:pt x="0" y="168"/>
                      <a:pt x="112" y="224"/>
                      <a:pt x="168" y="224"/>
                    </a:cubicBezTo>
                    <a:cubicBezTo>
                      <a:pt x="238" y="224"/>
                      <a:pt x="294" y="224"/>
                      <a:pt x="294" y="168"/>
                    </a:cubicBezTo>
                    <a:cubicBezTo>
                      <a:pt x="350" y="56"/>
                      <a:pt x="29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6213;p71"/>
              <p:cNvSpPr/>
              <p:nvPr/>
            </p:nvSpPr>
            <p:spPr>
              <a:xfrm>
                <a:off x="3183748" y="3691231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cubicBezTo>
                      <a:pt x="71" y="0"/>
                      <a:pt x="1" y="0"/>
                      <a:pt x="1" y="126"/>
                    </a:cubicBezTo>
                    <a:cubicBezTo>
                      <a:pt x="1" y="182"/>
                      <a:pt x="71" y="238"/>
                      <a:pt x="183" y="238"/>
                    </a:cubicBezTo>
                    <a:cubicBezTo>
                      <a:pt x="239" y="238"/>
                      <a:pt x="295" y="238"/>
                      <a:pt x="295" y="126"/>
                    </a:cubicBezTo>
                    <a:cubicBezTo>
                      <a:pt x="295" y="70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6214;p71"/>
              <p:cNvSpPr/>
              <p:nvPr/>
            </p:nvSpPr>
            <p:spPr>
              <a:xfrm>
                <a:off x="3088346" y="3665820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1" y="113"/>
                      <a:pt x="57" y="169"/>
                      <a:pt x="57" y="169"/>
                    </a:cubicBezTo>
                    <a:cubicBezTo>
                      <a:pt x="127" y="169"/>
                      <a:pt x="183" y="169"/>
                      <a:pt x="183" y="113"/>
                    </a:cubicBezTo>
                    <a:cubicBezTo>
                      <a:pt x="183" y="57"/>
                      <a:pt x="127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6215;p71"/>
              <p:cNvSpPr/>
              <p:nvPr/>
            </p:nvSpPr>
            <p:spPr>
              <a:xfrm>
                <a:off x="3085867" y="3477495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7" y="1"/>
                    </a:moveTo>
                    <a:cubicBezTo>
                      <a:pt x="57" y="1"/>
                      <a:pt x="1" y="57"/>
                      <a:pt x="1" y="113"/>
                    </a:cubicBezTo>
                    <a:cubicBezTo>
                      <a:pt x="1" y="169"/>
                      <a:pt x="57" y="169"/>
                      <a:pt x="113" y="169"/>
                    </a:cubicBezTo>
                    <a:cubicBezTo>
                      <a:pt x="113" y="169"/>
                      <a:pt x="183" y="169"/>
                      <a:pt x="183" y="113"/>
                    </a:cubicBezTo>
                    <a:cubicBezTo>
                      <a:pt x="183" y="57"/>
                      <a:pt x="113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6216;p71"/>
              <p:cNvSpPr/>
              <p:nvPr/>
            </p:nvSpPr>
            <p:spPr>
              <a:xfrm>
                <a:off x="3243246" y="3544432"/>
                <a:ext cx="8101" cy="495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2" extrusionOk="0">
                    <a:moveTo>
                      <a:pt x="56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56" y="112"/>
                      <a:pt x="56" y="112"/>
                    </a:cubicBezTo>
                    <a:cubicBezTo>
                      <a:pt x="126" y="112"/>
                      <a:pt x="182" y="112"/>
                      <a:pt x="182" y="56"/>
                    </a:cubicBezTo>
                    <a:cubicBezTo>
                      <a:pt x="182" y="0"/>
                      <a:pt x="126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6217;p71"/>
              <p:cNvSpPr/>
              <p:nvPr/>
            </p:nvSpPr>
            <p:spPr>
              <a:xfrm>
                <a:off x="2954562" y="3541953"/>
                <a:ext cx="7482" cy="743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56" y="0"/>
                    </a:moveTo>
                    <a:lnTo>
                      <a:pt x="0" y="56"/>
                    </a:lnTo>
                    <a:cubicBezTo>
                      <a:pt x="0" y="112"/>
                      <a:pt x="0" y="168"/>
                      <a:pt x="56" y="168"/>
                    </a:cubicBezTo>
                    <a:cubicBezTo>
                      <a:pt x="112" y="168"/>
                      <a:pt x="168" y="168"/>
                      <a:pt x="168" y="112"/>
                    </a:cubicBezTo>
                    <a:cubicBezTo>
                      <a:pt x="168" y="56"/>
                      <a:pt x="11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6218;p71"/>
              <p:cNvSpPr/>
              <p:nvPr/>
            </p:nvSpPr>
            <p:spPr>
              <a:xfrm>
                <a:off x="3016496" y="3412463"/>
                <a:ext cx="9961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27" extrusionOk="0">
                    <a:moveTo>
                      <a:pt x="113" y="0"/>
                    </a:moveTo>
                    <a:cubicBezTo>
                      <a:pt x="57" y="0"/>
                      <a:pt x="57" y="0"/>
                      <a:pt x="1" y="70"/>
                    </a:cubicBezTo>
                    <a:cubicBezTo>
                      <a:pt x="1" y="126"/>
                      <a:pt x="57" y="126"/>
                      <a:pt x="113" y="126"/>
                    </a:cubicBezTo>
                    <a:cubicBezTo>
                      <a:pt x="168" y="126"/>
                      <a:pt x="168" y="126"/>
                      <a:pt x="168" y="70"/>
                    </a:cubicBezTo>
                    <a:cubicBezTo>
                      <a:pt x="224" y="0"/>
                      <a:pt x="16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6219;p71"/>
              <p:cNvSpPr/>
              <p:nvPr/>
            </p:nvSpPr>
            <p:spPr>
              <a:xfrm>
                <a:off x="2975015" y="3453988"/>
                <a:ext cx="10536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82" extrusionOk="0">
                    <a:moveTo>
                      <a:pt x="112" y="0"/>
                    </a:moveTo>
                    <a:cubicBezTo>
                      <a:pt x="56" y="0"/>
                      <a:pt x="56" y="56"/>
                      <a:pt x="56" y="112"/>
                    </a:cubicBezTo>
                    <a:cubicBezTo>
                      <a:pt x="0" y="182"/>
                      <a:pt x="56" y="182"/>
                      <a:pt x="112" y="182"/>
                    </a:cubicBezTo>
                    <a:cubicBezTo>
                      <a:pt x="168" y="182"/>
                      <a:pt x="168" y="182"/>
                      <a:pt x="168" y="112"/>
                    </a:cubicBezTo>
                    <a:cubicBezTo>
                      <a:pt x="238" y="56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6220;p71"/>
              <p:cNvSpPr/>
              <p:nvPr/>
            </p:nvSpPr>
            <p:spPr>
              <a:xfrm>
                <a:off x="3039427" y="3539473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6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0" y="168"/>
                      <a:pt x="56" y="168"/>
                    </a:cubicBezTo>
                    <a:cubicBezTo>
                      <a:pt x="112" y="168"/>
                      <a:pt x="182" y="112"/>
                      <a:pt x="182" y="112"/>
                    </a:cubicBezTo>
                    <a:cubicBezTo>
                      <a:pt x="182" y="56"/>
                      <a:pt x="11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6221;p71"/>
              <p:cNvSpPr/>
              <p:nvPr/>
            </p:nvSpPr>
            <p:spPr>
              <a:xfrm>
                <a:off x="3140407" y="3595829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56" y="1"/>
                    </a:moveTo>
                    <a:cubicBezTo>
                      <a:pt x="56" y="1"/>
                      <a:pt x="0" y="1"/>
                      <a:pt x="0" y="56"/>
                    </a:cubicBezTo>
                    <a:cubicBezTo>
                      <a:pt x="0" y="126"/>
                      <a:pt x="56" y="182"/>
                      <a:pt x="56" y="182"/>
                    </a:cubicBezTo>
                    <a:cubicBezTo>
                      <a:pt x="112" y="182"/>
                      <a:pt x="168" y="126"/>
                      <a:pt x="168" y="56"/>
                    </a:cubicBezTo>
                    <a:cubicBezTo>
                      <a:pt x="168" y="1"/>
                      <a:pt x="112" y="1"/>
                      <a:pt x="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6222;p71"/>
              <p:cNvSpPr/>
              <p:nvPr/>
            </p:nvSpPr>
            <p:spPr>
              <a:xfrm>
                <a:off x="3080908" y="3593350"/>
                <a:ext cx="996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113" y="1"/>
                    </a:moveTo>
                    <a:cubicBezTo>
                      <a:pt x="57" y="1"/>
                      <a:pt x="57" y="57"/>
                      <a:pt x="57" y="57"/>
                    </a:cubicBezTo>
                    <a:cubicBezTo>
                      <a:pt x="1" y="182"/>
                      <a:pt x="57" y="182"/>
                      <a:pt x="113" y="182"/>
                    </a:cubicBezTo>
                    <a:cubicBezTo>
                      <a:pt x="169" y="182"/>
                      <a:pt x="169" y="182"/>
                      <a:pt x="169" y="112"/>
                    </a:cubicBezTo>
                    <a:cubicBezTo>
                      <a:pt x="225" y="57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6223;p71"/>
              <p:cNvSpPr/>
              <p:nvPr/>
            </p:nvSpPr>
            <p:spPr>
              <a:xfrm>
                <a:off x="3338648" y="3557403"/>
                <a:ext cx="10536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69" extrusionOk="0">
                    <a:moveTo>
                      <a:pt x="126" y="1"/>
                    </a:moveTo>
                    <a:cubicBezTo>
                      <a:pt x="70" y="1"/>
                      <a:pt x="70" y="1"/>
                      <a:pt x="70" y="57"/>
                    </a:cubicBezTo>
                    <a:cubicBezTo>
                      <a:pt x="0" y="113"/>
                      <a:pt x="70" y="169"/>
                      <a:pt x="126" y="169"/>
                    </a:cubicBezTo>
                    <a:cubicBezTo>
                      <a:pt x="182" y="169"/>
                      <a:pt x="182" y="113"/>
                      <a:pt x="182" y="57"/>
                    </a:cubicBezTo>
                    <a:cubicBezTo>
                      <a:pt x="238" y="1"/>
                      <a:pt x="182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6224;p71"/>
              <p:cNvSpPr/>
              <p:nvPr/>
            </p:nvSpPr>
            <p:spPr>
              <a:xfrm>
                <a:off x="3269233" y="3694330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0"/>
                    </a:moveTo>
                    <a:cubicBezTo>
                      <a:pt x="57" y="0"/>
                      <a:pt x="1" y="0"/>
                      <a:pt x="1" y="56"/>
                    </a:cubicBezTo>
                    <a:cubicBezTo>
                      <a:pt x="1" y="112"/>
                      <a:pt x="57" y="168"/>
                      <a:pt x="113" y="168"/>
                    </a:cubicBezTo>
                    <a:lnTo>
                      <a:pt x="169" y="112"/>
                    </a:lnTo>
                    <a:cubicBezTo>
                      <a:pt x="169" y="56"/>
                      <a:pt x="113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6225;p71"/>
              <p:cNvSpPr/>
              <p:nvPr/>
            </p:nvSpPr>
            <p:spPr>
              <a:xfrm>
                <a:off x="3217835" y="3616902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56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56" y="112"/>
                      <a:pt x="56" y="112"/>
                    </a:cubicBezTo>
                    <a:cubicBezTo>
                      <a:pt x="112" y="112"/>
                      <a:pt x="168" y="112"/>
                      <a:pt x="168" y="56"/>
                    </a:cubicBezTo>
                    <a:cubicBezTo>
                      <a:pt x="168" y="0"/>
                      <a:pt x="11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6226;p71"/>
              <p:cNvSpPr/>
              <p:nvPr/>
            </p:nvSpPr>
            <p:spPr>
              <a:xfrm>
                <a:off x="3220315" y="3482454"/>
                <a:ext cx="996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112" y="1"/>
                    </a:moveTo>
                    <a:cubicBezTo>
                      <a:pt x="56" y="1"/>
                      <a:pt x="56" y="1"/>
                      <a:pt x="0" y="57"/>
                    </a:cubicBezTo>
                    <a:cubicBezTo>
                      <a:pt x="0" y="113"/>
                      <a:pt x="56" y="169"/>
                      <a:pt x="112" y="169"/>
                    </a:cubicBezTo>
                    <a:cubicBezTo>
                      <a:pt x="168" y="169"/>
                      <a:pt x="168" y="113"/>
                      <a:pt x="168" y="113"/>
                    </a:cubicBezTo>
                    <a:cubicBezTo>
                      <a:pt x="224" y="57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6227;p71"/>
              <p:cNvSpPr/>
              <p:nvPr/>
            </p:nvSpPr>
            <p:spPr>
              <a:xfrm>
                <a:off x="3160860" y="3505386"/>
                <a:ext cx="10536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83" extrusionOk="0">
                    <a:moveTo>
                      <a:pt x="112" y="0"/>
                    </a:moveTo>
                    <a:cubicBezTo>
                      <a:pt x="56" y="0"/>
                      <a:pt x="56" y="0"/>
                      <a:pt x="56" y="70"/>
                    </a:cubicBezTo>
                    <a:cubicBezTo>
                      <a:pt x="0" y="126"/>
                      <a:pt x="56" y="182"/>
                      <a:pt x="112" y="182"/>
                    </a:cubicBezTo>
                    <a:cubicBezTo>
                      <a:pt x="168" y="182"/>
                      <a:pt x="168" y="182"/>
                      <a:pt x="238" y="126"/>
                    </a:cubicBezTo>
                    <a:cubicBezTo>
                      <a:pt x="238" y="70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6228;p71"/>
              <p:cNvSpPr/>
              <p:nvPr/>
            </p:nvSpPr>
            <p:spPr>
              <a:xfrm>
                <a:off x="3160860" y="3438494"/>
                <a:ext cx="10536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83" extrusionOk="0">
                    <a:moveTo>
                      <a:pt x="112" y="0"/>
                    </a:moveTo>
                    <a:cubicBezTo>
                      <a:pt x="56" y="0"/>
                      <a:pt x="56" y="56"/>
                      <a:pt x="56" y="112"/>
                    </a:cubicBezTo>
                    <a:cubicBezTo>
                      <a:pt x="0" y="182"/>
                      <a:pt x="56" y="182"/>
                      <a:pt x="112" y="182"/>
                    </a:cubicBezTo>
                    <a:cubicBezTo>
                      <a:pt x="168" y="182"/>
                      <a:pt x="168" y="182"/>
                      <a:pt x="168" y="112"/>
                    </a:cubicBezTo>
                    <a:cubicBezTo>
                      <a:pt x="238" y="56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6229;p71"/>
              <p:cNvSpPr/>
              <p:nvPr/>
            </p:nvSpPr>
            <p:spPr>
              <a:xfrm>
                <a:off x="3362156" y="3433535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113" y="0"/>
                    </a:moveTo>
                    <a:cubicBezTo>
                      <a:pt x="57" y="0"/>
                      <a:pt x="57" y="0"/>
                      <a:pt x="1" y="56"/>
                    </a:cubicBezTo>
                    <a:cubicBezTo>
                      <a:pt x="1" y="112"/>
                      <a:pt x="57" y="168"/>
                      <a:pt x="113" y="168"/>
                    </a:cubicBezTo>
                    <a:cubicBezTo>
                      <a:pt x="169" y="168"/>
                      <a:pt x="169" y="112"/>
                      <a:pt x="169" y="56"/>
                    </a:cubicBezTo>
                    <a:cubicBezTo>
                      <a:pt x="169" y="0"/>
                      <a:pt x="16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6230;p71"/>
              <p:cNvSpPr/>
              <p:nvPr/>
            </p:nvSpPr>
            <p:spPr>
              <a:xfrm>
                <a:off x="3300222" y="3446551"/>
                <a:ext cx="1058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13" extrusionOk="0">
                    <a:moveTo>
                      <a:pt x="112" y="0"/>
                    </a:moveTo>
                    <a:cubicBezTo>
                      <a:pt x="56" y="0"/>
                      <a:pt x="56" y="0"/>
                      <a:pt x="56" y="56"/>
                    </a:cubicBezTo>
                    <a:cubicBezTo>
                      <a:pt x="0" y="112"/>
                      <a:pt x="56" y="112"/>
                      <a:pt x="112" y="112"/>
                    </a:cubicBezTo>
                    <a:cubicBezTo>
                      <a:pt x="168" y="112"/>
                      <a:pt x="168" y="112"/>
                      <a:pt x="168" y="56"/>
                    </a:cubicBezTo>
                    <a:cubicBezTo>
                      <a:pt x="238" y="0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6231;p71"/>
              <p:cNvSpPr/>
              <p:nvPr/>
            </p:nvSpPr>
            <p:spPr>
              <a:xfrm>
                <a:off x="3367114" y="3505386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57" y="0"/>
                    </a:moveTo>
                    <a:cubicBezTo>
                      <a:pt x="57" y="0"/>
                      <a:pt x="1" y="70"/>
                      <a:pt x="1" y="126"/>
                    </a:cubicBezTo>
                    <a:cubicBezTo>
                      <a:pt x="1" y="182"/>
                      <a:pt x="1" y="182"/>
                      <a:pt x="57" y="182"/>
                    </a:cubicBezTo>
                    <a:cubicBezTo>
                      <a:pt x="127" y="182"/>
                      <a:pt x="127" y="182"/>
                      <a:pt x="183" y="126"/>
                    </a:cubicBezTo>
                    <a:cubicBezTo>
                      <a:pt x="183" y="70"/>
                      <a:pt x="127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6232;p71"/>
              <p:cNvSpPr/>
              <p:nvPr/>
            </p:nvSpPr>
            <p:spPr>
              <a:xfrm>
                <a:off x="3331211" y="3350529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12" y="0"/>
                    </a:moveTo>
                    <a:cubicBezTo>
                      <a:pt x="56" y="0"/>
                      <a:pt x="56" y="0"/>
                      <a:pt x="0" y="70"/>
                    </a:cubicBezTo>
                    <a:cubicBezTo>
                      <a:pt x="0" y="126"/>
                      <a:pt x="56" y="182"/>
                      <a:pt x="112" y="182"/>
                    </a:cubicBezTo>
                    <a:cubicBezTo>
                      <a:pt x="168" y="182"/>
                      <a:pt x="168" y="126"/>
                      <a:pt x="168" y="70"/>
                    </a:cubicBezTo>
                    <a:cubicBezTo>
                      <a:pt x="168" y="0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6233;p71"/>
              <p:cNvSpPr/>
              <p:nvPr/>
            </p:nvSpPr>
            <p:spPr>
              <a:xfrm>
                <a:off x="3333690" y="3681314"/>
                <a:ext cx="1058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2" y="1"/>
                    </a:moveTo>
                    <a:cubicBezTo>
                      <a:pt x="56" y="1"/>
                      <a:pt x="56" y="1"/>
                      <a:pt x="56" y="57"/>
                    </a:cubicBezTo>
                    <a:cubicBezTo>
                      <a:pt x="0" y="113"/>
                      <a:pt x="56" y="169"/>
                      <a:pt x="112" y="169"/>
                    </a:cubicBezTo>
                    <a:cubicBezTo>
                      <a:pt x="182" y="169"/>
                      <a:pt x="182" y="113"/>
                      <a:pt x="182" y="113"/>
                    </a:cubicBezTo>
                    <a:cubicBezTo>
                      <a:pt x="238" y="57"/>
                      <a:pt x="182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6234;p71"/>
              <p:cNvSpPr/>
              <p:nvPr/>
            </p:nvSpPr>
            <p:spPr>
              <a:xfrm>
                <a:off x="3222794" y="3409984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12" y="1"/>
                    </a:moveTo>
                    <a:cubicBezTo>
                      <a:pt x="56" y="1"/>
                      <a:pt x="0" y="1"/>
                      <a:pt x="0" y="56"/>
                    </a:cubicBezTo>
                    <a:cubicBezTo>
                      <a:pt x="0" y="126"/>
                      <a:pt x="56" y="182"/>
                      <a:pt x="112" y="182"/>
                    </a:cubicBezTo>
                    <a:cubicBezTo>
                      <a:pt x="112" y="182"/>
                      <a:pt x="168" y="182"/>
                      <a:pt x="168" y="126"/>
                    </a:cubicBezTo>
                    <a:cubicBezTo>
                      <a:pt x="168" y="56"/>
                      <a:pt x="112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6235;p71"/>
              <p:cNvSpPr/>
              <p:nvPr/>
            </p:nvSpPr>
            <p:spPr>
              <a:xfrm>
                <a:off x="3003480" y="3611324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13" y="0"/>
                    </a:moveTo>
                    <a:cubicBezTo>
                      <a:pt x="57" y="0"/>
                      <a:pt x="57" y="56"/>
                      <a:pt x="1" y="56"/>
                    </a:cubicBezTo>
                    <a:cubicBezTo>
                      <a:pt x="1" y="182"/>
                      <a:pt x="57" y="182"/>
                      <a:pt x="113" y="182"/>
                    </a:cubicBezTo>
                    <a:cubicBezTo>
                      <a:pt x="113" y="182"/>
                      <a:pt x="169" y="182"/>
                      <a:pt x="169" y="126"/>
                    </a:cubicBezTo>
                    <a:cubicBezTo>
                      <a:pt x="169" y="56"/>
                      <a:pt x="16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6236;p71"/>
              <p:cNvSpPr/>
              <p:nvPr/>
            </p:nvSpPr>
            <p:spPr>
              <a:xfrm>
                <a:off x="3008438" y="3794690"/>
                <a:ext cx="4900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95" extrusionOk="0">
                    <a:moveTo>
                      <a:pt x="1106" y="294"/>
                    </a:moveTo>
                    <a:lnTo>
                      <a:pt x="1106" y="294"/>
                    </a:lnTo>
                    <a:lnTo>
                      <a:pt x="1106" y="294"/>
                    </a:lnTo>
                    <a:close/>
                    <a:moveTo>
                      <a:pt x="938" y="238"/>
                    </a:moveTo>
                    <a:cubicBezTo>
                      <a:pt x="994" y="294"/>
                      <a:pt x="1050" y="294"/>
                      <a:pt x="1050" y="294"/>
                    </a:cubicBezTo>
                    <a:cubicBezTo>
                      <a:pt x="1050" y="294"/>
                      <a:pt x="994" y="294"/>
                      <a:pt x="938" y="238"/>
                    </a:cubicBezTo>
                    <a:close/>
                    <a:moveTo>
                      <a:pt x="1" y="0"/>
                    </a:moveTo>
                    <a:cubicBezTo>
                      <a:pt x="57" y="56"/>
                      <a:pt x="57" y="56"/>
                      <a:pt x="113" y="56"/>
                    </a:cubicBezTo>
                    <a:cubicBezTo>
                      <a:pt x="57" y="56"/>
                      <a:pt x="57" y="5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6237;p71"/>
              <p:cNvSpPr/>
              <p:nvPr/>
            </p:nvSpPr>
            <p:spPr>
              <a:xfrm>
                <a:off x="2820114" y="3418041"/>
                <a:ext cx="31033" cy="4648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050" extrusionOk="0">
                    <a:moveTo>
                      <a:pt x="406" y="0"/>
                    </a:moveTo>
                    <a:cubicBezTo>
                      <a:pt x="239" y="0"/>
                      <a:pt x="113" y="168"/>
                      <a:pt x="57" y="462"/>
                    </a:cubicBezTo>
                    <a:cubicBezTo>
                      <a:pt x="1" y="756"/>
                      <a:pt x="57" y="1050"/>
                      <a:pt x="239" y="1050"/>
                    </a:cubicBezTo>
                    <a:cubicBezTo>
                      <a:pt x="406" y="1050"/>
                      <a:pt x="588" y="868"/>
                      <a:pt x="644" y="574"/>
                    </a:cubicBezTo>
                    <a:cubicBezTo>
                      <a:pt x="700" y="294"/>
                      <a:pt x="588" y="0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6238;p71"/>
              <p:cNvSpPr/>
              <p:nvPr/>
            </p:nvSpPr>
            <p:spPr>
              <a:xfrm>
                <a:off x="3036948" y="3735235"/>
                <a:ext cx="20497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06" extrusionOk="0">
                    <a:moveTo>
                      <a:pt x="238" y="0"/>
                    </a:moveTo>
                    <a:cubicBezTo>
                      <a:pt x="112" y="0"/>
                      <a:pt x="56" y="56"/>
                      <a:pt x="0" y="182"/>
                    </a:cubicBezTo>
                    <a:cubicBezTo>
                      <a:pt x="0" y="294"/>
                      <a:pt x="112" y="406"/>
                      <a:pt x="238" y="406"/>
                    </a:cubicBezTo>
                    <a:cubicBezTo>
                      <a:pt x="294" y="406"/>
                      <a:pt x="406" y="350"/>
                      <a:pt x="406" y="238"/>
                    </a:cubicBezTo>
                    <a:cubicBezTo>
                      <a:pt x="462" y="56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6239;p71"/>
              <p:cNvSpPr/>
              <p:nvPr/>
            </p:nvSpPr>
            <p:spPr>
              <a:xfrm>
                <a:off x="2869076" y="3642313"/>
                <a:ext cx="23552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0" extrusionOk="0">
                    <a:moveTo>
                      <a:pt x="238" y="0"/>
                    </a:moveTo>
                    <a:cubicBezTo>
                      <a:pt x="182" y="0"/>
                      <a:pt x="112" y="0"/>
                      <a:pt x="56" y="56"/>
                    </a:cubicBezTo>
                    <a:cubicBezTo>
                      <a:pt x="0" y="238"/>
                      <a:pt x="112" y="350"/>
                      <a:pt x="294" y="350"/>
                    </a:cubicBezTo>
                    <a:cubicBezTo>
                      <a:pt x="350" y="350"/>
                      <a:pt x="406" y="350"/>
                      <a:pt x="462" y="238"/>
                    </a:cubicBezTo>
                    <a:cubicBezTo>
                      <a:pt x="532" y="126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6240;p71"/>
              <p:cNvSpPr/>
              <p:nvPr/>
            </p:nvSpPr>
            <p:spPr>
              <a:xfrm>
                <a:off x="2877134" y="3389531"/>
                <a:ext cx="22932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51" extrusionOk="0">
                    <a:moveTo>
                      <a:pt x="224" y="1"/>
                    </a:moveTo>
                    <a:cubicBezTo>
                      <a:pt x="168" y="1"/>
                      <a:pt x="112" y="1"/>
                      <a:pt x="112" y="57"/>
                    </a:cubicBezTo>
                    <a:cubicBezTo>
                      <a:pt x="0" y="239"/>
                      <a:pt x="168" y="351"/>
                      <a:pt x="280" y="351"/>
                    </a:cubicBezTo>
                    <a:cubicBezTo>
                      <a:pt x="350" y="351"/>
                      <a:pt x="406" y="351"/>
                      <a:pt x="462" y="295"/>
                    </a:cubicBezTo>
                    <a:cubicBezTo>
                      <a:pt x="518" y="113"/>
                      <a:pt x="406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6241;p71"/>
              <p:cNvSpPr/>
              <p:nvPr/>
            </p:nvSpPr>
            <p:spPr>
              <a:xfrm>
                <a:off x="3065458" y="3781675"/>
                <a:ext cx="13015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39" extrusionOk="0">
                    <a:moveTo>
                      <a:pt x="112" y="1"/>
                    </a:moveTo>
                    <a:cubicBezTo>
                      <a:pt x="56" y="1"/>
                      <a:pt x="0" y="56"/>
                      <a:pt x="0" y="126"/>
                    </a:cubicBezTo>
                    <a:cubicBezTo>
                      <a:pt x="0" y="182"/>
                      <a:pt x="56" y="238"/>
                      <a:pt x="168" y="238"/>
                    </a:cubicBezTo>
                    <a:cubicBezTo>
                      <a:pt x="224" y="238"/>
                      <a:pt x="294" y="238"/>
                      <a:pt x="294" y="182"/>
                    </a:cubicBezTo>
                    <a:cubicBezTo>
                      <a:pt x="294" y="56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6242;p71"/>
              <p:cNvSpPr/>
              <p:nvPr/>
            </p:nvSpPr>
            <p:spPr>
              <a:xfrm>
                <a:off x="2931010" y="3616902"/>
                <a:ext cx="15539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82" y="0"/>
                    </a:moveTo>
                    <a:cubicBezTo>
                      <a:pt x="112" y="0"/>
                      <a:pt x="56" y="0"/>
                      <a:pt x="56" y="56"/>
                    </a:cubicBezTo>
                    <a:cubicBezTo>
                      <a:pt x="0" y="168"/>
                      <a:pt x="56" y="224"/>
                      <a:pt x="182" y="224"/>
                    </a:cubicBezTo>
                    <a:cubicBezTo>
                      <a:pt x="238" y="224"/>
                      <a:pt x="238" y="224"/>
                      <a:pt x="294" y="168"/>
                    </a:cubicBezTo>
                    <a:cubicBezTo>
                      <a:pt x="350" y="56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6243;p71"/>
              <p:cNvSpPr/>
              <p:nvPr/>
            </p:nvSpPr>
            <p:spPr>
              <a:xfrm>
                <a:off x="2948984" y="3668299"/>
                <a:ext cx="21117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07" extrusionOk="0">
                    <a:moveTo>
                      <a:pt x="238" y="1"/>
                    </a:moveTo>
                    <a:cubicBezTo>
                      <a:pt x="126" y="1"/>
                      <a:pt x="56" y="57"/>
                      <a:pt x="0" y="169"/>
                    </a:cubicBezTo>
                    <a:cubicBezTo>
                      <a:pt x="0" y="295"/>
                      <a:pt x="126" y="407"/>
                      <a:pt x="238" y="407"/>
                    </a:cubicBezTo>
                    <a:cubicBezTo>
                      <a:pt x="294" y="407"/>
                      <a:pt x="406" y="351"/>
                      <a:pt x="406" y="239"/>
                    </a:cubicBezTo>
                    <a:cubicBezTo>
                      <a:pt x="476" y="57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6244;p71"/>
              <p:cNvSpPr/>
              <p:nvPr/>
            </p:nvSpPr>
            <p:spPr>
              <a:xfrm>
                <a:off x="2874035" y="3487412"/>
                <a:ext cx="15494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95" extrusionOk="0">
                    <a:moveTo>
                      <a:pt x="182" y="1"/>
                    </a:moveTo>
                    <a:cubicBezTo>
                      <a:pt x="126" y="1"/>
                      <a:pt x="70" y="57"/>
                      <a:pt x="70" y="127"/>
                    </a:cubicBezTo>
                    <a:cubicBezTo>
                      <a:pt x="0" y="239"/>
                      <a:pt x="126" y="295"/>
                      <a:pt x="182" y="295"/>
                    </a:cubicBezTo>
                    <a:cubicBezTo>
                      <a:pt x="238" y="295"/>
                      <a:pt x="294" y="239"/>
                      <a:pt x="294" y="183"/>
                    </a:cubicBezTo>
                    <a:cubicBezTo>
                      <a:pt x="350" y="57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6245;p71"/>
              <p:cNvSpPr/>
              <p:nvPr/>
            </p:nvSpPr>
            <p:spPr>
              <a:xfrm>
                <a:off x="2977449" y="3732756"/>
                <a:ext cx="13060" cy="1301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4" extrusionOk="0">
                    <a:moveTo>
                      <a:pt x="183" y="0"/>
                    </a:moveTo>
                    <a:cubicBezTo>
                      <a:pt x="113" y="0"/>
                      <a:pt x="57" y="56"/>
                      <a:pt x="57" y="112"/>
                    </a:cubicBezTo>
                    <a:cubicBezTo>
                      <a:pt x="1" y="238"/>
                      <a:pt x="113" y="294"/>
                      <a:pt x="183" y="294"/>
                    </a:cubicBezTo>
                    <a:cubicBezTo>
                      <a:pt x="239" y="294"/>
                      <a:pt x="295" y="238"/>
                      <a:pt x="295" y="182"/>
                    </a:cubicBezTo>
                    <a:cubicBezTo>
                      <a:pt x="295" y="56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6246;p71"/>
              <p:cNvSpPr/>
              <p:nvPr/>
            </p:nvSpPr>
            <p:spPr>
              <a:xfrm>
                <a:off x="2913037" y="3704246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cubicBezTo>
                      <a:pt x="57" y="0"/>
                      <a:pt x="1" y="0"/>
                      <a:pt x="1" y="56"/>
                    </a:cubicBezTo>
                    <a:cubicBezTo>
                      <a:pt x="1" y="182"/>
                      <a:pt x="57" y="238"/>
                      <a:pt x="113" y="238"/>
                    </a:cubicBezTo>
                    <a:cubicBezTo>
                      <a:pt x="169" y="238"/>
                      <a:pt x="239" y="238"/>
                      <a:pt x="239" y="126"/>
                    </a:cubicBezTo>
                    <a:cubicBezTo>
                      <a:pt x="295" y="56"/>
                      <a:pt x="16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6247;p71"/>
              <p:cNvSpPr/>
              <p:nvPr/>
            </p:nvSpPr>
            <p:spPr>
              <a:xfrm>
                <a:off x="2871556" y="3564840"/>
                <a:ext cx="15494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95" extrusionOk="0">
                    <a:moveTo>
                      <a:pt x="182" y="1"/>
                    </a:moveTo>
                    <a:cubicBezTo>
                      <a:pt x="182" y="1"/>
                      <a:pt x="126" y="57"/>
                      <a:pt x="56" y="57"/>
                    </a:cubicBezTo>
                    <a:cubicBezTo>
                      <a:pt x="0" y="183"/>
                      <a:pt x="126" y="295"/>
                      <a:pt x="238" y="295"/>
                    </a:cubicBezTo>
                    <a:cubicBezTo>
                      <a:pt x="238" y="295"/>
                      <a:pt x="294" y="239"/>
                      <a:pt x="350" y="239"/>
                    </a:cubicBezTo>
                    <a:cubicBezTo>
                      <a:pt x="350" y="127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6248;p71"/>
              <p:cNvSpPr/>
              <p:nvPr/>
            </p:nvSpPr>
            <p:spPr>
              <a:xfrm>
                <a:off x="3119335" y="3779195"/>
                <a:ext cx="21117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07" extrusionOk="0">
                    <a:moveTo>
                      <a:pt x="238" y="1"/>
                    </a:moveTo>
                    <a:cubicBezTo>
                      <a:pt x="126" y="1"/>
                      <a:pt x="56" y="57"/>
                      <a:pt x="0" y="182"/>
                    </a:cubicBezTo>
                    <a:cubicBezTo>
                      <a:pt x="0" y="294"/>
                      <a:pt x="126" y="406"/>
                      <a:pt x="238" y="406"/>
                    </a:cubicBezTo>
                    <a:cubicBezTo>
                      <a:pt x="294" y="406"/>
                      <a:pt x="406" y="350"/>
                      <a:pt x="406" y="238"/>
                    </a:cubicBezTo>
                    <a:cubicBezTo>
                      <a:pt x="476" y="112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6249;p71"/>
              <p:cNvSpPr/>
              <p:nvPr/>
            </p:nvSpPr>
            <p:spPr>
              <a:xfrm>
                <a:off x="2853582" y="3332555"/>
                <a:ext cx="10581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" extrusionOk="0">
                    <a:moveTo>
                      <a:pt x="0" y="0"/>
                    </a:moveTo>
                    <a:lnTo>
                      <a:pt x="112" y="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6250;p71"/>
              <p:cNvSpPr/>
              <p:nvPr/>
            </p:nvSpPr>
            <p:spPr>
              <a:xfrm>
                <a:off x="3041906" y="3338133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82" y="0"/>
                    </a:moveTo>
                    <a:cubicBezTo>
                      <a:pt x="126" y="56"/>
                      <a:pt x="56" y="56"/>
                      <a:pt x="0" y="56"/>
                    </a:cubicBezTo>
                    <a:cubicBezTo>
                      <a:pt x="0" y="112"/>
                      <a:pt x="56" y="112"/>
                      <a:pt x="126" y="112"/>
                    </a:cubicBezTo>
                    <a:cubicBezTo>
                      <a:pt x="182" y="112"/>
                      <a:pt x="182" y="112"/>
                      <a:pt x="182" y="56"/>
                    </a:cubicBez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6251;p71"/>
              <p:cNvSpPr/>
              <p:nvPr/>
            </p:nvSpPr>
            <p:spPr>
              <a:xfrm>
                <a:off x="2957041" y="3361065"/>
                <a:ext cx="7482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2" extrusionOk="0">
                    <a:moveTo>
                      <a:pt x="112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56" y="182"/>
                      <a:pt x="112" y="182"/>
                    </a:cubicBezTo>
                    <a:lnTo>
                      <a:pt x="168" y="112"/>
                    </a:lnTo>
                    <a:cubicBezTo>
                      <a:pt x="168" y="56"/>
                      <a:pt x="112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6252;p71"/>
              <p:cNvSpPr/>
              <p:nvPr/>
            </p:nvSpPr>
            <p:spPr>
              <a:xfrm>
                <a:off x="3003480" y="3776716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1" y="113"/>
                      <a:pt x="57" y="168"/>
                      <a:pt x="113" y="168"/>
                    </a:cubicBezTo>
                    <a:cubicBezTo>
                      <a:pt x="113" y="168"/>
                      <a:pt x="169" y="168"/>
                      <a:pt x="169" y="113"/>
                    </a:cubicBezTo>
                    <a:cubicBezTo>
                      <a:pt x="169" y="57"/>
                      <a:pt x="113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6253;p71"/>
              <p:cNvSpPr/>
              <p:nvPr/>
            </p:nvSpPr>
            <p:spPr>
              <a:xfrm>
                <a:off x="2830650" y="3528937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68"/>
                      <a:pt x="57" y="168"/>
                      <a:pt x="57" y="168"/>
                    </a:cubicBezTo>
                    <a:cubicBezTo>
                      <a:pt x="113" y="168"/>
                      <a:pt x="168" y="168"/>
                      <a:pt x="168" y="112"/>
                    </a:cubicBezTo>
                    <a:cubicBezTo>
                      <a:pt x="168" y="56"/>
                      <a:pt x="113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6254;p71"/>
              <p:cNvSpPr/>
              <p:nvPr/>
            </p:nvSpPr>
            <p:spPr>
              <a:xfrm>
                <a:off x="3106319" y="3389531"/>
                <a:ext cx="1058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27" y="1"/>
                    </a:moveTo>
                    <a:cubicBezTo>
                      <a:pt x="71" y="1"/>
                      <a:pt x="71" y="1"/>
                      <a:pt x="71" y="57"/>
                    </a:cubicBezTo>
                    <a:cubicBezTo>
                      <a:pt x="1" y="113"/>
                      <a:pt x="71" y="169"/>
                      <a:pt x="127" y="169"/>
                    </a:cubicBezTo>
                    <a:cubicBezTo>
                      <a:pt x="183" y="169"/>
                      <a:pt x="183" y="113"/>
                      <a:pt x="183" y="113"/>
                    </a:cubicBezTo>
                    <a:cubicBezTo>
                      <a:pt x="238" y="57"/>
                      <a:pt x="183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6255;p71"/>
              <p:cNvSpPr/>
              <p:nvPr/>
            </p:nvSpPr>
            <p:spPr>
              <a:xfrm>
                <a:off x="3258697" y="3332555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127" y="0"/>
                    </a:moveTo>
                    <a:cubicBezTo>
                      <a:pt x="57" y="0"/>
                      <a:pt x="1" y="0"/>
                      <a:pt x="1" y="56"/>
                    </a:cubicBezTo>
                    <a:cubicBezTo>
                      <a:pt x="1" y="126"/>
                      <a:pt x="57" y="182"/>
                      <a:pt x="127" y="182"/>
                    </a:cubicBezTo>
                    <a:cubicBezTo>
                      <a:pt x="127" y="182"/>
                      <a:pt x="183" y="182"/>
                      <a:pt x="183" y="126"/>
                    </a:cubicBezTo>
                    <a:cubicBezTo>
                      <a:pt x="183" y="56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6256;p71"/>
              <p:cNvSpPr/>
              <p:nvPr/>
            </p:nvSpPr>
            <p:spPr>
              <a:xfrm>
                <a:off x="3181268" y="3361065"/>
                <a:ext cx="8101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2" extrusionOk="0">
                    <a:moveTo>
                      <a:pt x="57" y="0"/>
                    </a:moveTo>
                    <a:cubicBezTo>
                      <a:pt x="1" y="0"/>
                      <a:pt x="1" y="56"/>
                      <a:pt x="1" y="112"/>
                    </a:cubicBezTo>
                    <a:cubicBezTo>
                      <a:pt x="1" y="182"/>
                      <a:pt x="1" y="182"/>
                      <a:pt x="57" y="182"/>
                    </a:cubicBezTo>
                    <a:cubicBezTo>
                      <a:pt x="127" y="182"/>
                      <a:pt x="127" y="182"/>
                      <a:pt x="183" y="112"/>
                    </a:cubicBezTo>
                    <a:cubicBezTo>
                      <a:pt x="183" y="56"/>
                      <a:pt x="127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4" name="Google Shape;6257;p71"/>
            <p:cNvSpPr/>
            <p:nvPr/>
          </p:nvSpPr>
          <p:spPr>
            <a:xfrm>
              <a:off x="3653939" y="2192072"/>
              <a:ext cx="407682" cy="812797"/>
            </a:xfrm>
            <a:custGeom>
              <a:avLst/>
              <a:gdLst/>
              <a:ahLst/>
              <a:cxnLst/>
              <a:rect l="l" t="t" r="r" b="b"/>
              <a:pathLst>
                <a:path w="9209" h="18360" extrusionOk="0">
                  <a:moveTo>
                    <a:pt x="8397" y="1"/>
                  </a:moveTo>
                  <a:lnTo>
                    <a:pt x="8397" y="1"/>
                  </a:lnTo>
                  <a:cubicBezTo>
                    <a:pt x="5360" y="1862"/>
                    <a:pt x="2911" y="4660"/>
                    <a:pt x="1568" y="7921"/>
                  </a:cubicBezTo>
                  <a:cubicBezTo>
                    <a:pt x="295" y="11251"/>
                    <a:pt x="1" y="14918"/>
                    <a:pt x="868" y="18360"/>
                  </a:cubicBezTo>
                  <a:cubicBezTo>
                    <a:pt x="3905" y="16499"/>
                    <a:pt x="6298" y="13700"/>
                    <a:pt x="7697" y="10426"/>
                  </a:cubicBezTo>
                  <a:cubicBezTo>
                    <a:pt x="9040" y="7165"/>
                    <a:pt x="9208" y="3429"/>
                    <a:pt x="8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6258;p71"/>
            <p:cNvSpPr/>
            <p:nvPr/>
          </p:nvSpPr>
          <p:spPr>
            <a:xfrm>
              <a:off x="2636747" y="3019876"/>
              <a:ext cx="805360" cy="322463"/>
            </a:xfrm>
            <a:custGeom>
              <a:avLst/>
              <a:gdLst/>
              <a:ahLst/>
              <a:cxnLst/>
              <a:rect l="l" t="t" r="r" b="b"/>
              <a:pathLst>
                <a:path w="18192" h="7284" extrusionOk="0">
                  <a:moveTo>
                    <a:pt x="12009" y="1"/>
                  </a:moveTo>
                  <a:cubicBezTo>
                    <a:pt x="6800" y="1"/>
                    <a:pt x="2550" y="4054"/>
                    <a:pt x="1" y="7245"/>
                  </a:cubicBezTo>
                  <a:cubicBezTo>
                    <a:pt x="1" y="7245"/>
                    <a:pt x="722" y="6991"/>
                    <a:pt x="2709" y="6991"/>
                  </a:cubicBezTo>
                  <a:cubicBezTo>
                    <a:pt x="3599" y="6991"/>
                    <a:pt x="4741" y="7042"/>
                    <a:pt x="6186" y="7189"/>
                  </a:cubicBezTo>
                  <a:cubicBezTo>
                    <a:pt x="6835" y="7254"/>
                    <a:pt x="7451" y="7283"/>
                    <a:pt x="8037" y="7283"/>
                  </a:cubicBezTo>
                  <a:cubicBezTo>
                    <a:pt x="15866" y="7283"/>
                    <a:pt x="18192" y="1942"/>
                    <a:pt x="18192" y="1942"/>
                  </a:cubicBezTo>
                  <a:cubicBezTo>
                    <a:pt x="16024" y="563"/>
                    <a:pt x="13950" y="1"/>
                    <a:pt x="12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6259;p71"/>
            <p:cNvSpPr/>
            <p:nvPr/>
          </p:nvSpPr>
          <p:spPr>
            <a:xfrm>
              <a:off x="3003480" y="2297390"/>
              <a:ext cx="97925" cy="136971"/>
            </a:xfrm>
            <a:custGeom>
              <a:avLst/>
              <a:gdLst/>
              <a:ahLst/>
              <a:cxnLst/>
              <a:rect l="l" t="t" r="r" b="b"/>
              <a:pathLst>
                <a:path w="2212" h="3094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69" y="420"/>
                    <a:pt x="225" y="770"/>
                    <a:pt x="407" y="938"/>
                  </a:cubicBezTo>
                  <a:cubicBezTo>
                    <a:pt x="812" y="1526"/>
                    <a:pt x="1050" y="1750"/>
                    <a:pt x="1806" y="2337"/>
                  </a:cubicBezTo>
                  <a:cubicBezTo>
                    <a:pt x="2044" y="2519"/>
                    <a:pt x="2212" y="2799"/>
                    <a:pt x="2212" y="3093"/>
                  </a:cubicBezTo>
                  <a:cubicBezTo>
                    <a:pt x="2212" y="2799"/>
                    <a:pt x="2044" y="2519"/>
                    <a:pt x="1806" y="2337"/>
                  </a:cubicBezTo>
                  <a:cubicBezTo>
                    <a:pt x="1050" y="1750"/>
                    <a:pt x="812" y="1526"/>
                    <a:pt x="407" y="938"/>
                  </a:cubicBezTo>
                  <a:cubicBezTo>
                    <a:pt x="225" y="770"/>
                    <a:pt x="169" y="420"/>
                    <a:pt x="1" y="1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6260;p71"/>
            <p:cNvSpPr/>
            <p:nvPr/>
          </p:nvSpPr>
          <p:spPr>
            <a:xfrm>
              <a:off x="3088346" y="2465262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6261;p71"/>
            <p:cNvSpPr/>
            <p:nvPr/>
          </p:nvSpPr>
          <p:spPr>
            <a:xfrm>
              <a:off x="3393145" y="2398370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6262;p71"/>
            <p:cNvSpPr/>
            <p:nvPr/>
          </p:nvSpPr>
          <p:spPr>
            <a:xfrm>
              <a:off x="3096403" y="2687674"/>
              <a:ext cx="31033" cy="20497"/>
            </a:xfrm>
            <a:custGeom>
              <a:avLst/>
              <a:gdLst/>
              <a:ahLst/>
              <a:cxnLst/>
              <a:rect l="l" t="t" r="r" b="b"/>
              <a:pathLst>
                <a:path w="701" h="463" extrusionOk="0">
                  <a:moveTo>
                    <a:pt x="700" y="0"/>
                  </a:moveTo>
                  <a:cubicBezTo>
                    <a:pt x="574" y="280"/>
                    <a:pt x="295" y="462"/>
                    <a:pt x="1" y="462"/>
                  </a:cubicBezTo>
                  <a:lnTo>
                    <a:pt x="1" y="462"/>
                  </a:lnTo>
                  <a:cubicBezTo>
                    <a:pt x="295" y="462"/>
                    <a:pt x="574" y="280"/>
                    <a:pt x="700" y="0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6263;p71"/>
            <p:cNvSpPr/>
            <p:nvPr/>
          </p:nvSpPr>
          <p:spPr>
            <a:xfrm>
              <a:off x="3127392" y="2684575"/>
              <a:ext cx="44" cy="3143"/>
            </a:xfrm>
            <a:custGeom>
              <a:avLst/>
              <a:gdLst/>
              <a:ahLst/>
              <a:cxnLst/>
              <a:rect l="l" t="t" r="r" b="b"/>
              <a:pathLst>
                <a:path w="1" h="71" extrusionOk="0">
                  <a:moveTo>
                    <a:pt x="0" y="0"/>
                  </a:moveTo>
                  <a:lnTo>
                    <a:pt x="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6264;p71"/>
            <p:cNvSpPr/>
            <p:nvPr/>
          </p:nvSpPr>
          <p:spPr>
            <a:xfrm>
              <a:off x="3028891" y="2697591"/>
              <a:ext cx="3143" cy="44"/>
            </a:xfrm>
            <a:custGeom>
              <a:avLst/>
              <a:gdLst/>
              <a:ahLst/>
              <a:cxnLst/>
              <a:rect l="l" t="t" r="r" b="b"/>
              <a:pathLst>
                <a:path w="71" h="1" extrusionOk="0">
                  <a:moveTo>
                    <a:pt x="70" y="0"/>
                  </a:moveTo>
                  <a:lnTo>
                    <a:pt x="0" y="0"/>
                  </a:lnTo>
                  <a:lnTo>
                    <a:pt x="70" y="0"/>
                  </a:lnTo>
                  <a:close/>
                  <a:moveTo>
                    <a:pt x="70" y="0"/>
                  </a:move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6265;p71"/>
            <p:cNvGrpSpPr/>
            <p:nvPr/>
          </p:nvGrpSpPr>
          <p:grpSpPr>
            <a:xfrm>
              <a:off x="2740206" y="2148112"/>
              <a:ext cx="637488" cy="799782"/>
              <a:chOff x="2740206" y="2148112"/>
              <a:chExt cx="637488" cy="799782"/>
            </a:xfrm>
          </p:grpSpPr>
          <p:sp>
            <p:nvSpPr>
              <p:cNvPr id="379" name="Google Shape;6266;p71"/>
              <p:cNvSpPr/>
              <p:nvPr/>
            </p:nvSpPr>
            <p:spPr>
              <a:xfrm>
                <a:off x="2740206" y="2217483"/>
                <a:ext cx="177833" cy="165437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737" extrusionOk="0">
                    <a:moveTo>
                      <a:pt x="1" y="0"/>
                    </a:moveTo>
                    <a:lnTo>
                      <a:pt x="1" y="182"/>
                    </a:lnTo>
                    <a:lnTo>
                      <a:pt x="1" y="350"/>
                    </a:lnTo>
                    <a:cubicBezTo>
                      <a:pt x="994" y="1875"/>
                      <a:pt x="2449" y="3093"/>
                      <a:pt x="3961" y="3737"/>
                    </a:cubicBezTo>
                    <a:cubicBezTo>
                      <a:pt x="3961" y="3681"/>
                      <a:pt x="4017" y="3625"/>
                      <a:pt x="4017" y="3555"/>
                    </a:cubicBezTo>
                    <a:cubicBezTo>
                      <a:pt x="2449" y="2925"/>
                      <a:pt x="924" y="1582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6267;p71"/>
              <p:cNvSpPr/>
              <p:nvPr/>
            </p:nvSpPr>
            <p:spPr>
              <a:xfrm>
                <a:off x="2796562" y="2148112"/>
                <a:ext cx="185890" cy="157380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3555" extrusionOk="0">
                    <a:moveTo>
                      <a:pt x="295" y="0"/>
                    </a:moveTo>
                    <a:cubicBezTo>
                      <a:pt x="183" y="0"/>
                      <a:pt x="71" y="56"/>
                      <a:pt x="1" y="56"/>
                    </a:cubicBezTo>
                    <a:cubicBezTo>
                      <a:pt x="1694" y="812"/>
                      <a:pt x="3219" y="2099"/>
                      <a:pt x="4087" y="3554"/>
                    </a:cubicBezTo>
                    <a:cubicBezTo>
                      <a:pt x="4087" y="3554"/>
                      <a:pt x="4143" y="3498"/>
                      <a:pt x="4199" y="3442"/>
                    </a:cubicBezTo>
                    <a:cubicBezTo>
                      <a:pt x="3331" y="2043"/>
                      <a:pt x="1932" y="756"/>
                      <a:pt x="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6268;p71"/>
              <p:cNvSpPr/>
              <p:nvPr/>
            </p:nvSpPr>
            <p:spPr>
              <a:xfrm>
                <a:off x="2760659" y="2168520"/>
                <a:ext cx="167916" cy="159903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3612" extrusionOk="0">
                    <a:moveTo>
                      <a:pt x="112" y="1"/>
                    </a:moveTo>
                    <a:cubicBezTo>
                      <a:pt x="56" y="57"/>
                      <a:pt x="0" y="113"/>
                      <a:pt x="0" y="113"/>
                    </a:cubicBezTo>
                    <a:cubicBezTo>
                      <a:pt x="1106" y="1400"/>
                      <a:pt x="2393" y="2562"/>
                      <a:pt x="3681" y="3611"/>
                    </a:cubicBezTo>
                    <a:cubicBezTo>
                      <a:pt x="3737" y="3555"/>
                      <a:pt x="3737" y="3555"/>
                      <a:pt x="3793" y="3499"/>
                    </a:cubicBezTo>
                    <a:cubicBezTo>
                      <a:pt x="2505" y="2394"/>
                      <a:pt x="1232" y="1232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6269;p71"/>
              <p:cNvSpPr/>
              <p:nvPr/>
            </p:nvSpPr>
            <p:spPr>
              <a:xfrm>
                <a:off x="3225273" y="2256485"/>
                <a:ext cx="79952" cy="175398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3962" extrusionOk="0">
                    <a:moveTo>
                      <a:pt x="112" y="1"/>
                    </a:moveTo>
                    <a:cubicBezTo>
                      <a:pt x="56" y="57"/>
                      <a:pt x="0" y="113"/>
                      <a:pt x="0" y="225"/>
                    </a:cubicBezTo>
                    <a:cubicBezTo>
                      <a:pt x="182" y="1624"/>
                      <a:pt x="812" y="3024"/>
                      <a:pt x="1749" y="3961"/>
                    </a:cubicBezTo>
                    <a:lnTo>
                      <a:pt x="1805" y="3905"/>
                    </a:lnTo>
                    <a:cubicBezTo>
                      <a:pt x="938" y="2856"/>
                      <a:pt x="238" y="1456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6270;p71"/>
              <p:cNvSpPr/>
              <p:nvPr/>
            </p:nvSpPr>
            <p:spPr>
              <a:xfrm>
                <a:off x="3292165" y="2225540"/>
                <a:ext cx="85530" cy="17039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849" extrusionOk="0">
                    <a:moveTo>
                      <a:pt x="1" y="0"/>
                    </a:moveTo>
                    <a:cubicBezTo>
                      <a:pt x="994" y="1050"/>
                      <a:pt x="1638" y="2505"/>
                      <a:pt x="1820" y="3848"/>
                    </a:cubicBezTo>
                    <a:lnTo>
                      <a:pt x="1932" y="3848"/>
                    </a:lnTo>
                    <a:cubicBezTo>
                      <a:pt x="1820" y="2505"/>
                      <a:pt x="1176" y="1106"/>
                      <a:pt x="238" y="56"/>
                    </a:cubicBezTo>
                    <a:cubicBezTo>
                      <a:pt x="182" y="0"/>
                      <a:pt x="71" y="0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6271;p71"/>
              <p:cNvSpPr/>
              <p:nvPr/>
            </p:nvSpPr>
            <p:spPr>
              <a:xfrm>
                <a:off x="3256218" y="2228019"/>
                <a:ext cx="75038" cy="167916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3793" extrusionOk="0">
                    <a:moveTo>
                      <a:pt x="183" y="0"/>
                    </a:moveTo>
                    <a:cubicBezTo>
                      <a:pt x="113" y="0"/>
                      <a:pt x="57" y="0"/>
                      <a:pt x="57" y="56"/>
                    </a:cubicBezTo>
                    <a:lnTo>
                      <a:pt x="1" y="56"/>
                    </a:lnTo>
                    <a:cubicBezTo>
                      <a:pt x="463" y="1344"/>
                      <a:pt x="994" y="2561"/>
                      <a:pt x="1582" y="3792"/>
                    </a:cubicBezTo>
                    <a:cubicBezTo>
                      <a:pt x="1638" y="3792"/>
                      <a:pt x="1638" y="3736"/>
                      <a:pt x="1694" y="3736"/>
                    </a:cubicBezTo>
                    <a:cubicBezTo>
                      <a:pt x="1106" y="2505"/>
                      <a:pt x="589" y="1288"/>
                      <a:pt x="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6272;p71"/>
              <p:cNvSpPr/>
              <p:nvPr/>
            </p:nvSpPr>
            <p:spPr>
              <a:xfrm>
                <a:off x="2830650" y="2659164"/>
                <a:ext cx="162338" cy="38471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869" extrusionOk="0">
                    <a:moveTo>
                      <a:pt x="1" y="1"/>
                    </a:moveTo>
                    <a:cubicBezTo>
                      <a:pt x="1" y="57"/>
                      <a:pt x="57" y="113"/>
                      <a:pt x="113" y="169"/>
                    </a:cubicBezTo>
                    <a:cubicBezTo>
                      <a:pt x="980" y="644"/>
                      <a:pt x="2030" y="868"/>
                      <a:pt x="2967" y="868"/>
                    </a:cubicBezTo>
                    <a:cubicBezTo>
                      <a:pt x="3205" y="868"/>
                      <a:pt x="3429" y="868"/>
                      <a:pt x="3667" y="812"/>
                    </a:cubicBezTo>
                    <a:lnTo>
                      <a:pt x="3667" y="700"/>
                    </a:lnTo>
                    <a:cubicBezTo>
                      <a:pt x="3429" y="756"/>
                      <a:pt x="3205" y="756"/>
                      <a:pt x="2967" y="756"/>
                    </a:cubicBezTo>
                    <a:cubicBezTo>
                      <a:pt x="1974" y="756"/>
                      <a:pt x="868" y="462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6273;p71"/>
              <p:cNvSpPr/>
              <p:nvPr/>
            </p:nvSpPr>
            <p:spPr>
              <a:xfrm>
                <a:off x="2838087" y="2589174"/>
                <a:ext cx="167916" cy="39046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882" extrusionOk="0">
                    <a:moveTo>
                      <a:pt x="756" y="0"/>
                    </a:moveTo>
                    <a:cubicBezTo>
                      <a:pt x="588" y="0"/>
                      <a:pt x="406" y="0"/>
                      <a:pt x="182" y="56"/>
                    </a:cubicBezTo>
                    <a:cubicBezTo>
                      <a:pt x="112" y="56"/>
                      <a:pt x="56" y="126"/>
                      <a:pt x="0" y="182"/>
                    </a:cubicBezTo>
                    <a:cubicBezTo>
                      <a:pt x="294" y="182"/>
                      <a:pt x="532" y="126"/>
                      <a:pt x="756" y="126"/>
                    </a:cubicBezTo>
                    <a:cubicBezTo>
                      <a:pt x="1806" y="126"/>
                      <a:pt x="2855" y="406"/>
                      <a:pt x="3737" y="882"/>
                    </a:cubicBezTo>
                    <a:cubicBezTo>
                      <a:pt x="3737" y="826"/>
                      <a:pt x="3737" y="756"/>
                      <a:pt x="3793" y="756"/>
                    </a:cubicBezTo>
                    <a:cubicBezTo>
                      <a:pt x="2911" y="294"/>
                      <a:pt x="1862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6274;p71"/>
              <p:cNvSpPr/>
              <p:nvPr/>
            </p:nvSpPr>
            <p:spPr>
              <a:xfrm>
                <a:off x="2825072" y="2620163"/>
                <a:ext cx="154901" cy="39046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882" extrusionOk="0">
                    <a:moveTo>
                      <a:pt x="57" y="0"/>
                    </a:moveTo>
                    <a:cubicBezTo>
                      <a:pt x="1" y="0"/>
                      <a:pt x="1" y="56"/>
                      <a:pt x="1" y="126"/>
                    </a:cubicBezTo>
                    <a:cubicBezTo>
                      <a:pt x="1176" y="476"/>
                      <a:pt x="2338" y="700"/>
                      <a:pt x="3499" y="882"/>
                    </a:cubicBezTo>
                    <a:lnTo>
                      <a:pt x="3499" y="756"/>
                    </a:lnTo>
                    <a:cubicBezTo>
                      <a:pt x="2338" y="588"/>
                      <a:pt x="1176" y="350"/>
                      <a:pt x="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6275;p71"/>
              <p:cNvSpPr/>
              <p:nvPr/>
            </p:nvSpPr>
            <p:spPr>
              <a:xfrm>
                <a:off x="3101361" y="2927396"/>
                <a:ext cx="11899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463" extrusionOk="0">
                    <a:moveTo>
                      <a:pt x="1" y="1"/>
                    </a:moveTo>
                    <a:cubicBezTo>
                      <a:pt x="57" y="57"/>
                      <a:pt x="57" y="113"/>
                      <a:pt x="113" y="113"/>
                    </a:cubicBezTo>
                    <a:cubicBezTo>
                      <a:pt x="644" y="351"/>
                      <a:pt x="1232" y="462"/>
                      <a:pt x="1806" y="462"/>
                    </a:cubicBezTo>
                    <a:cubicBezTo>
                      <a:pt x="2100" y="462"/>
                      <a:pt x="2393" y="407"/>
                      <a:pt x="2687" y="351"/>
                    </a:cubicBezTo>
                    <a:lnTo>
                      <a:pt x="2631" y="295"/>
                    </a:lnTo>
                    <a:cubicBezTo>
                      <a:pt x="2393" y="351"/>
                      <a:pt x="2100" y="351"/>
                      <a:pt x="1806" y="351"/>
                    </a:cubicBezTo>
                    <a:cubicBezTo>
                      <a:pt x="1232" y="351"/>
                      <a:pt x="588" y="23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6276;p71"/>
              <p:cNvSpPr/>
              <p:nvPr/>
            </p:nvSpPr>
            <p:spPr>
              <a:xfrm>
                <a:off x="3103840" y="2875999"/>
                <a:ext cx="11899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463" extrusionOk="0">
                    <a:moveTo>
                      <a:pt x="25" y="164"/>
                    </a:moveTo>
                    <a:cubicBezTo>
                      <a:pt x="17" y="165"/>
                      <a:pt x="9" y="167"/>
                      <a:pt x="1" y="168"/>
                    </a:cubicBezTo>
                    <a:cubicBezTo>
                      <a:pt x="10" y="168"/>
                      <a:pt x="18" y="167"/>
                      <a:pt x="25" y="164"/>
                    </a:cubicBezTo>
                    <a:close/>
                    <a:moveTo>
                      <a:pt x="938" y="0"/>
                    </a:moveTo>
                    <a:cubicBezTo>
                      <a:pt x="644" y="0"/>
                      <a:pt x="406" y="0"/>
                      <a:pt x="127" y="56"/>
                    </a:cubicBezTo>
                    <a:cubicBezTo>
                      <a:pt x="68" y="103"/>
                      <a:pt x="59" y="150"/>
                      <a:pt x="25" y="164"/>
                    </a:cubicBezTo>
                    <a:lnTo>
                      <a:pt x="25" y="164"/>
                    </a:lnTo>
                    <a:cubicBezTo>
                      <a:pt x="313" y="112"/>
                      <a:pt x="652" y="112"/>
                      <a:pt x="938" y="112"/>
                    </a:cubicBezTo>
                    <a:cubicBezTo>
                      <a:pt x="1582" y="112"/>
                      <a:pt x="2156" y="224"/>
                      <a:pt x="2687" y="462"/>
                    </a:cubicBezTo>
                    <a:lnTo>
                      <a:pt x="2687" y="350"/>
                    </a:lnTo>
                    <a:cubicBezTo>
                      <a:pt x="2156" y="112"/>
                      <a:pt x="1582" y="0"/>
                      <a:pt x="9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6277;p71"/>
              <p:cNvSpPr/>
              <p:nvPr/>
            </p:nvSpPr>
            <p:spPr>
              <a:xfrm>
                <a:off x="3096403" y="2898931"/>
                <a:ext cx="110941" cy="21073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476" extrusionOk="0">
                    <a:moveTo>
                      <a:pt x="1" y="0"/>
                    </a:moveTo>
                    <a:lnTo>
                      <a:pt x="1" y="126"/>
                    </a:lnTo>
                    <a:cubicBezTo>
                      <a:pt x="812" y="294"/>
                      <a:pt x="1694" y="406"/>
                      <a:pt x="2505" y="476"/>
                    </a:cubicBezTo>
                    <a:lnTo>
                      <a:pt x="2505" y="406"/>
                    </a:lnTo>
                    <a:lnTo>
                      <a:pt x="2505" y="350"/>
                    </a:lnTo>
                    <a:cubicBezTo>
                      <a:pt x="1694" y="294"/>
                      <a:pt x="868" y="182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6278;p71"/>
            <p:cNvSpPr/>
            <p:nvPr/>
          </p:nvSpPr>
          <p:spPr>
            <a:xfrm>
              <a:off x="3230231" y="2883436"/>
              <a:ext cx="61978" cy="21073"/>
            </a:xfrm>
            <a:custGeom>
              <a:avLst/>
              <a:gdLst/>
              <a:ahLst/>
              <a:cxnLst/>
              <a:rect l="l" t="t" r="r" b="b"/>
              <a:pathLst>
                <a:path w="1400" h="476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82" y="126"/>
                    <a:pt x="294" y="238"/>
                    <a:pt x="420" y="294"/>
                  </a:cubicBezTo>
                  <a:cubicBezTo>
                    <a:pt x="770" y="406"/>
                    <a:pt x="938" y="406"/>
                    <a:pt x="1400" y="476"/>
                  </a:cubicBezTo>
                  <a:lnTo>
                    <a:pt x="1400" y="476"/>
                  </a:lnTo>
                  <a:lnTo>
                    <a:pt x="1400" y="476"/>
                  </a:lnTo>
                  <a:cubicBezTo>
                    <a:pt x="938" y="406"/>
                    <a:pt x="770" y="406"/>
                    <a:pt x="420" y="294"/>
                  </a:cubicBezTo>
                  <a:cubicBezTo>
                    <a:pt x="294" y="238"/>
                    <a:pt x="182" y="126"/>
                    <a:pt x="0" y="0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6279;p71"/>
            <p:cNvSpPr/>
            <p:nvPr/>
          </p:nvSpPr>
          <p:spPr>
            <a:xfrm>
              <a:off x="3230231" y="2883436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6280;p71"/>
            <p:cNvSpPr/>
            <p:nvPr/>
          </p:nvSpPr>
          <p:spPr>
            <a:xfrm>
              <a:off x="3292165" y="2904465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6281;p71"/>
            <p:cNvSpPr/>
            <p:nvPr/>
          </p:nvSpPr>
          <p:spPr>
            <a:xfrm>
              <a:off x="2652242" y="3038293"/>
              <a:ext cx="784951" cy="302364"/>
            </a:xfrm>
            <a:custGeom>
              <a:avLst/>
              <a:gdLst/>
              <a:ahLst/>
              <a:cxnLst/>
              <a:rect l="l" t="t" r="r" b="b"/>
              <a:pathLst>
                <a:path w="17731" h="6830" extrusionOk="0">
                  <a:moveTo>
                    <a:pt x="14344" y="294"/>
                  </a:moveTo>
                  <a:cubicBezTo>
                    <a:pt x="14232" y="532"/>
                    <a:pt x="14106" y="756"/>
                    <a:pt x="13994" y="1050"/>
                  </a:cubicBezTo>
                  <a:cubicBezTo>
                    <a:pt x="14232" y="994"/>
                    <a:pt x="14526" y="994"/>
                    <a:pt x="14805" y="994"/>
                  </a:cubicBezTo>
                  <a:lnTo>
                    <a:pt x="15043" y="994"/>
                  </a:lnTo>
                  <a:cubicBezTo>
                    <a:pt x="14931" y="826"/>
                    <a:pt x="14693" y="588"/>
                    <a:pt x="14344" y="294"/>
                  </a:cubicBezTo>
                  <a:close/>
                  <a:moveTo>
                    <a:pt x="14526" y="1"/>
                  </a:moveTo>
                  <a:lnTo>
                    <a:pt x="14456" y="56"/>
                  </a:lnTo>
                  <a:cubicBezTo>
                    <a:pt x="14931" y="476"/>
                    <a:pt x="15225" y="882"/>
                    <a:pt x="15337" y="994"/>
                  </a:cubicBezTo>
                  <a:cubicBezTo>
                    <a:pt x="16037" y="1050"/>
                    <a:pt x="16736" y="1106"/>
                    <a:pt x="17380" y="1288"/>
                  </a:cubicBezTo>
                  <a:cubicBezTo>
                    <a:pt x="16387" y="700"/>
                    <a:pt x="15449" y="294"/>
                    <a:pt x="14526" y="1"/>
                  </a:cubicBezTo>
                  <a:close/>
                  <a:moveTo>
                    <a:pt x="14749" y="1288"/>
                  </a:moveTo>
                  <a:cubicBezTo>
                    <a:pt x="14456" y="1288"/>
                    <a:pt x="14106" y="1344"/>
                    <a:pt x="13756" y="1344"/>
                  </a:cubicBezTo>
                  <a:cubicBezTo>
                    <a:pt x="13756" y="1400"/>
                    <a:pt x="13700" y="1526"/>
                    <a:pt x="13644" y="1582"/>
                  </a:cubicBezTo>
                  <a:cubicBezTo>
                    <a:pt x="13700" y="2337"/>
                    <a:pt x="13756" y="4143"/>
                    <a:pt x="13056" y="5836"/>
                  </a:cubicBezTo>
                  <a:cubicBezTo>
                    <a:pt x="16149" y="4492"/>
                    <a:pt x="17436" y="2281"/>
                    <a:pt x="17730" y="1694"/>
                  </a:cubicBezTo>
                  <a:cubicBezTo>
                    <a:pt x="16792" y="1400"/>
                    <a:pt x="15799" y="1288"/>
                    <a:pt x="14749" y="1288"/>
                  </a:cubicBezTo>
                  <a:close/>
                  <a:moveTo>
                    <a:pt x="1344" y="4898"/>
                  </a:moveTo>
                  <a:cubicBezTo>
                    <a:pt x="882" y="5430"/>
                    <a:pt x="406" y="5892"/>
                    <a:pt x="0" y="6423"/>
                  </a:cubicBezTo>
                  <a:cubicBezTo>
                    <a:pt x="462" y="6130"/>
                    <a:pt x="1232" y="5598"/>
                    <a:pt x="2281" y="5024"/>
                  </a:cubicBezTo>
                  <a:cubicBezTo>
                    <a:pt x="1932" y="5024"/>
                    <a:pt x="1638" y="4954"/>
                    <a:pt x="1344" y="4898"/>
                  </a:cubicBezTo>
                  <a:close/>
                  <a:moveTo>
                    <a:pt x="2743" y="5080"/>
                  </a:moveTo>
                  <a:cubicBezTo>
                    <a:pt x="1512" y="5780"/>
                    <a:pt x="532" y="6423"/>
                    <a:pt x="56" y="6773"/>
                  </a:cubicBezTo>
                  <a:cubicBezTo>
                    <a:pt x="532" y="6647"/>
                    <a:pt x="1288" y="6591"/>
                    <a:pt x="2505" y="6591"/>
                  </a:cubicBezTo>
                  <a:cubicBezTo>
                    <a:pt x="3149" y="6591"/>
                    <a:pt x="4031" y="6591"/>
                    <a:pt x="5010" y="6647"/>
                  </a:cubicBezTo>
                  <a:cubicBezTo>
                    <a:pt x="5192" y="6130"/>
                    <a:pt x="5304" y="5598"/>
                    <a:pt x="5360" y="5136"/>
                  </a:cubicBezTo>
                  <a:cubicBezTo>
                    <a:pt x="5010" y="5136"/>
                    <a:pt x="4660" y="5192"/>
                    <a:pt x="4380" y="5192"/>
                  </a:cubicBezTo>
                  <a:cubicBezTo>
                    <a:pt x="3849" y="5192"/>
                    <a:pt x="3261" y="5136"/>
                    <a:pt x="2743" y="5080"/>
                  </a:cubicBezTo>
                  <a:close/>
                  <a:moveTo>
                    <a:pt x="13406" y="1876"/>
                  </a:moveTo>
                  <a:lnTo>
                    <a:pt x="13406" y="1876"/>
                  </a:lnTo>
                  <a:cubicBezTo>
                    <a:pt x="13182" y="2155"/>
                    <a:pt x="12944" y="2449"/>
                    <a:pt x="12594" y="2743"/>
                  </a:cubicBezTo>
                  <a:cubicBezTo>
                    <a:pt x="11783" y="3499"/>
                    <a:pt x="10733" y="3975"/>
                    <a:pt x="9684" y="4324"/>
                  </a:cubicBezTo>
                  <a:cubicBezTo>
                    <a:pt x="9558" y="5080"/>
                    <a:pt x="9390" y="5948"/>
                    <a:pt x="9040" y="6773"/>
                  </a:cubicBezTo>
                  <a:cubicBezTo>
                    <a:pt x="10495" y="6647"/>
                    <a:pt x="11727" y="6353"/>
                    <a:pt x="12776" y="5948"/>
                  </a:cubicBezTo>
                  <a:cubicBezTo>
                    <a:pt x="13406" y="4492"/>
                    <a:pt x="13476" y="2743"/>
                    <a:pt x="13406" y="1876"/>
                  </a:cubicBezTo>
                  <a:close/>
                  <a:moveTo>
                    <a:pt x="9390" y="4380"/>
                  </a:moveTo>
                  <a:lnTo>
                    <a:pt x="9390" y="4380"/>
                  </a:lnTo>
                  <a:cubicBezTo>
                    <a:pt x="8159" y="4786"/>
                    <a:pt x="6885" y="5024"/>
                    <a:pt x="5598" y="5136"/>
                  </a:cubicBezTo>
                  <a:cubicBezTo>
                    <a:pt x="5542" y="5598"/>
                    <a:pt x="5430" y="6130"/>
                    <a:pt x="5248" y="6703"/>
                  </a:cubicBezTo>
                  <a:cubicBezTo>
                    <a:pt x="5430" y="6703"/>
                    <a:pt x="5598" y="6703"/>
                    <a:pt x="5836" y="6773"/>
                  </a:cubicBezTo>
                  <a:cubicBezTo>
                    <a:pt x="6479" y="6829"/>
                    <a:pt x="7109" y="6829"/>
                    <a:pt x="7697" y="6829"/>
                  </a:cubicBezTo>
                  <a:lnTo>
                    <a:pt x="8746" y="6829"/>
                  </a:lnTo>
                  <a:cubicBezTo>
                    <a:pt x="9152" y="6004"/>
                    <a:pt x="9334" y="5136"/>
                    <a:pt x="9390" y="438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6282;p71"/>
            <p:cNvSpPr/>
            <p:nvPr/>
          </p:nvSpPr>
          <p:spPr>
            <a:xfrm>
              <a:off x="3674392" y="2197030"/>
              <a:ext cx="374214" cy="802881"/>
            </a:xfrm>
            <a:custGeom>
              <a:avLst/>
              <a:gdLst/>
              <a:ahLst/>
              <a:cxnLst/>
              <a:rect l="l" t="t" r="r" b="b"/>
              <a:pathLst>
                <a:path w="8453" h="18136" extrusionOk="0">
                  <a:moveTo>
                    <a:pt x="7697" y="1"/>
                  </a:moveTo>
                  <a:lnTo>
                    <a:pt x="7697" y="1"/>
                  </a:lnTo>
                  <a:cubicBezTo>
                    <a:pt x="7459" y="169"/>
                    <a:pt x="7235" y="294"/>
                    <a:pt x="6997" y="462"/>
                  </a:cubicBezTo>
                  <a:cubicBezTo>
                    <a:pt x="7053" y="812"/>
                    <a:pt x="7053" y="1218"/>
                    <a:pt x="7053" y="1568"/>
                  </a:cubicBezTo>
                  <a:lnTo>
                    <a:pt x="7697" y="1"/>
                  </a:lnTo>
                  <a:close/>
                  <a:moveTo>
                    <a:pt x="7991" y="113"/>
                  </a:moveTo>
                  <a:lnTo>
                    <a:pt x="7053" y="2393"/>
                  </a:lnTo>
                  <a:cubicBezTo>
                    <a:pt x="6997" y="3317"/>
                    <a:pt x="6941" y="4199"/>
                    <a:pt x="6759" y="5136"/>
                  </a:cubicBezTo>
                  <a:cubicBezTo>
                    <a:pt x="6703" y="5416"/>
                    <a:pt x="6647" y="5710"/>
                    <a:pt x="6591" y="6004"/>
                  </a:cubicBezTo>
                  <a:cubicBezTo>
                    <a:pt x="7109" y="5948"/>
                    <a:pt x="7753" y="5836"/>
                    <a:pt x="8340" y="5654"/>
                  </a:cubicBezTo>
                  <a:cubicBezTo>
                    <a:pt x="8396" y="5136"/>
                    <a:pt x="8452" y="4548"/>
                    <a:pt x="8452" y="4017"/>
                  </a:cubicBezTo>
                  <a:cubicBezTo>
                    <a:pt x="8452" y="2743"/>
                    <a:pt x="8285" y="1400"/>
                    <a:pt x="7991" y="113"/>
                  </a:cubicBezTo>
                  <a:close/>
                  <a:moveTo>
                    <a:pt x="8340" y="5892"/>
                  </a:moveTo>
                  <a:cubicBezTo>
                    <a:pt x="7697" y="6060"/>
                    <a:pt x="7053" y="6186"/>
                    <a:pt x="6535" y="6242"/>
                  </a:cubicBezTo>
                  <a:cubicBezTo>
                    <a:pt x="6297" y="7459"/>
                    <a:pt x="5948" y="8634"/>
                    <a:pt x="5430" y="9796"/>
                  </a:cubicBezTo>
                  <a:cubicBezTo>
                    <a:pt x="6130" y="9684"/>
                    <a:pt x="6941" y="9502"/>
                    <a:pt x="7697" y="9096"/>
                  </a:cubicBezTo>
                  <a:cubicBezTo>
                    <a:pt x="7991" y="8047"/>
                    <a:pt x="8229" y="6941"/>
                    <a:pt x="8340" y="5892"/>
                  </a:cubicBezTo>
                  <a:close/>
                  <a:moveTo>
                    <a:pt x="7585" y="9390"/>
                  </a:moveTo>
                  <a:lnTo>
                    <a:pt x="7585" y="9390"/>
                  </a:lnTo>
                  <a:cubicBezTo>
                    <a:pt x="6829" y="9796"/>
                    <a:pt x="6004" y="9964"/>
                    <a:pt x="5304" y="10034"/>
                  </a:cubicBezTo>
                  <a:cubicBezTo>
                    <a:pt x="5080" y="10663"/>
                    <a:pt x="4786" y="11251"/>
                    <a:pt x="4436" y="11783"/>
                  </a:cubicBezTo>
                  <a:cubicBezTo>
                    <a:pt x="3961" y="12483"/>
                    <a:pt x="3499" y="13112"/>
                    <a:pt x="2981" y="13700"/>
                  </a:cubicBezTo>
                  <a:cubicBezTo>
                    <a:pt x="3681" y="13700"/>
                    <a:pt x="4730" y="13588"/>
                    <a:pt x="5710" y="13112"/>
                  </a:cubicBezTo>
                  <a:cubicBezTo>
                    <a:pt x="6297" y="12245"/>
                    <a:pt x="6829" y="11307"/>
                    <a:pt x="7235" y="10314"/>
                  </a:cubicBezTo>
                  <a:cubicBezTo>
                    <a:pt x="7347" y="10034"/>
                    <a:pt x="7459" y="9684"/>
                    <a:pt x="7585" y="9390"/>
                  </a:cubicBezTo>
                  <a:close/>
                  <a:moveTo>
                    <a:pt x="1582" y="14987"/>
                  </a:moveTo>
                  <a:lnTo>
                    <a:pt x="1582" y="14987"/>
                  </a:lnTo>
                  <a:cubicBezTo>
                    <a:pt x="1512" y="15043"/>
                    <a:pt x="1400" y="15099"/>
                    <a:pt x="1288" y="15211"/>
                  </a:cubicBezTo>
                  <a:cubicBezTo>
                    <a:pt x="1344" y="15211"/>
                    <a:pt x="1400" y="15281"/>
                    <a:pt x="1456" y="15337"/>
                  </a:cubicBezTo>
                  <a:lnTo>
                    <a:pt x="1582" y="14987"/>
                  </a:lnTo>
                  <a:close/>
                  <a:moveTo>
                    <a:pt x="1106" y="15337"/>
                  </a:moveTo>
                  <a:cubicBezTo>
                    <a:pt x="756" y="15561"/>
                    <a:pt x="406" y="15799"/>
                    <a:pt x="0" y="15981"/>
                  </a:cubicBezTo>
                  <a:cubicBezTo>
                    <a:pt x="56" y="16681"/>
                    <a:pt x="182" y="17310"/>
                    <a:pt x="350" y="18010"/>
                  </a:cubicBezTo>
                  <a:lnTo>
                    <a:pt x="700" y="17142"/>
                  </a:lnTo>
                  <a:lnTo>
                    <a:pt x="1344" y="15561"/>
                  </a:lnTo>
                  <a:cubicBezTo>
                    <a:pt x="1288" y="15505"/>
                    <a:pt x="1232" y="15393"/>
                    <a:pt x="1106" y="15337"/>
                  </a:cubicBezTo>
                  <a:close/>
                  <a:moveTo>
                    <a:pt x="5486" y="13462"/>
                  </a:moveTo>
                  <a:cubicBezTo>
                    <a:pt x="4492" y="13882"/>
                    <a:pt x="3443" y="13938"/>
                    <a:pt x="2855" y="13938"/>
                  </a:cubicBezTo>
                  <a:lnTo>
                    <a:pt x="2743" y="13938"/>
                  </a:lnTo>
                  <a:cubicBezTo>
                    <a:pt x="2505" y="14162"/>
                    <a:pt x="2337" y="14400"/>
                    <a:pt x="2099" y="14582"/>
                  </a:cubicBezTo>
                  <a:lnTo>
                    <a:pt x="1162" y="16793"/>
                  </a:lnTo>
                  <a:lnTo>
                    <a:pt x="1106" y="16960"/>
                  </a:lnTo>
                  <a:lnTo>
                    <a:pt x="644" y="18136"/>
                  </a:lnTo>
                  <a:cubicBezTo>
                    <a:pt x="2561" y="16905"/>
                    <a:pt x="4198" y="15337"/>
                    <a:pt x="5486" y="13462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6283;p71"/>
            <p:cNvSpPr/>
            <p:nvPr/>
          </p:nvSpPr>
          <p:spPr>
            <a:xfrm>
              <a:off x="2977449" y="2612725"/>
              <a:ext cx="152466" cy="96509"/>
            </a:xfrm>
            <a:custGeom>
              <a:avLst/>
              <a:gdLst/>
              <a:ahLst/>
              <a:cxnLst/>
              <a:rect l="l" t="t" r="r" b="b"/>
              <a:pathLst>
                <a:path w="3444" h="2180" extrusionOk="0">
                  <a:moveTo>
                    <a:pt x="883" y="0"/>
                  </a:moveTo>
                  <a:cubicBezTo>
                    <a:pt x="533" y="168"/>
                    <a:pt x="533" y="644"/>
                    <a:pt x="533" y="644"/>
                  </a:cubicBezTo>
                  <a:cubicBezTo>
                    <a:pt x="495" y="637"/>
                    <a:pt x="459" y="635"/>
                    <a:pt x="427" y="635"/>
                  </a:cubicBezTo>
                  <a:cubicBezTo>
                    <a:pt x="103" y="635"/>
                    <a:pt x="57" y="924"/>
                    <a:pt x="57" y="924"/>
                  </a:cubicBezTo>
                  <a:cubicBezTo>
                    <a:pt x="1" y="1343"/>
                    <a:pt x="351" y="1399"/>
                    <a:pt x="351" y="1399"/>
                  </a:cubicBezTo>
                  <a:cubicBezTo>
                    <a:pt x="295" y="1623"/>
                    <a:pt x="351" y="1973"/>
                    <a:pt x="463" y="2099"/>
                  </a:cubicBezTo>
                  <a:cubicBezTo>
                    <a:pt x="757" y="2043"/>
                    <a:pt x="939" y="1917"/>
                    <a:pt x="1162" y="1917"/>
                  </a:cubicBezTo>
                  <a:cubicBezTo>
                    <a:pt x="1638" y="1917"/>
                    <a:pt x="1862" y="1973"/>
                    <a:pt x="2506" y="2155"/>
                  </a:cubicBezTo>
                  <a:cubicBezTo>
                    <a:pt x="2566" y="2172"/>
                    <a:pt x="2626" y="2179"/>
                    <a:pt x="2685" y="2179"/>
                  </a:cubicBezTo>
                  <a:cubicBezTo>
                    <a:pt x="3027" y="2179"/>
                    <a:pt x="3340" y="1922"/>
                    <a:pt x="3387" y="1623"/>
                  </a:cubicBezTo>
                  <a:cubicBezTo>
                    <a:pt x="3443" y="1218"/>
                    <a:pt x="3205" y="812"/>
                    <a:pt x="2800" y="756"/>
                  </a:cubicBezTo>
                  <a:cubicBezTo>
                    <a:pt x="2100" y="700"/>
                    <a:pt x="1862" y="644"/>
                    <a:pt x="1456" y="462"/>
                  </a:cubicBezTo>
                  <a:cubicBezTo>
                    <a:pt x="1288" y="350"/>
                    <a:pt x="1106" y="168"/>
                    <a:pt x="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6284;p71"/>
            <p:cNvSpPr/>
            <p:nvPr/>
          </p:nvSpPr>
          <p:spPr>
            <a:xfrm>
              <a:off x="2992944" y="2656685"/>
              <a:ext cx="136971" cy="51486"/>
            </a:xfrm>
            <a:custGeom>
              <a:avLst/>
              <a:gdLst/>
              <a:ahLst/>
              <a:cxnLst/>
              <a:rect l="l" t="t" r="r" b="b"/>
              <a:pathLst>
                <a:path w="3094" h="1163" extrusionOk="0">
                  <a:moveTo>
                    <a:pt x="2855" y="1"/>
                  </a:moveTo>
                  <a:cubicBezTo>
                    <a:pt x="2855" y="57"/>
                    <a:pt x="2799" y="113"/>
                    <a:pt x="2799" y="113"/>
                  </a:cubicBezTo>
                  <a:cubicBezTo>
                    <a:pt x="2688" y="350"/>
                    <a:pt x="2450" y="518"/>
                    <a:pt x="2156" y="630"/>
                  </a:cubicBezTo>
                  <a:cubicBezTo>
                    <a:pt x="2044" y="700"/>
                    <a:pt x="1932" y="700"/>
                    <a:pt x="1806" y="700"/>
                  </a:cubicBezTo>
                  <a:cubicBezTo>
                    <a:pt x="1512" y="700"/>
                    <a:pt x="1232" y="630"/>
                    <a:pt x="938" y="574"/>
                  </a:cubicBezTo>
                  <a:lnTo>
                    <a:pt x="756" y="574"/>
                  </a:lnTo>
                  <a:cubicBezTo>
                    <a:pt x="463" y="574"/>
                    <a:pt x="239" y="630"/>
                    <a:pt x="1" y="700"/>
                  </a:cubicBezTo>
                  <a:cubicBezTo>
                    <a:pt x="1" y="868"/>
                    <a:pt x="57" y="980"/>
                    <a:pt x="113" y="1106"/>
                  </a:cubicBezTo>
                  <a:cubicBezTo>
                    <a:pt x="407" y="1050"/>
                    <a:pt x="589" y="924"/>
                    <a:pt x="812" y="924"/>
                  </a:cubicBezTo>
                  <a:lnTo>
                    <a:pt x="882" y="924"/>
                  </a:lnTo>
                  <a:cubicBezTo>
                    <a:pt x="1288" y="924"/>
                    <a:pt x="1512" y="980"/>
                    <a:pt x="2156" y="1162"/>
                  </a:cubicBezTo>
                  <a:lnTo>
                    <a:pt x="2338" y="1162"/>
                  </a:lnTo>
                  <a:cubicBezTo>
                    <a:pt x="2632" y="1162"/>
                    <a:pt x="2911" y="980"/>
                    <a:pt x="3037" y="700"/>
                  </a:cubicBezTo>
                  <a:lnTo>
                    <a:pt x="3037" y="630"/>
                  </a:lnTo>
                  <a:cubicBezTo>
                    <a:pt x="3093" y="406"/>
                    <a:pt x="3037" y="169"/>
                    <a:pt x="2855" y="1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6285;p71"/>
            <p:cNvSpPr/>
            <p:nvPr/>
          </p:nvSpPr>
          <p:spPr>
            <a:xfrm>
              <a:off x="3207299" y="2883436"/>
              <a:ext cx="108461" cy="67556"/>
            </a:xfrm>
            <a:custGeom>
              <a:avLst/>
              <a:gdLst/>
              <a:ahLst/>
              <a:cxnLst/>
              <a:rect l="l" t="t" r="r" b="b"/>
              <a:pathLst>
                <a:path w="2450" h="1526" extrusionOk="0">
                  <a:moveTo>
                    <a:pt x="518" y="0"/>
                  </a:moveTo>
                  <a:cubicBezTo>
                    <a:pt x="294" y="126"/>
                    <a:pt x="350" y="532"/>
                    <a:pt x="350" y="532"/>
                  </a:cubicBezTo>
                  <a:cubicBezTo>
                    <a:pt x="324" y="527"/>
                    <a:pt x="299" y="525"/>
                    <a:pt x="276" y="525"/>
                  </a:cubicBezTo>
                  <a:cubicBezTo>
                    <a:pt x="47" y="525"/>
                    <a:pt x="0" y="756"/>
                    <a:pt x="0" y="756"/>
                  </a:cubicBezTo>
                  <a:cubicBezTo>
                    <a:pt x="0" y="994"/>
                    <a:pt x="238" y="1050"/>
                    <a:pt x="238" y="1050"/>
                  </a:cubicBezTo>
                  <a:cubicBezTo>
                    <a:pt x="238" y="1232"/>
                    <a:pt x="294" y="1400"/>
                    <a:pt x="406" y="1525"/>
                  </a:cubicBezTo>
                  <a:cubicBezTo>
                    <a:pt x="588" y="1455"/>
                    <a:pt x="700" y="1344"/>
                    <a:pt x="812" y="1344"/>
                  </a:cubicBezTo>
                  <a:cubicBezTo>
                    <a:pt x="915" y="1327"/>
                    <a:pt x="1003" y="1320"/>
                    <a:pt x="1088" y="1320"/>
                  </a:cubicBezTo>
                  <a:cubicBezTo>
                    <a:pt x="1293" y="1320"/>
                    <a:pt x="1479" y="1360"/>
                    <a:pt x="1806" y="1400"/>
                  </a:cubicBezTo>
                  <a:cubicBezTo>
                    <a:pt x="1843" y="1407"/>
                    <a:pt x="1880" y="1410"/>
                    <a:pt x="1916" y="1410"/>
                  </a:cubicBezTo>
                  <a:cubicBezTo>
                    <a:pt x="2158" y="1410"/>
                    <a:pt x="2345" y="1250"/>
                    <a:pt x="2393" y="994"/>
                  </a:cubicBezTo>
                  <a:cubicBezTo>
                    <a:pt x="2449" y="700"/>
                    <a:pt x="2211" y="476"/>
                    <a:pt x="1918" y="476"/>
                  </a:cubicBezTo>
                  <a:cubicBezTo>
                    <a:pt x="1456" y="406"/>
                    <a:pt x="1288" y="406"/>
                    <a:pt x="938" y="294"/>
                  </a:cubicBezTo>
                  <a:cubicBezTo>
                    <a:pt x="812" y="238"/>
                    <a:pt x="700" y="126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6286;p71"/>
            <p:cNvSpPr/>
            <p:nvPr/>
          </p:nvSpPr>
          <p:spPr>
            <a:xfrm>
              <a:off x="3222794" y="2883436"/>
              <a:ext cx="88009" cy="36567"/>
            </a:xfrm>
            <a:custGeom>
              <a:avLst/>
              <a:gdLst/>
              <a:ahLst/>
              <a:cxnLst/>
              <a:rect l="l" t="t" r="r" b="b"/>
              <a:pathLst>
                <a:path w="1988" h="826" extrusionOk="0">
                  <a:moveTo>
                    <a:pt x="168" y="0"/>
                  </a:moveTo>
                  <a:cubicBezTo>
                    <a:pt x="56" y="56"/>
                    <a:pt x="0" y="182"/>
                    <a:pt x="0" y="294"/>
                  </a:cubicBezTo>
                  <a:cubicBezTo>
                    <a:pt x="238" y="588"/>
                    <a:pt x="756" y="700"/>
                    <a:pt x="1106" y="756"/>
                  </a:cubicBezTo>
                  <a:cubicBezTo>
                    <a:pt x="1218" y="826"/>
                    <a:pt x="1400" y="826"/>
                    <a:pt x="1512" y="826"/>
                  </a:cubicBezTo>
                  <a:cubicBezTo>
                    <a:pt x="1694" y="826"/>
                    <a:pt x="1861" y="756"/>
                    <a:pt x="1987" y="700"/>
                  </a:cubicBezTo>
                  <a:cubicBezTo>
                    <a:pt x="1917" y="588"/>
                    <a:pt x="1749" y="476"/>
                    <a:pt x="1568" y="476"/>
                  </a:cubicBezTo>
                  <a:cubicBezTo>
                    <a:pt x="1106" y="406"/>
                    <a:pt x="938" y="406"/>
                    <a:pt x="588" y="294"/>
                  </a:cubicBezTo>
                  <a:cubicBezTo>
                    <a:pt x="462" y="238"/>
                    <a:pt x="350" y="126"/>
                    <a:pt x="168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6287;p71"/>
            <p:cNvSpPr/>
            <p:nvPr/>
          </p:nvSpPr>
          <p:spPr>
            <a:xfrm>
              <a:off x="2910557" y="2296859"/>
              <a:ext cx="195806" cy="183101"/>
            </a:xfrm>
            <a:custGeom>
              <a:avLst/>
              <a:gdLst/>
              <a:ahLst/>
              <a:cxnLst/>
              <a:rect l="l" t="t" r="r" b="b"/>
              <a:pathLst>
                <a:path w="4423" h="4136" extrusionOk="0">
                  <a:moveTo>
                    <a:pt x="1974" y="0"/>
                  </a:moveTo>
                  <a:cubicBezTo>
                    <a:pt x="1470" y="0"/>
                    <a:pt x="1218" y="600"/>
                    <a:pt x="1218" y="600"/>
                  </a:cubicBezTo>
                  <a:cubicBezTo>
                    <a:pt x="1064" y="484"/>
                    <a:pt x="923" y="445"/>
                    <a:pt x="802" y="445"/>
                  </a:cubicBezTo>
                  <a:cubicBezTo>
                    <a:pt x="562" y="445"/>
                    <a:pt x="407" y="600"/>
                    <a:pt x="407" y="600"/>
                  </a:cubicBezTo>
                  <a:cubicBezTo>
                    <a:pt x="1" y="1006"/>
                    <a:pt x="462" y="1356"/>
                    <a:pt x="462" y="1356"/>
                  </a:cubicBezTo>
                  <a:cubicBezTo>
                    <a:pt x="169" y="1594"/>
                    <a:pt x="57" y="2056"/>
                    <a:pt x="113" y="2293"/>
                  </a:cubicBezTo>
                  <a:cubicBezTo>
                    <a:pt x="518" y="2405"/>
                    <a:pt x="812" y="2461"/>
                    <a:pt x="1050" y="2587"/>
                  </a:cubicBezTo>
                  <a:cubicBezTo>
                    <a:pt x="1694" y="2937"/>
                    <a:pt x="1918" y="3105"/>
                    <a:pt x="2561" y="3805"/>
                  </a:cubicBezTo>
                  <a:cubicBezTo>
                    <a:pt x="2756" y="4033"/>
                    <a:pt x="3019" y="4136"/>
                    <a:pt x="3278" y="4136"/>
                  </a:cubicBezTo>
                  <a:cubicBezTo>
                    <a:pt x="3559" y="4136"/>
                    <a:pt x="3835" y="4016"/>
                    <a:pt x="4017" y="3805"/>
                  </a:cubicBezTo>
                  <a:cubicBezTo>
                    <a:pt x="4423" y="3343"/>
                    <a:pt x="4367" y="2699"/>
                    <a:pt x="3905" y="2349"/>
                  </a:cubicBezTo>
                  <a:cubicBezTo>
                    <a:pt x="3149" y="1762"/>
                    <a:pt x="2911" y="1538"/>
                    <a:pt x="2506" y="950"/>
                  </a:cubicBezTo>
                  <a:cubicBezTo>
                    <a:pt x="2324" y="782"/>
                    <a:pt x="2268" y="432"/>
                    <a:pt x="2100" y="13"/>
                  </a:cubicBezTo>
                  <a:cubicBezTo>
                    <a:pt x="2056" y="4"/>
                    <a:pt x="2014" y="0"/>
                    <a:pt x="1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6288;p71"/>
            <p:cNvSpPr/>
            <p:nvPr/>
          </p:nvSpPr>
          <p:spPr>
            <a:xfrm>
              <a:off x="2995423" y="2297390"/>
              <a:ext cx="105982" cy="180931"/>
            </a:xfrm>
            <a:custGeom>
              <a:avLst/>
              <a:gdLst/>
              <a:ahLst/>
              <a:cxnLst/>
              <a:rect l="l" t="t" r="r" b="b"/>
              <a:pathLst>
                <a:path w="2394" h="4087" extrusionOk="0">
                  <a:moveTo>
                    <a:pt x="127" y="1"/>
                  </a:moveTo>
                  <a:cubicBezTo>
                    <a:pt x="57" y="294"/>
                    <a:pt x="1" y="532"/>
                    <a:pt x="57" y="826"/>
                  </a:cubicBezTo>
                  <a:cubicBezTo>
                    <a:pt x="127" y="1050"/>
                    <a:pt x="239" y="1232"/>
                    <a:pt x="407" y="1400"/>
                  </a:cubicBezTo>
                  <a:cubicBezTo>
                    <a:pt x="644" y="1750"/>
                    <a:pt x="882" y="2100"/>
                    <a:pt x="1106" y="2449"/>
                  </a:cubicBezTo>
                  <a:cubicBezTo>
                    <a:pt x="1344" y="2799"/>
                    <a:pt x="1526" y="3219"/>
                    <a:pt x="1582" y="3625"/>
                  </a:cubicBezTo>
                  <a:cubicBezTo>
                    <a:pt x="1582" y="3793"/>
                    <a:pt x="1582" y="3975"/>
                    <a:pt x="1526" y="4087"/>
                  </a:cubicBezTo>
                  <a:cubicBezTo>
                    <a:pt x="1750" y="4087"/>
                    <a:pt x="1932" y="3975"/>
                    <a:pt x="2100" y="3793"/>
                  </a:cubicBezTo>
                  <a:cubicBezTo>
                    <a:pt x="2282" y="3625"/>
                    <a:pt x="2394" y="3387"/>
                    <a:pt x="2394" y="3093"/>
                  </a:cubicBezTo>
                  <a:cubicBezTo>
                    <a:pt x="2394" y="2799"/>
                    <a:pt x="2226" y="2519"/>
                    <a:pt x="1988" y="2337"/>
                  </a:cubicBezTo>
                  <a:cubicBezTo>
                    <a:pt x="1232" y="1750"/>
                    <a:pt x="994" y="1526"/>
                    <a:pt x="589" y="938"/>
                  </a:cubicBezTo>
                  <a:cubicBezTo>
                    <a:pt x="407" y="770"/>
                    <a:pt x="351" y="420"/>
                    <a:pt x="183" y="1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6289;p71"/>
            <p:cNvSpPr/>
            <p:nvPr/>
          </p:nvSpPr>
          <p:spPr>
            <a:xfrm>
              <a:off x="3297743" y="2392438"/>
              <a:ext cx="131393" cy="160833"/>
            </a:xfrm>
            <a:custGeom>
              <a:avLst/>
              <a:gdLst/>
              <a:ahLst/>
              <a:cxnLst/>
              <a:rect l="l" t="t" r="r" b="b"/>
              <a:pathLst>
                <a:path w="2968" h="3633" extrusionOk="0">
                  <a:moveTo>
                    <a:pt x="923" y="0"/>
                  </a:moveTo>
                  <a:cubicBezTo>
                    <a:pt x="827" y="0"/>
                    <a:pt x="756" y="22"/>
                    <a:pt x="756" y="22"/>
                  </a:cubicBezTo>
                  <a:cubicBezTo>
                    <a:pt x="350" y="190"/>
                    <a:pt x="518" y="596"/>
                    <a:pt x="518" y="596"/>
                  </a:cubicBezTo>
                  <a:cubicBezTo>
                    <a:pt x="294" y="722"/>
                    <a:pt x="1" y="946"/>
                    <a:pt x="1" y="1184"/>
                  </a:cubicBezTo>
                  <a:cubicBezTo>
                    <a:pt x="224" y="1352"/>
                    <a:pt x="462" y="1478"/>
                    <a:pt x="574" y="1646"/>
                  </a:cubicBezTo>
                  <a:cubicBezTo>
                    <a:pt x="924" y="2121"/>
                    <a:pt x="994" y="2345"/>
                    <a:pt x="1274" y="3101"/>
                  </a:cubicBezTo>
                  <a:cubicBezTo>
                    <a:pt x="1371" y="3425"/>
                    <a:pt x="1703" y="3633"/>
                    <a:pt x="2035" y="3633"/>
                  </a:cubicBezTo>
                  <a:cubicBezTo>
                    <a:pt x="2133" y="3633"/>
                    <a:pt x="2231" y="3615"/>
                    <a:pt x="2323" y="3577"/>
                  </a:cubicBezTo>
                  <a:cubicBezTo>
                    <a:pt x="2743" y="3339"/>
                    <a:pt x="2967" y="2877"/>
                    <a:pt x="2743" y="2471"/>
                  </a:cubicBezTo>
                  <a:cubicBezTo>
                    <a:pt x="2323" y="1772"/>
                    <a:pt x="2267" y="1534"/>
                    <a:pt x="2155" y="1002"/>
                  </a:cubicBezTo>
                  <a:cubicBezTo>
                    <a:pt x="2100" y="778"/>
                    <a:pt x="2155" y="484"/>
                    <a:pt x="2155" y="134"/>
                  </a:cubicBezTo>
                  <a:cubicBezTo>
                    <a:pt x="2067" y="74"/>
                    <a:pt x="1971" y="52"/>
                    <a:pt x="1877" y="52"/>
                  </a:cubicBezTo>
                  <a:cubicBezTo>
                    <a:pt x="1601" y="52"/>
                    <a:pt x="1344" y="246"/>
                    <a:pt x="1344" y="246"/>
                  </a:cubicBezTo>
                  <a:cubicBezTo>
                    <a:pt x="1238" y="43"/>
                    <a:pt x="1057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6290;p71"/>
            <p:cNvSpPr/>
            <p:nvPr/>
          </p:nvSpPr>
          <p:spPr>
            <a:xfrm>
              <a:off x="3372692" y="2395891"/>
              <a:ext cx="49007" cy="157380"/>
            </a:xfrm>
            <a:custGeom>
              <a:avLst/>
              <a:gdLst/>
              <a:ahLst/>
              <a:cxnLst/>
              <a:rect l="l" t="t" r="r" b="b"/>
              <a:pathLst>
                <a:path w="1107" h="3555" extrusionOk="0">
                  <a:moveTo>
                    <a:pt x="351" y="0"/>
                  </a:moveTo>
                  <a:cubicBezTo>
                    <a:pt x="169" y="350"/>
                    <a:pt x="113" y="700"/>
                    <a:pt x="169" y="1106"/>
                  </a:cubicBezTo>
                  <a:cubicBezTo>
                    <a:pt x="169" y="1344"/>
                    <a:pt x="281" y="1568"/>
                    <a:pt x="351" y="1862"/>
                  </a:cubicBezTo>
                  <a:cubicBezTo>
                    <a:pt x="462" y="2393"/>
                    <a:pt x="281" y="2967"/>
                    <a:pt x="1" y="3443"/>
                  </a:cubicBezTo>
                  <a:cubicBezTo>
                    <a:pt x="113" y="3499"/>
                    <a:pt x="225" y="3555"/>
                    <a:pt x="351" y="3555"/>
                  </a:cubicBezTo>
                  <a:cubicBezTo>
                    <a:pt x="462" y="3555"/>
                    <a:pt x="518" y="3499"/>
                    <a:pt x="630" y="3499"/>
                  </a:cubicBezTo>
                  <a:cubicBezTo>
                    <a:pt x="924" y="3317"/>
                    <a:pt x="1106" y="3023"/>
                    <a:pt x="1106" y="2743"/>
                  </a:cubicBezTo>
                  <a:cubicBezTo>
                    <a:pt x="1106" y="2617"/>
                    <a:pt x="1106" y="2505"/>
                    <a:pt x="1050" y="2393"/>
                  </a:cubicBezTo>
                  <a:cubicBezTo>
                    <a:pt x="630" y="1694"/>
                    <a:pt x="574" y="1456"/>
                    <a:pt x="462" y="924"/>
                  </a:cubicBezTo>
                  <a:cubicBezTo>
                    <a:pt x="462" y="812"/>
                    <a:pt x="407" y="756"/>
                    <a:pt x="407" y="700"/>
                  </a:cubicBezTo>
                  <a:cubicBezTo>
                    <a:pt x="407" y="518"/>
                    <a:pt x="462" y="350"/>
                    <a:pt x="462" y="56"/>
                  </a:cubicBezTo>
                  <a:cubicBezTo>
                    <a:pt x="462" y="56"/>
                    <a:pt x="407" y="56"/>
                    <a:pt x="351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6" name="Google Shape;6291;p71"/>
            <p:cNvGrpSpPr/>
            <p:nvPr/>
          </p:nvGrpSpPr>
          <p:grpSpPr>
            <a:xfrm>
              <a:off x="2634268" y="2200915"/>
              <a:ext cx="1410568" cy="1557871"/>
              <a:chOff x="2634268" y="2200915"/>
              <a:chExt cx="1410568" cy="1557871"/>
            </a:xfrm>
          </p:grpSpPr>
          <p:sp>
            <p:nvSpPr>
              <p:cNvPr id="347" name="Google Shape;6292;p71"/>
              <p:cNvSpPr/>
              <p:nvPr/>
            </p:nvSpPr>
            <p:spPr>
              <a:xfrm>
                <a:off x="3447021" y="3458902"/>
                <a:ext cx="21117" cy="3661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27" extrusionOk="0">
                    <a:moveTo>
                      <a:pt x="71" y="1"/>
                    </a:moveTo>
                    <a:lnTo>
                      <a:pt x="1" y="827"/>
                    </a:lnTo>
                    <a:lnTo>
                      <a:pt x="477" y="645"/>
                    </a:lnTo>
                    <a:lnTo>
                      <a:pt x="421" y="239"/>
                    </a:lnTo>
                    <a:cubicBezTo>
                      <a:pt x="295" y="183"/>
                      <a:pt x="183" y="71"/>
                      <a:pt x="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48" name="Google Shape;6293;p71"/>
              <p:cNvGrpSpPr/>
              <p:nvPr/>
            </p:nvGrpSpPr>
            <p:grpSpPr>
              <a:xfrm>
                <a:off x="2634268" y="2200915"/>
                <a:ext cx="1410568" cy="1557871"/>
                <a:chOff x="2634268" y="2200915"/>
                <a:chExt cx="1410568" cy="1557871"/>
              </a:xfrm>
            </p:grpSpPr>
            <p:sp>
              <p:nvSpPr>
                <p:cNvPr id="349" name="Google Shape;6294;p71"/>
                <p:cNvSpPr/>
                <p:nvPr/>
              </p:nvSpPr>
              <p:spPr>
                <a:xfrm>
                  <a:off x="3323154" y="3239633"/>
                  <a:ext cx="5622" cy="2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57" extrusionOk="0">
                      <a:moveTo>
                        <a:pt x="126" y="0"/>
                      </a:moveTo>
                      <a:cubicBezTo>
                        <a:pt x="70" y="0"/>
                        <a:pt x="70" y="56"/>
                        <a:pt x="0" y="56"/>
                      </a:cubicBezTo>
                      <a:cubicBezTo>
                        <a:pt x="70" y="56"/>
                        <a:pt x="70" y="56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6295;p71"/>
                <p:cNvSpPr/>
                <p:nvPr/>
              </p:nvSpPr>
              <p:spPr>
                <a:xfrm>
                  <a:off x="2634268" y="3082828"/>
                  <a:ext cx="807839" cy="262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8" h="5936" extrusionOk="0">
                      <a:moveTo>
                        <a:pt x="15161" y="1"/>
                      </a:moveTo>
                      <a:cubicBezTo>
                        <a:pt x="7939" y="1"/>
                        <a:pt x="98" y="5648"/>
                        <a:pt x="1" y="5697"/>
                      </a:cubicBezTo>
                      <a:lnTo>
                        <a:pt x="169" y="5935"/>
                      </a:lnTo>
                      <a:cubicBezTo>
                        <a:pt x="279" y="5886"/>
                        <a:pt x="8046" y="308"/>
                        <a:pt x="15178" y="308"/>
                      </a:cubicBezTo>
                      <a:cubicBezTo>
                        <a:pt x="16204" y="308"/>
                        <a:pt x="17217" y="424"/>
                        <a:pt x="18192" y="688"/>
                      </a:cubicBezTo>
                      <a:lnTo>
                        <a:pt x="18248" y="394"/>
                      </a:lnTo>
                      <a:cubicBezTo>
                        <a:pt x="17249" y="120"/>
                        <a:pt x="16212" y="1"/>
                        <a:pt x="151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6296;p71"/>
                <p:cNvSpPr/>
                <p:nvPr/>
              </p:nvSpPr>
              <p:spPr>
                <a:xfrm>
                  <a:off x="2866591" y="3190662"/>
                  <a:ext cx="41528" cy="14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3794" extrusionOk="0">
                      <a:moveTo>
                        <a:pt x="518" y="1"/>
                      </a:moveTo>
                      <a:cubicBezTo>
                        <a:pt x="518" y="57"/>
                        <a:pt x="700" y="1988"/>
                        <a:pt x="0" y="3737"/>
                      </a:cubicBezTo>
                      <a:lnTo>
                        <a:pt x="238" y="3793"/>
                      </a:lnTo>
                      <a:cubicBezTo>
                        <a:pt x="938" y="2044"/>
                        <a:pt x="756" y="57"/>
                        <a:pt x="7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6297;p71"/>
                <p:cNvSpPr/>
                <p:nvPr/>
              </p:nvSpPr>
              <p:spPr>
                <a:xfrm rot="-253548">
                  <a:off x="3204098" y="3092877"/>
                  <a:ext cx="70174" cy="205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5599" extrusionOk="0">
                      <a:moveTo>
                        <a:pt x="994" y="1"/>
                      </a:moveTo>
                      <a:cubicBezTo>
                        <a:pt x="994" y="57"/>
                        <a:pt x="1470" y="3261"/>
                        <a:pt x="1" y="5472"/>
                      </a:cubicBezTo>
                      <a:lnTo>
                        <a:pt x="182" y="5598"/>
                      </a:lnTo>
                      <a:cubicBezTo>
                        <a:pt x="1694" y="3317"/>
                        <a:pt x="1232" y="113"/>
                        <a:pt x="12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6298;p71"/>
                <p:cNvSpPr/>
                <p:nvPr/>
              </p:nvSpPr>
              <p:spPr>
                <a:xfrm>
                  <a:off x="2882945" y="3105803"/>
                  <a:ext cx="89649" cy="62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4" h="1751" extrusionOk="0">
                      <a:moveTo>
                        <a:pt x="56" y="1"/>
                      </a:moveTo>
                      <a:lnTo>
                        <a:pt x="1" y="225"/>
                      </a:lnTo>
                      <a:cubicBezTo>
                        <a:pt x="1638" y="701"/>
                        <a:pt x="2911" y="1750"/>
                        <a:pt x="2911" y="1750"/>
                      </a:cubicBezTo>
                      <a:lnTo>
                        <a:pt x="3093" y="1568"/>
                      </a:lnTo>
                      <a:cubicBezTo>
                        <a:pt x="3037" y="1568"/>
                        <a:pt x="1750" y="463"/>
                        <a:pt x="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6299;p71"/>
                <p:cNvSpPr/>
                <p:nvPr/>
              </p:nvSpPr>
              <p:spPr>
                <a:xfrm>
                  <a:off x="3075665" y="3029762"/>
                  <a:ext cx="87680" cy="78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2100" extrusionOk="0">
                      <a:moveTo>
                        <a:pt x="126" y="1"/>
                      </a:moveTo>
                      <a:lnTo>
                        <a:pt x="0" y="169"/>
                      </a:lnTo>
                      <a:cubicBezTo>
                        <a:pt x="1343" y="1050"/>
                        <a:pt x="2155" y="2044"/>
                        <a:pt x="2225" y="2100"/>
                      </a:cubicBezTo>
                      <a:lnTo>
                        <a:pt x="2393" y="1918"/>
                      </a:lnTo>
                      <a:cubicBezTo>
                        <a:pt x="2337" y="1918"/>
                        <a:pt x="1455" y="868"/>
                        <a:pt x="1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6300;p71"/>
                <p:cNvSpPr/>
                <p:nvPr/>
              </p:nvSpPr>
              <p:spPr>
                <a:xfrm>
                  <a:off x="3437149" y="3102706"/>
                  <a:ext cx="4958" cy="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71" extrusionOk="0">
                      <a:moveTo>
                        <a:pt x="56" y="71"/>
                      </a:moveTo>
                      <a:lnTo>
                        <a:pt x="112" y="71"/>
                      </a:lnTo>
                      <a:lnTo>
                        <a:pt x="112" y="71"/>
                      </a:lnTo>
                      <a:lnTo>
                        <a:pt x="112" y="71"/>
                      </a:lnTo>
                      <a:lnTo>
                        <a:pt x="112" y="71"/>
                      </a:lnTo>
                      <a:lnTo>
                        <a:pt x="56" y="71"/>
                      </a:lnTo>
                      <a:close/>
                      <a:moveTo>
                        <a:pt x="56" y="71"/>
                      </a:moveTo>
                      <a:lnTo>
                        <a:pt x="56" y="71"/>
                      </a:lnTo>
                      <a:lnTo>
                        <a:pt x="56" y="71"/>
                      </a:lnTo>
                      <a:close/>
                      <a:moveTo>
                        <a:pt x="0" y="71"/>
                      </a:moveTo>
                      <a:lnTo>
                        <a:pt x="56" y="71"/>
                      </a:lnTo>
                      <a:lnTo>
                        <a:pt x="0" y="71"/>
                      </a:lnTo>
                      <a:close/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  <a:moveTo>
                        <a:pt x="0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6301;p71"/>
                <p:cNvSpPr/>
                <p:nvPr/>
              </p:nvSpPr>
              <p:spPr>
                <a:xfrm>
                  <a:off x="2636747" y="3082297"/>
                  <a:ext cx="805360" cy="258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2" h="5836" extrusionOk="0">
                      <a:moveTo>
                        <a:pt x="15155" y="0"/>
                      </a:moveTo>
                      <a:cubicBezTo>
                        <a:pt x="14876" y="0"/>
                        <a:pt x="14582" y="0"/>
                        <a:pt x="14344" y="56"/>
                      </a:cubicBezTo>
                      <a:cubicBezTo>
                        <a:pt x="14288" y="112"/>
                        <a:pt x="14232" y="238"/>
                        <a:pt x="14106" y="350"/>
                      </a:cubicBezTo>
                      <a:cubicBezTo>
                        <a:pt x="14456" y="350"/>
                        <a:pt x="14806" y="294"/>
                        <a:pt x="15099" y="294"/>
                      </a:cubicBezTo>
                      <a:cubicBezTo>
                        <a:pt x="16149" y="294"/>
                        <a:pt x="17142" y="406"/>
                        <a:pt x="18080" y="700"/>
                      </a:cubicBezTo>
                      <a:cubicBezTo>
                        <a:pt x="18136" y="588"/>
                        <a:pt x="18192" y="532"/>
                        <a:pt x="18192" y="532"/>
                      </a:cubicBezTo>
                      <a:lnTo>
                        <a:pt x="18080" y="532"/>
                      </a:lnTo>
                      <a:lnTo>
                        <a:pt x="18080" y="462"/>
                      </a:lnTo>
                      <a:cubicBezTo>
                        <a:pt x="17954" y="406"/>
                        <a:pt x="17842" y="350"/>
                        <a:pt x="17730" y="294"/>
                      </a:cubicBezTo>
                      <a:cubicBezTo>
                        <a:pt x="17086" y="112"/>
                        <a:pt x="16387" y="56"/>
                        <a:pt x="15687" y="0"/>
                      </a:cubicBezTo>
                      <a:lnTo>
                        <a:pt x="15687" y="0"/>
                      </a:lnTo>
                      <a:cubicBezTo>
                        <a:pt x="15743" y="56"/>
                        <a:pt x="15743" y="112"/>
                        <a:pt x="15743" y="112"/>
                      </a:cubicBezTo>
                      <a:lnTo>
                        <a:pt x="15575" y="238"/>
                      </a:lnTo>
                      <a:cubicBezTo>
                        <a:pt x="15575" y="238"/>
                        <a:pt x="15505" y="182"/>
                        <a:pt x="15393" y="0"/>
                      </a:cubicBezTo>
                      <a:close/>
                      <a:moveTo>
                        <a:pt x="2631" y="4030"/>
                      </a:moveTo>
                      <a:cubicBezTo>
                        <a:pt x="1582" y="4604"/>
                        <a:pt x="812" y="5136"/>
                        <a:pt x="350" y="5429"/>
                      </a:cubicBezTo>
                      <a:cubicBezTo>
                        <a:pt x="239" y="5541"/>
                        <a:pt x="113" y="5709"/>
                        <a:pt x="1" y="5835"/>
                      </a:cubicBezTo>
                      <a:cubicBezTo>
                        <a:pt x="1" y="5835"/>
                        <a:pt x="113" y="5779"/>
                        <a:pt x="406" y="5779"/>
                      </a:cubicBezTo>
                      <a:cubicBezTo>
                        <a:pt x="882" y="5429"/>
                        <a:pt x="1862" y="4786"/>
                        <a:pt x="3093" y="4086"/>
                      </a:cubicBezTo>
                      <a:cubicBezTo>
                        <a:pt x="2911" y="4086"/>
                        <a:pt x="2743" y="4086"/>
                        <a:pt x="2631" y="403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6302;p71"/>
                <p:cNvSpPr/>
                <p:nvPr/>
              </p:nvSpPr>
              <p:spPr>
                <a:xfrm rot="150">
                  <a:off x="3039421" y="3125923"/>
                  <a:ext cx="53574" cy="21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2506" extrusionOk="0">
                      <a:moveTo>
                        <a:pt x="882" y="0"/>
                      </a:moveTo>
                      <a:cubicBezTo>
                        <a:pt x="812" y="56"/>
                        <a:pt x="756" y="56"/>
                        <a:pt x="644" y="56"/>
                      </a:cubicBezTo>
                      <a:cubicBezTo>
                        <a:pt x="588" y="812"/>
                        <a:pt x="406" y="1680"/>
                        <a:pt x="0" y="2505"/>
                      </a:cubicBezTo>
                      <a:cubicBezTo>
                        <a:pt x="112" y="2505"/>
                        <a:pt x="182" y="2505"/>
                        <a:pt x="294" y="2449"/>
                      </a:cubicBezTo>
                      <a:cubicBezTo>
                        <a:pt x="644" y="1624"/>
                        <a:pt x="812" y="756"/>
                        <a:pt x="9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6303;p71"/>
                <p:cNvSpPr/>
                <p:nvPr/>
              </p:nvSpPr>
              <p:spPr>
                <a:xfrm>
                  <a:off x="3287207" y="3040772"/>
                  <a:ext cx="46528" cy="52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1176" extrusionOk="0">
                      <a:moveTo>
                        <a:pt x="113" y="0"/>
                      </a:moveTo>
                      <a:cubicBezTo>
                        <a:pt x="113" y="70"/>
                        <a:pt x="57" y="182"/>
                        <a:pt x="1" y="238"/>
                      </a:cubicBezTo>
                      <a:cubicBezTo>
                        <a:pt x="350" y="532"/>
                        <a:pt x="588" y="770"/>
                        <a:pt x="700" y="938"/>
                      </a:cubicBezTo>
                      <a:cubicBezTo>
                        <a:pt x="812" y="1120"/>
                        <a:pt x="882" y="1176"/>
                        <a:pt x="882" y="1176"/>
                      </a:cubicBezTo>
                      <a:lnTo>
                        <a:pt x="1050" y="1050"/>
                      </a:lnTo>
                      <a:cubicBezTo>
                        <a:pt x="1050" y="1050"/>
                        <a:pt x="1050" y="994"/>
                        <a:pt x="994" y="938"/>
                      </a:cubicBezTo>
                      <a:cubicBezTo>
                        <a:pt x="882" y="826"/>
                        <a:pt x="588" y="420"/>
                        <a:pt x="11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59" name="Google Shape;6304;p71"/>
                <p:cNvGrpSpPr/>
                <p:nvPr/>
              </p:nvGrpSpPr>
              <p:grpSpPr>
                <a:xfrm>
                  <a:off x="3054922" y="2200915"/>
                  <a:ext cx="989914" cy="1557871"/>
                  <a:chOff x="3054922" y="2200915"/>
                  <a:chExt cx="989914" cy="1557871"/>
                </a:xfrm>
              </p:grpSpPr>
              <p:sp>
                <p:nvSpPr>
                  <p:cNvPr id="361" name="Google Shape;6305;p71"/>
                  <p:cNvSpPr/>
                  <p:nvPr/>
                </p:nvSpPr>
                <p:spPr>
                  <a:xfrm>
                    <a:off x="3687408" y="2200915"/>
                    <a:ext cx="338108" cy="8064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3" h="18486" extrusionOk="0">
                        <a:moveTo>
                          <a:pt x="7515" y="1"/>
                        </a:moveTo>
                        <a:lnTo>
                          <a:pt x="0" y="18374"/>
                        </a:lnTo>
                        <a:lnTo>
                          <a:pt x="294" y="18486"/>
                        </a:lnTo>
                        <a:lnTo>
                          <a:pt x="7753" y="127"/>
                        </a:lnTo>
                        <a:lnTo>
                          <a:pt x="75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" name="Google Shape;6306;p71"/>
                  <p:cNvSpPr/>
                  <p:nvPr/>
                </p:nvSpPr>
                <p:spPr>
                  <a:xfrm>
                    <a:off x="3914737" y="2439863"/>
                    <a:ext cx="130099" cy="33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8" h="757" extrusionOk="0">
                        <a:moveTo>
                          <a:pt x="3261" y="1"/>
                        </a:moveTo>
                        <a:cubicBezTo>
                          <a:pt x="2267" y="461"/>
                          <a:pt x="1170" y="540"/>
                          <a:pt x="535" y="540"/>
                        </a:cubicBezTo>
                        <a:cubicBezTo>
                          <a:pt x="206" y="540"/>
                          <a:pt x="1" y="519"/>
                          <a:pt x="1" y="519"/>
                        </a:cubicBezTo>
                        <a:lnTo>
                          <a:pt x="1" y="757"/>
                        </a:lnTo>
                        <a:lnTo>
                          <a:pt x="575" y="757"/>
                        </a:lnTo>
                        <a:cubicBezTo>
                          <a:pt x="1218" y="757"/>
                          <a:pt x="2324" y="701"/>
                          <a:pt x="3317" y="225"/>
                        </a:cubicBezTo>
                        <a:lnTo>
                          <a:pt x="3261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" name="Google Shape;6307;p71"/>
                  <p:cNvSpPr/>
                  <p:nvPr/>
                </p:nvSpPr>
                <p:spPr>
                  <a:xfrm>
                    <a:off x="3878111" y="2302904"/>
                    <a:ext cx="72613" cy="84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4" h="2506" extrusionOk="0">
                        <a:moveTo>
                          <a:pt x="182" y="1"/>
                        </a:moveTo>
                        <a:lnTo>
                          <a:pt x="0" y="113"/>
                        </a:lnTo>
                        <a:cubicBezTo>
                          <a:pt x="700" y="1512"/>
                          <a:pt x="1862" y="2450"/>
                          <a:pt x="1932" y="2506"/>
                        </a:cubicBezTo>
                        <a:lnTo>
                          <a:pt x="2043" y="2338"/>
                        </a:lnTo>
                        <a:cubicBezTo>
                          <a:pt x="2043" y="2338"/>
                          <a:pt x="882" y="1344"/>
                          <a:pt x="182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" name="Google Shape;6308;p71"/>
                  <p:cNvSpPr/>
                  <p:nvPr/>
                </p:nvSpPr>
                <p:spPr>
                  <a:xfrm rot="220">
                    <a:off x="3785146" y="2423119"/>
                    <a:ext cx="95587" cy="135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0" h="3667" extrusionOk="0">
                        <a:moveTo>
                          <a:pt x="0" y="0"/>
                        </a:moveTo>
                        <a:cubicBezTo>
                          <a:pt x="350" y="2099"/>
                          <a:pt x="2225" y="3611"/>
                          <a:pt x="2337" y="3667"/>
                        </a:cubicBezTo>
                        <a:lnTo>
                          <a:pt x="2449" y="3499"/>
                        </a:lnTo>
                        <a:cubicBezTo>
                          <a:pt x="2449" y="3499"/>
                          <a:pt x="532" y="1974"/>
                          <a:pt x="18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" name="Google Shape;6309;p71"/>
                  <p:cNvSpPr/>
                  <p:nvPr/>
                </p:nvSpPr>
                <p:spPr>
                  <a:xfrm rot="-209">
                    <a:off x="3708100" y="2585163"/>
                    <a:ext cx="103225" cy="143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5" h="3723" extrusionOk="0">
                        <a:moveTo>
                          <a:pt x="0" y="1"/>
                        </a:moveTo>
                        <a:cubicBezTo>
                          <a:pt x="350" y="2100"/>
                          <a:pt x="2267" y="3667"/>
                          <a:pt x="2393" y="3723"/>
                        </a:cubicBezTo>
                        <a:lnTo>
                          <a:pt x="2505" y="3555"/>
                        </a:lnTo>
                        <a:cubicBezTo>
                          <a:pt x="2505" y="3555"/>
                          <a:pt x="574" y="1974"/>
                          <a:pt x="22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" name="Google Shape;6310;p71"/>
                  <p:cNvSpPr/>
                  <p:nvPr/>
                </p:nvSpPr>
                <p:spPr>
                  <a:xfrm rot="-225">
                    <a:off x="3668870" y="2795661"/>
                    <a:ext cx="78030" cy="934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4" h="2450" extrusionOk="0">
                        <a:moveTo>
                          <a:pt x="169" y="0"/>
                        </a:moveTo>
                        <a:lnTo>
                          <a:pt x="1" y="112"/>
                        </a:lnTo>
                        <a:cubicBezTo>
                          <a:pt x="644" y="1512"/>
                          <a:pt x="1806" y="2449"/>
                          <a:pt x="1862" y="2449"/>
                        </a:cubicBezTo>
                        <a:lnTo>
                          <a:pt x="2044" y="2267"/>
                        </a:lnTo>
                        <a:cubicBezTo>
                          <a:pt x="1988" y="2267"/>
                          <a:pt x="868" y="1330"/>
                          <a:pt x="16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" name="Google Shape;6311;p71"/>
                  <p:cNvSpPr/>
                  <p:nvPr/>
                </p:nvSpPr>
                <p:spPr>
                  <a:xfrm rot="229">
                    <a:off x="3835256" y="2599705"/>
                    <a:ext cx="179885" cy="48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4" h="938" extrusionOk="0">
                        <a:moveTo>
                          <a:pt x="2394" y="0"/>
                        </a:moveTo>
                        <a:cubicBezTo>
                          <a:pt x="1638" y="406"/>
                          <a:pt x="827" y="588"/>
                          <a:pt x="127" y="700"/>
                        </a:cubicBezTo>
                        <a:cubicBezTo>
                          <a:pt x="127" y="756"/>
                          <a:pt x="57" y="868"/>
                          <a:pt x="1" y="938"/>
                        </a:cubicBezTo>
                        <a:cubicBezTo>
                          <a:pt x="701" y="868"/>
                          <a:pt x="1526" y="700"/>
                          <a:pt x="2282" y="294"/>
                        </a:cubicBezTo>
                        <a:cubicBezTo>
                          <a:pt x="2282" y="168"/>
                          <a:pt x="2338" y="56"/>
                          <a:pt x="239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8" name="Google Shape;6312;p71"/>
                  <p:cNvSpPr/>
                  <p:nvPr/>
                </p:nvSpPr>
                <p:spPr>
                  <a:xfrm rot="168">
                    <a:off x="3775664" y="2777497"/>
                    <a:ext cx="151495" cy="35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7" h="826" extrusionOk="0">
                        <a:moveTo>
                          <a:pt x="2967" y="0"/>
                        </a:moveTo>
                        <a:cubicBezTo>
                          <a:pt x="1987" y="476"/>
                          <a:pt x="938" y="588"/>
                          <a:pt x="238" y="588"/>
                        </a:cubicBezTo>
                        <a:cubicBezTo>
                          <a:pt x="168" y="700"/>
                          <a:pt x="56" y="770"/>
                          <a:pt x="0" y="826"/>
                        </a:cubicBezTo>
                        <a:lnTo>
                          <a:pt x="112" y="826"/>
                        </a:lnTo>
                        <a:cubicBezTo>
                          <a:pt x="700" y="826"/>
                          <a:pt x="1749" y="770"/>
                          <a:pt x="2743" y="350"/>
                        </a:cubicBezTo>
                        <a:cubicBezTo>
                          <a:pt x="2799" y="238"/>
                          <a:pt x="2911" y="126"/>
                          <a:pt x="296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9" name="Google Shape;6313;p71"/>
                  <p:cNvSpPr/>
                  <p:nvPr/>
                </p:nvSpPr>
                <p:spPr>
                  <a:xfrm>
                    <a:off x="3723310" y="2870421"/>
                    <a:ext cx="23596" cy="186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" h="421" extrusionOk="0">
                        <a:moveTo>
                          <a:pt x="183" y="0"/>
                        </a:moveTo>
                        <a:cubicBezTo>
                          <a:pt x="127" y="0"/>
                          <a:pt x="57" y="70"/>
                          <a:pt x="1" y="126"/>
                        </a:cubicBezTo>
                        <a:cubicBezTo>
                          <a:pt x="127" y="182"/>
                          <a:pt x="183" y="294"/>
                          <a:pt x="239" y="350"/>
                        </a:cubicBezTo>
                        <a:cubicBezTo>
                          <a:pt x="295" y="420"/>
                          <a:pt x="351" y="420"/>
                          <a:pt x="351" y="420"/>
                        </a:cubicBezTo>
                        <a:lnTo>
                          <a:pt x="533" y="238"/>
                        </a:lnTo>
                        <a:cubicBezTo>
                          <a:pt x="533" y="238"/>
                          <a:pt x="477" y="182"/>
                          <a:pt x="351" y="126"/>
                        </a:cubicBezTo>
                        <a:cubicBezTo>
                          <a:pt x="295" y="70"/>
                          <a:pt x="239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" name="Google Shape;6314;p71"/>
                  <p:cNvSpPr/>
                  <p:nvPr/>
                </p:nvSpPr>
                <p:spPr>
                  <a:xfrm>
                    <a:off x="3689886" y="2935454"/>
                    <a:ext cx="35947" cy="69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" h="1568" extrusionOk="0">
                        <a:moveTo>
                          <a:pt x="588" y="1"/>
                        </a:moveTo>
                        <a:lnTo>
                          <a:pt x="350" y="462"/>
                        </a:lnTo>
                        <a:lnTo>
                          <a:pt x="0" y="1330"/>
                        </a:lnTo>
                        <a:cubicBezTo>
                          <a:pt x="56" y="1400"/>
                          <a:pt x="56" y="1456"/>
                          <a:pt x="56" y="1568"/>
                        </a:cubicBezTo>
                        <a:cubicBezTo>
                          <a:pt x="182" y="1512"/>
                          <a:pt x="238" y="1456"/>
                          <a:pt x="294" y="1456"/>
                        </a:cubicBezTo>
                        <a:lnTo>
                          <a:pt x="756" y="280"/>
                        </a:lnTo>
                        <a:lnTo>
                          <a:pt x="812" y="113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71" name="Google Shape;6315;p71"/>
                  <p:cNvGrpSpPr/>
                  <p:nvPr/>
                </p:nvGrpSpPr>
                <p:grpSpPr>
                  <a:xfrm>
                    <a:off x="3054922" y="2429359"/>
                    <a:ext cx="722973" cy="1329428"/>
                    <a:chOff x="3054922" y="2429359"/>
                    <a:chExt cx="722973" cy="1329428"/>
                  </a:xfrm>
                </p:grpSpPr>
                <p:sp>
                  <p:nvSpPr>
                    <p:cNvPr id="372" name="Google Shape;6316;p71"/>
                    <p:cNvSpPr/>
                    <p:nvPr/>
                  </p:nvSpPr>
                  <p:spPr>
                    <a:xfrm>
                      <a:off x="3054922" y="2429359"/>
                      <a:ext cx="722973" cy="13294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331" h="30030" extrusionOk="0">
                          <a:moveTo>
                            <a:pt x="462" y="0"/>
                          </a:moveTo>
                          <a:lnTo>
                            <a:pt x="0" y="588"/>
                          </a:lnTo>
                          <a:cubicBezTo>
                            <a:pt x="56" y="644"/>
                            <a:pt x="4380" y="3666"/>
                            <a:pt x="8158" y="8802"/>
                          </a:cubicBezTo>
                          <a:cubicBezTo>
                            <a:pt x="11727" y="13532"/>
                            <a:pt x="15575" y="21046"/>
                            <a:pt x="13882" y="29904"/>
                          </a:cubicBezTo>
                          <a:lnTo>
                            <a:pt x="14637" y="30030"/>
                          </a:lnTo>
                          <a:cubicBezTo>
                            <a:pt x="16330" y="20934"/>
                            <a:pt x="12356" y="13238"/>
                            <a:pt x="8746" y="8396"/>
                          </a:cubicBezTo>
                          <a:cubicBezTo>
                            <a:pt x="4842" y="3149"/>
                            <a:pt x="462" y="0"/>
                            <a:pt x="462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3" name="Google Shape;6317;p71"/>
                    <p:cNvSpPr/>
                    <p:nvPr/>
                  </p:nvSpPr>
                  <p:spPr>
                    <a:xfrm>
                      <a:off x="3612458" y="2935454"/>
                      <a:ext cx="113375" cy="1623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1" h="3667" extrusionOk="0">
                          <a:moveTo>
                            <a:pt x="2337" y="1"/>
                          </a:moveTo>
                          <a:lnTo>
                            <a:pt x="1399" y="2212"/>
                          </a:lnTo>
                          <a:cubicBezTo>
                            <a:pt x="1162" y="2729"/>
                            <a:pt x="700" y="3149"/>
                            <a:pt x="112" y="3317"/>
                          </a:cubicBezTo>
                          <a:lnTo>
                            <a:pt x="0" y="3373"/>
                          </a:lnTo>
                          <a:lnTo>
                            <a:pt x="112" y="3667"/>
                          </a:lnTo>
                          <a:lnTo>
                            <a:pt x="238" y="3611"/>
                          </a:lnTo>
                          <a:cubicBezTo>
                            <a:pt x="882" y="3429"/>
                            <a:pt x="1399" y="2967"/>
                            <a:pt x="1693" y="2324"/>
                          </a:cubicBezTo>
                          <a:lnTo>
                            <a:pt x="2561" y="113"/>
                          </a:lnTo>
                          <a:lnTo>
                            <a:pt x="2337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4" name="Google Shape;6318;p71"/>
                    <p:cNvSpPr/>
                    <p:nvPr/>
                  </p:nvSpPr>
                  <p:spPr>
                    <a:xfrm>
                      <a:off x="3400582" y="3090310"/>
                      <a:ext cx="268896" cy="182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74" h="4129" extrusionOk="0">
                          <a:moveTo>
                            <a:pt x="70" y="1"/>
                          </a:moveTo>
                          <a:lnTo>
                            <a:pt x="0" y="281"/>
                          </a:lnTo>
                          <a:lnTo>
                            <a:pt x="644" y="463"/>
                          </a:lnTo>
                          <a:cubicBezTo>
                            <a:pt x="1400" y="631"/>
                            <a:pt x="2043" y="1106"/>
                            <a:pt x="2449" y="1750"/>
                          </a:cubicBezTo>
                          <a:lnTo>
                            <a:pt x="3219" y="2856"/>
                          </a:lnTo>
                          <a:cubicBezTo>
                            <a:pt x="3737" y="3667"/>
                            <a:pt x="4618" y="4129"/>
                            <a:pt x="5542" y="4129"/>
                          </a:cubicBezTo>
                          <a:cubicBezTo>
                            <a:pt x="5724" y="4129"/>
                            <a:pt x="5892" y="4129"/>
                            <a:pt x="6074" y="4073"/>
                          </a:cubicBezTo>
                          <a:lnTo>
                            <a:pt x="6018" y="3779"/>
                          </a:lnTo>
                          <a:cubicBezTo>
                            <a:pt x="5861" y="3808"/>
                            <a:pt x="5705" y="3822"/>
                            <a:pt x="5551" y="3822"/>
                          </a:cubicBezTo>
                          <a:cubicBezTo>
                            <a:pt x="4722" y="3822"/>
                            <a:pt x="3938" y="3417"/>
                            <a:pt x="3443" y="2674"/>
                          </a:cubicBezTo>
                          <a:lnTo>
                            <a:pt x="2743" y="1568"/>
                          </a:lnTo>
                          <a:cubicBezTo>
                            <a:pt x="2281" y="869"/>
                            <a:pt x="1526" y="351"/>
                            <a:pt x="700" y="169"/>
                          </a:cubicBezTo>
                          <a:lnTo>
                            <a:pt x="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5" name="Google Shape;6319;p71"/>
                    <p:cNvSpPr/>
                    <p:nvPr/>
                  </p:nvSpPr>
                  <p:spPr>
                    <a:xfrm>
                      <a:off x="3380129" y="2517323"/>
                      <a:ext cx="126435" cy="3376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6" h="7627" extrusionOk="0">
                          <a:moveTo>
                            <a:pt x="294" y="0"/>
                          </a:moveTo>
                          <a:lnTo>
                            <a:pt x="1" y="112"/>
                          </a:lnTo>
                          <a:lnTo>
                            <a:pt x="2044" y="4478"/>
                          </a:lnTo>
                          <a:cubicBezTo>
                            <a:pt x="2505" y="5416"/>
                            <a:pt x="2449" y="6465"/>
                            <a:pt x="1988" y="7403"/>
                          </a:cubicBezTo>
                          <a:lnTo>
                            <a:pt x="1932" y="7515"/>
                          </a:lnTo>
                          <a:lnTo>
                            <a:pt x="2282" y="7626"/>
                          </a:lnTo>
                          <a:lnTo>
                            <a:pt x="2282" y="7571"/>
                          </a:lnTo>
                          <a:cubicBezTo>
                            <a:pt x="2799" y="6521"/>
                            <a:pt x="2855" y="5360"/>
                            <a:pt x="2338" y="4310"/>
                          </a:cubicBezTo>
                          <a:lnTo>
                            <a:pt x="294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6" name="Google Shape;6320;p71"/>
                    <p:cNvSpPr/>
                    <p:nvPr/>
                  </p:nvSpPr>
                  <p:spPr>
                    <a:xfrm>
                      <a:off x="3098882" y="2643670"/>
                      <a:ext cx="198905" cy="514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93" h="1163" extrusionOk="0">
                          <a:moveTo>
                            <a:pt x="4199" y="1"/>
                          </a:moveTo>
                          <a:cubicBezTo>
                            <a:pt x="3826" y="528"/>
                            <a:pt x="3204" y="819"/>
                            <a:pt x="2563" y="819"/>
                          </a:cubicBezTo>
                          <a:cubicBezTo>
                            <a:pt x="2506" y="819"/>
                            <a:pt x="2450" y="817"/>
                            <a:pt x="2394" y="812"/>
                          </a:cubicBezTo>
                          <a:lnTo>
                            <a:pt x="57" y="574"/>
                          </a:lnTo>
                          <a:lnTo>
                            <a:pt x="1" y="924"/>
                          </a:lnTo>
                          <a:lnTo>
                            <a:pt x="2394" y="1162"/>
                          </a:lnTo>
                          <a:lnTo>
                            <a:pt x="2561" y="1162"/>
                          </a:lnTo>
                          <a:cubicBezTo>
                            <a:pt x="3317" y="1162"/>
                            <a:pt x="4017" y="812"/>
                            <a:pt x="4493" y="169"/>
                          </a:cubicBezTo>
                          <a:lnTo>
                            <a:pt x="4199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7" name="Google Shape;6321;p71"/>
                    <p:cNvSpPr/>
                    <p:nvPr/>
                  </p:nvSpPr>
                  <p:spPr>
                    <a:xfrm>
                      <a:off x="3282248" y="2885915"/>
                      <a:ext cx="208822" cy="520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17" h="1176" extrusionOk="0">
                          <a:moveTo>
                            <a:pt x="4493" y="0"/>
                          </a:moveTo>
                          <a:lnTo>
                            <a:pt x="4311" y="182"/>
                          </a:lnTo>
                          <a:cubicBezTo>
                            <a:pt x="3729" y="599"/>
                            <a:pt x="3056" y="834"/>
                            <a:pt x="2374" y="834"/>
                          </a:cubicBezTo>
                          <a:cubicBezTo>
                            <a:pt x="2301" y="834"/>
                            <a:pt x="2228" y="831"/>
                            <a:pt x="2156" y="826"/>
                          </a:cubicBezTo>
                          <a:lnTo>
                            <a:pt x="57" y="700"/>
                          </a:lnTo>
                          <a:lnTo>
                            <a:pt x="1" y="994"/>
                          </a:lnTo>
                          <a:lnTo>
                            <a:pt x="2156" y="1176"/>
                          </a:lnTo>
                          <a:lnTo>
                            <a:pt x="2324" y="1176"/>
                          </a:lnTo>
                          <a:cubicBezTo>
                            <a:pt x="3149" y="1176"/>
                            <a:pt x="3905" y="882"/>
                            <a:pt x="4493" y="420"/>
                          </a:cubicBezTo>
                          <a:lnTo>
                            <a:pt x="4716" y="294"/>
                          </a:lnTo>
                          <a:lnTo>
                            <a:pt x="4493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8" name="Google Shape;6322;p71"/>
                    <p:cNvSpPr/>
                    <p:nvPr/>
                  </p:nvSpPr>
                  <p:spPr>
                    <a:xfrm>
                      <a:off x="3462516" y="3436014"/>
                      <a:ext cx="240430" cy="669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31" h="1512" extrusionOk="0">
                          <a:moveTo>
                            <a:pt x="5024" y="0"/>
                          </a:moveTo>
                          <a:cubicBezTo>
                            <a:pt x="4459" y="664"/>
                            <a:pt x="3668" y="1014"/>
                            <a:pt x="2858" y="1014"/>
                          </a:cubicBezTo>
                          <a:cubicBezTo>
                            <a:pt x="2745" y="1014"/>
                            <a:pt x="2632" y="1007"/>
                            <a:pt x="2520" y="994"/>
                          </a:cubicBezTo>
                          <a:lnTo>
                            <a:pt x="71" y="700"/>
                          </a:lnTo>
                          <a:lnTo>
                            <a:pt x="1" y="1162"/>
                          </a:lnTo>
                          <a:lnTo>
                            <a:pt x="2450" y="1456"/>
                          </a:lnTo>
                          <a:cubicBezTo>
                            <a:pt x="2576" y="1512"/>
                            <a:pt x="2687" y="1512"/>
                            <a:pt x="2799" y="1512"/>
                          </a:cubicBezTo>
                          <a:cubicBezTo>
                            <a:pt x="3793" y="1512"/>
                            <a:pt x="4730" y="1050"/>
                            <a:pt x="5430" y="350"/>
                          </a:cubicBezTo>
                          <a:lnTo>
                            <a:pt x="5024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360" name="Google Shape;6323;p71"/>
                <p:cNvSpPr/>
                <p:nvPr/>
              </p:nvSpPr>
              <p:spPr>
                <a:xfrm>
                  <a:off x="2874035" y="3265663"/>
                  <a:ext cx="26031" cy="69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568" extrusionOk="0">
                      <a:moveTo>
                        <a:pt x="350" y="0"/>
                      </a:moveTo>
                      <a:cubicBezTo>
                        <a:pt x="294" y="462"/>
                        <a:pt x="182" y="994"/>
                        <a:pt x="0" y="1511"/>
                      </a:cubicBezTo>
                      <a:cubicBezTo>
                        <a:pt x="70" y="1567"/>
                        <a:pt x="182" y="1567"/>
                        <a:pt x="238" y="1567"/>
                      </a:cubicBezTo>
                      <a:cubicBezTo>
                        <a:pt x="420" y="994"/>
                        <a:pt x="532" y="462"/>
                        <a:pt x="5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58" y="338529"/>
            <a:ext cx="84582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14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>
          <a:extLst>
            <a:ext uri="{FF2B5EF4-FFF2-40B4-BE49-F238E27FC236}">
              <a16:creationId xmlns:a16="http://schemas.microsoft.com/office/drawing/2014/main" id="{F5689A79-EF36-1109-C48A-47027FCA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1240;p37">
            <a:extLst>
              <a:ext uri="{FF2B5EF4-FFF2-40B4-BE49-F238E27FC236}">
                <a16:creationId xmlns:a16="http://schemas.microsoft.com/office/drawing/2014/main" id="{5C0706DD-2C52-D0B4-C449-F683E2E41F34}"/>
              </a:ext>
            </a:extLst>
          </p:cNvPr>
          <p:cNvCxnSpPr/>
          <p:nvPr/>
        </p:nvCxnSpPr>
        <p:spPr>
          <a:xfrm>
            <a:off x="-28774" y="375250"/>
            <a:ext cx="125593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7" name="Google Shape;6177;p71"/>
          <p:cNvPicPr preferRelativeResize="0"/>
          <p:nvPr/>
        </p:nvPicPr>
        <p:blipFill rotWithShape="1">
          <a:blip r:embed="rId3">
            <a:alphaModFix amt="39000"/>
          </a:blip>
          <a:srcRect l="61409" r="1498"/>
          <a:stretch/>
        </p:blipFill>
        <p:spPr>
          <a:xfrm flipH="1">
            <a:off x="-8576" y="0"/>
            <a:ext cx="339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93" y="0"/>
            <a:ext cx="6943749" cy="5207812"/>
          </a:xfrm>
          <a:prstGeom prst="rect">
            <a:avLst/>
          </a:prstGeom>
        </p:spPr>
      </p:pic>
      <p:grpSp>
        <p:nvGrpSpPr>
          <p:cNvPr id="318" name="Google Shape;6193;p71"/>
          <p:cNvGrpSpPr/>
          <p:nvPr/>
        </p:nvGrpSpPr>
        <p:grpSpPr>
          <a:xfrm rot="-2723516" flipH="1">
            <a:off x="725793" y="2158384"/>
            <a:ext cx="2862417" cy="3132349"/>
            <a:chOff x="2634268" y="2146739"/>
            <a:chExt cx="1427353" cy="1665969"/>
          </a:xfrm>
        </p:grpSpPr>
        <p:grpSp>
          <p:nvGrpSpPr>
            <p:cNvPr id="319" name="Google Shape;6194;p71"/>
            <p:cNvGrpSpPr/>
            <p:nvPr/>
          </p:nvGrpSpPr>
          <p:grpSpPr>
            <a:xfrm>
              <a:off x="2688189" y="2146739"/>
              <a:ext cx="714341" cy="813417"/>
              <a:chOff x="2688189" y="2146739"/>
              <a:chExt cx="714341" cy="813417"/>
            </a:xfrm>
          </p:grpSpPr>
          <p:grpSp>
            <p:nvGrpSpPr>
              <p:cNvPr id="444" name="Google Shape;6195;p71"/>
              <p:cNvGrpSpPr/>
              <p:nvPr/>
            </p:nvGrpSpPr>
            <p:grpSpPr>
              <a:xfrm>
                <a:off x="2688189" y="2146739"/>
                <a:ext cx="714341" cy="567674"/>
                <a:chOff x="2688189" y="2146739"/>
                <a:chExt cx="714341" cy="567674"/>
              </a:xfrm>
            </p:grpSpPr>
            <p:sp>
              <p:nvSpPr>
                <p:cNvPr id="446" name="Google Shape;6196;p71"/>
                <p:cNvSpPr/>
                <p:nvPr/>
              </p:nvSpPr>
              <p:spPr>
                <a:xfrm>
                  <a:off x="2688189" y="2146739"/>
                  <a:ext cx="324942" cy="2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0" h="5690" extrusionOk="0">
                      <a:moveTo>
                        <a:pt x="2984" y="1"/>
                      </a:moveTo>
                      <a:cubicBezTo>
                        <a:pt x="2473" y="1"/>
                        <a:pt x="2003" y="181"/>
                        <a:pt x="1637" y="605"/>
                      </a:cubicBezTo>
                      <a:cubicBezTo>
                        <a:pt x="0" y="2480"/>
                        <a:pt x="3275" y="5628"/>
                        <a:pt x="5136" y="5684"/>
                      </a:cubicBezTo>
                      <a:cubicBezTo>
                        <a:pt x="5201" y="5688"/>
                        <a:pt x="5264" y="5690"/>
                        <a:pt x="5325" y="5690"/>
                      </a:cubicBezTo>
                      <a:cubicBezTo>
                        <a:pt x="7189" y="5690"/>
                        <a:pt x="7339" y="4081"/>
                        <a:pt x="7123" y="3404"/>
                      </a:cubicBezTo>
                      <a:cubicBezTo>
                        <a:pt x="6592" y="1770"/>
                        <a:pt x="4583" y="1"/>
                        <a:pt x="29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6197;p71"/>
                <p:cNvSpPr/>
                <p:nvPr/>
              </p:nvSpPr>
              <p:spPr>
                <a:xfrm>
                  <a:off x="3178789" y="2224876"/>
                  <a:ext cx="223741" cy="229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" h="5193" extrusionOk="0">
                      <a:moveTo>
                        <a:pt x="2382" y="1"/>
                      </a:moveTo>
                      <a:cubicBezTo>
                        <a:pt x="2193" y="1"/>
                        <a:pt x="2000" y="40"/>
                        <a:pt x="1806" y="127"/>
                      </a:cubicBezTo>
                      <a:cubicBezTo>
                        <a:pt x="1" y="939"/>
                        <a:pt x="1344" y="4269"/>
                        <a:pt x="2688" y="4969"/>
                      </a:cubicBezTo>
                      <a:cubicBezTo>
                        <a:pt x="3016" y="5127"/>
                        <a:pt x="3303" y="5193"/>
                        <a:pt x="3552" y="5193"/>
                      </a:cubicBezTo>
                      <a:cubicBezTo>
                        <a:pt x="4404" y="5193"/>
                        <a:pt x="4799" y="4418"/>
                        <a:pt x="4842" y="3919"/>
                      </a:cubicBezTo>
                      <a:cubicBezTo>
                        <a:pt x="5053" y="2371"/>
                        <a:pt x="3838" y="1"/>
                        <a:pt x="238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6198;p71"/>
                <p:cNvSpPr/>
                <p:nvPr/>
              </p:nvSpPr>
              <p:spPr>
                <a:xfrm>
                  <a:off x="2813163" y="2574609"/>
                  <a:ext cx="241803" cy="139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2" h="3158" extrusionOk="0">
                      <a:moveTo>
                        <a:pt x="2122" y="1"/>
                      </a:moveTo>
                      <a:cubicBezTo>
                        <a:pt x="1232" y="1"/>
                        <a:pt x="445" y="336"/>
                        <a:pt x="270" y="1155"/>
                      </a:cubicBezTo>
                      <a:cubicBezTo>
                        <a:pt x="1" y="2446"/>
                        <a:pt x="1798" y="3157"/>
                        <a:pt x="3147" y="3157"/>
                      </a:cubicBezTo>
                      <a:cubicBezTo>
                        <a:pt x="3553" y="3157"/>
                        <a:pt x="3918" y="3093"/>
                        <a:pt x="4174" y="2960"/>
                      </a:cubicBezTo>
                      <a:cubicBezTo>
                        <a:pt x="5461" y="2260"/>
                        <a:pt x="4943" y="1211"/>
                        <a:pt x="4594" y="861"/>
                      </a:cubicBezTo>
                      <a:cubicBezTo>
                        <a:pt x="4006" y="336"/>
                        <a:pt x="3012" y="1"/>
                        <a:pt x="21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5" name="Google Shape;6199;p71"/>
              <p:cNvSpPr/>
              <p:nvPr/>
            </p:nvSpPr>
            <p:spPr>
              <a:xfrm>
                <a:off x="3092507" y="2863338"/>
                <a:ext cx="168713" cy="96818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187" extrusionOk="0">
                    <a:moveTo>
                      <a:pt x="1544" y="1"/>
                    </a:moveTo>
                    <a:cubicBezTo>
                      <a:pt x="817" y="1"/>
                      <a:pt x="151" y="273"/>
                      <a:pt x="89" y="930"/>
                    </a:cubicBezTo>
                    <a:cubicBezTo>
                      <a:pt x="0" y="1787"/>
                      <a:pt x="1077" y="2187"/>
                      <a:pt x="2005" y="2187"/>
                    </a:cubicBezTo>
                    <a:cubicBezTo>
                      <a:pt x="2395" y="2187"/>
                      <a:pt x="2759" y="2116"/>
                      <a:pt x="2999" y="1979"/>
                    </a:cubicBezTo>
                    <a:cubicBezTo>
                      <a:pt x="3811" y="1392"/>
                      <a:pt x="3405" y="692"/>
                      <a:pt x="3111" y="454"/>
                    </a:cubicBezTo>
                    <a:cubicBezTo>
                      <a:pt x="2729" y="170"/>
                      <a:pt x="2117" y="1"/>
                      <a:pt x="15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6200;p71"/>
            <p:cNvSpPr/>
            <p:nvPr/>
          </p:nvSpPr>
          <p:spPr>
            <a:xfrm>
              <a:off x="2765617" y="3133916"/>
              <a:ext cx="718015" cy="677641"/>
            </a:xfrm>
            <a:custGeom>
              <a:avLst/>
              <a:gdLst/>
              <a:ahLst/>
              <a:cxnLst/>
              <a:rect l="l" t="t" r="r" b="b"/>
              <a:pathLst>
                <a:path w="16219" h="15307" extrusionOk="0">
                  <a:moveTo>
                    <a:pt x="7884" y="0"/>
                  </a:moveTo>
                  <a:cubicBezTo>
                    <a:pt x="4297" y="0"/>
                    <a:pt x="1444" y="2670"/>
                    <a:pt x="770" y="6362"/>
                  </a:cubicBezTo>
                  <a:cubicBezTo>
                    <a:pt x="0" y="10490"/>
                    <a:pt x="2225" y="14409"/>
                    <a:pt x="6423" y="15164"/>
                  </a:cubicBezTo>
                  <a:cubicBezTo>
                    <a:pt x="6926" y="15260"/>
                    <a:pt x="7426" y="15307"/>
                    <a:pt x="7918" y="15307"/>
                  </a:cubicBezTo>
                  <a:cubicBezTo>
                    <a:pt x="11582" y="15307"/>
                    <a:pt x="14784" y="12737"/>
                    <a:pt x="15463" y="9035"/>
                  </a:cubicBezTo>
                  <a:cubicBezTo>
                    <a:pt x="16219" y="4893"/>
                    <a:pt x="13420" y="877"/>
                    <a:pt x="9222" y="121"/>
                  </a:cubicBezTo>
                  <a:cubicBezTo>
                    <a:pt x="8767" y="39"/>
                    <a:pt x="8320" y="0"/>
                    <a:pt x="7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1" name="Google Shape;6201;p71"/>
            <p:cNvGrpSpPr/>
            <p:nvPr/>
          </p:nvGrpSpPr>
          <p:grpSpPr>
            <a:xfrm>
              <a:off x="3354099" y="3276155"/>
              <a:ext cx="77517" cy="325296"/>
              <a:chOff x="3354099" y="3276155"/>
              <a:chExt cx="77517" cy="325296"/>
            </a:xfrm>
          </p:grpSpPr>
          <p:sp>
            <p:nvSpPr>
              <p:cNvPr id="441" name="Google Shape;6202;p71"/>
              <p:cNvSpPr/>
              <p:nvPr/>
            </p:nvSpPr>
            <p:spPr>
              <a:xfrm>
                <a:off x="3403681" y="3551825"/>
                <a:ext cx="20497" cy="49627"/>
              </a:xfrm>
              <a:custGeom>
                <a:avLst/>
                <a:gdLst/>
                <a:ahLst/>
                <a:cxnLst/>
                <a:rect l="l" t="t" r="r" b="b"/>
                <a:pathLst>
                  <a:path w="463" h="1121" extrusionOk="0">
                    <a:moveTo>
                      <a:pt x="350" y="1"/>
                    </a:moveTo>
                    <a:cubicBezTo>
                      <a:pt x="280" y="1"/>
                      <a:pt x="280" y="71"/>
                      <a:pt x="224" y="71"/>
                    </a:cubicBezTo>
                    <a:cubicBezTo>
                      <a:pt x="168" y="351"/>
                      <a:pt x="112" y="645"/>
                      <a:pt x="0" y="995"/>
                    </a:cubicBezTo>
                    <a:cubicBezTo>
                      <a:pt x="0" y="995"/>
                      <a:pt x="0" y="1050"/>
                      <a:pt x="56" y="1120"/>
                    </a:cubicBezTo>
                    <a:lnTo>
                      <a:pt x="112" y="1120"/>
                    </a:lnTo>
                    <a:lnTo>
                      <a:pt x="168" y="1050"/>
                    </a:lnTo>
                    <a:cubicBezTo>
                      <a:pt x="280" y="701"/>
                      <a:pt x="406" y="421"/>
                      <a:pt x="462" y="127"/>
                    </a:cubicBezTo>
                    <a:cubicBezTo>
                      <a:pt x="462" y="71"/>
                      <a:pt x="406" y="1"/>
                      <a:pt x="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6203;p71"/>
              <p:cNvSpPr/>
              <p:nvPr/>
            </p:nvSpPr>
            <p:spPr>
              <a:xfrm>
                <a:off x="3421655" y="3474396"/>
                <a:ext cx="9961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177" extrusionOk="0">
                    <a:moveTo>
                      <a:pt x="168" y="1"/>
                    </a:moveTo>
                    <a:cubicBezTo>
                      <a:pt x="112" y="1"/>
                      <a:pt x="56" y="71"/>
                      <a:pt x="56" y="127"/>
                    </a:cubicBezTo>
                    <a:cubicBezTo>
                      <a:pt x="56" y="421"/>
                      <a:pt x="0" y="770"/>
                      <a:pt x="0" y="1050"/>
                    </a:cubicBezTo>
                    <a:cubicBezTo>
                      <a:pt x="0" y="1120"/>
                      <a:pt x="0" y="1176"/>
                      <a:pt x="56" y="1176"/>
                    </a:cubicBezTo>
                    <a:cubicBezTo>
                      <a:pt x="112" y="1176"/>
                      <a:pt x="168" y="1176"/>
                      <a:pt x="168" y="1120"/>
                    </a:cubicBezTo>
                    <a:cubicBezTo>
                      <a:pt x="224" y="770"/>
                      <a:pt x="224" y="421"/>
                      <a:pt x="224" y="127"/>
                    </a:cubicBezTo>
                    <a:cubicBezTo>
                      <a:pt x="224" y="71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6204;p71"/>
              <p:cNvSpPr/>
              <p:nvPr/>
            </p:nvSpPr>
            <p:spPr>
              <a:xfrm>
                <a:off x="3354099" y="3276155"/>
                <a:ext cx="75038" cy="15494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3500" extrusionOk="0">
                    <a:moveTo>
                      <a:pt x="127" y="1"/>
                    </a:moveTo>
                    <a:lnTo>
                      <a:pt x="71" y="57"/>
                    </a:lnTo>
                    <a:cubicBezTo>
                      <a:pt x="1" y="113"/>
                      <a:pt x="1" y="169"/>
                      <a:pt x="71" y="169"/>
                    </a:cubicBezTo>
                    <a:cubicBezTo>
                      <a:pt x="71" y="225"/>
                      <a:pt x="1176" y="1400"/>
                      <a:pt x="1470" y="3429"/>
                    </a:cubicBezTo>
                    <a:cubicBezTo>
                      <a:pt x="1526" y="3429"/>
                      <a:pt x="1526" y="3499"/>
                      <a:pt x="1582" y="3499"/>
                    </a:cubicBezTo>
                    <a:cubicBezTo>
                      <a:pt x="1638" y="3499"/>
                      <a:pt x="1694" y="3429"/>
                      <a:pt x="1694" y="3373"/>
                    </a:cubicBezTo>
                    <a:cubicBezTo>
                      <a:pt x="1344" y="1274"/>
                      <a:pt x="239" y="113"/>
                      <a:pt x="183" y="57"/>
                    </a:cubicBezTo>
                    <a:cubicBezTo>
                      <a:pt x="183" y="57"/>
                      <a:pt x="183" y="1"/>
                      <a:pt x="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2" name="Google Shape;6205;p71"/>
            <p:cNvSpPr/>
            <p:nvPr/>
          </p:nvSpPr>
          <p:spPr>
            <a:xfrm>
              <a:off x="2768716" y="3224138"/>
              <a:ext cx="606499" cy="588570"/>
            </a:xfrm>
            <a:custGeom>
              <a:avLst/>
              <a:gdLst/>
              <a:ahLst/>
              <a:cxnLst/>
              <a:rect l="l" t="t" r="r" b="b"/>
              <a:pathLst>
                <a:path w="13700" h="13295" extrusionOk="0">
                  <a:moveTo>
                    <a:pt x="11195" y="2449"/>
                  </a:moveTo>
                  <a:cubicBezTo>
                    <a:pt x="11195" y="2449"/>
                    <a:pt x="11251" y="2505"/>
                    <a:pt x="11251" y="2575"/>
                  </a:cubicBezTo>
                  <a:cubicBezTo>
                    <a:pt x="11251" y="2631"/>
                    <a:pt x="11195" y="2631"/>
                    <a:pt x="11195" y="2631"/>
                  </a:cubicBezTo>
                  <a:cubicBezTo>
                    <a:pt x="11125" y="2631"/>
                    <a:pt x="11069" y="2575"/>
                    <a:pt x="11069" y="2505"/>
                  </a:cubicBezTo>
                  <a:cubicBezTo>
                    <a:pt x="11069" y="2449"/>
                    <a:pt x="11125" y="2449"/>
                    <a:pt x="11195" y="2449"/>
                  </a:cubicBezTo>
                  <a:close/>
                  <a:moveTo>
                    <a:pt x="4366" y="3093"/>
                  </a:moveTo>
                  <a:cubicBezTo>
                    <a:pt x="4366" y="3093"/>
                    <a:pt x="4422" y="3149"/>
                    <a:pt x="4422" y="3205"/>
                  </a:cubicBezTo>
                  <a:lnTo>
                    <a:pt x="4366" y="3275"/>
                  </a:lnTo>
                  <a:cubicBezTo>
                    <a:pt x="4310" y="3275"/>
                    <a:pt x="4254" y="3205"/>
                    <a:pt x="4254" y="3149"/>
                  </a:cubicBezTo>
                  <a:cubicBezTo>
                    <a:pt x="4254" y="3093"/>
                    <a:pt x="4310" y="3093"/>
                    <a:pt x="4366" y="3093"/>
                  </a:cubicBezTo>
                  <a:close/>
                  <a:moveTo>
                    <a:pt x="9376" y="3093"/>
                  </a:moveTo>
                  <a:cubicBezTo>
                    <a:pt x="9446" y="3093"/>
                    <a:pt x="9502" y="3149"/>
                    <a:pt x="9502" y="3205"/>
                  </a:cubicBezTo>
                  <a:cubicBezTo>
                    <a:pt x="9446" y="3275"/>
                    <a:pt x="9446" y="3275"/>
                    <a:pt x="9376" y="3275"/>
                  </a:cubicBezTo>
                  <a:cubicBezTo>
                    <a:pt x="9320" y="3275"/>
                    <a:pt x="9320" y="3275"/>
                    <a:pt x="9320" y="3205"/>
                  </a:cubicBezTo>
                  <a:cubicBezTo>
                    <a:pt x="9320" y="3149"/>
                    <a:pt x="9320" y="3093"/>
                    <a:pt x="9376" y="3093"/>
                  </a:cubicBezTo>
                  <a:close/>
                  <a:moveTo>
                    <a:pt x="7753" y="3737"/>
                  </a:moveTo>
                  <a:cubicBezTo>
                    <a:pt x="7809" y="3737"/>
                    <a:pt x="7864" y="3793"/>
                    <a:pt x="7809" y="3849"/>
                  </a:cubicBezTo>
                  <a:cubicBezTo>
                    <a:pt x="7809" y="3849"/>
                    <a:pt x="7809" y="3905"/>
                    <a:pt x="7753" y="3905"/>
                  </a:cubicBezTo>
                  <a:cubicBezTo>
                    <a:pt x="7697" y="3905"/>
                    <a:pt x="7627" y="3849"/>
                    <a:pt x="7697" y="3793"/>
                  </a:cubicBezTo>
                  <a:cubicBezTo>
                    <a:pt x="7697" y="3737"/>
                    <a:pt x="7697" y="3737"/>
                    <a:pt x="7753" y="3737"/>
                  </a:cubicBezTo>
                  <a:close/>
                  <a:moveTo>
                    <a:pt x="2673" y="3737"/>
                  </a:moveTo>
                  <a:cubicBezTo>
                    <a:pt x="2855" y="3737"/>
                    <a:pt x="2967" y="3849"/>
                    <a:pt x="2911" y="4031"/>
                  </a:cubicBezTo>
                  <a:cubicBezTo>
                    <a:pt x="2855" y="4087"/>
                    <a:pt x="2799" y="4087"/>
                    <a:pt x="2729" y="4087"/>
                  </a:cubicBezTo>
                  <a:cubicBezTo>
                    <a:pt x="2617" y="4087"/>
                    <a:pt x="2449" y="3975"/>
                    <a:pt x="2561" y="3793"/>
                  </a:cubicBezTo>
                  <a:cubicBezTo>
                    <a:pt x="2561" y="3737"/>
                    <a:pt x="2617" y="3737"/>
                    <a:pt x="2673" y="3737"/>
                  </a:cubicBezTo>
                  <a:close/>
                  <a:moveTo>
                    <a:pt x="1567" y="4380"/>
                  </a:moveTo>
                  <a:cubicBezTo>
                    <a:pt x="1749" y="4380"/>
                    <a:pt x="1861" y="4674"/>
                    <a:pt x="1805" y="4954"/>
                  </a:cubicBezTo>
                  <a:cubicBezTo>
                    <a:pt x="1749" y="5248"/>
                    <a:pt x="1567" y="5430"/>
                    <a:pt x="1400" y="5430"/>
                  </a:cubicBezTo>
                  <a:cubicBezTo>
                    <a:pt x="1218" y="5430"/>
                    <a:pt x="1162" y="5136"/>
                    <a:pt x="1218" y="4842"/>
                  </a:cubicBezTo>
                  <a:cubicBezTo>
                    <a:pt x="1274" y="4548"/>
                    <a:pt x="1400" y="4380"/>
                    <a:pt x="1567" y="4380"/>
                  </a:cubicBezTo>
                  <a:close/>
                  <a:moveTo>
                    <a:pt x="2561" y="5948"/>
                  </a:moveTo>
                  <a:cubicBezTo>
                    <a:pt x="2617" y="5948"/>
                    <a:pt x="2729" y="6004"/>
                    <a:pt x="2673" y="6130"/>
                  </a:cubicBezTo>
                  <a:cubicBezTo>
                    <a:pt x="2673" y="6186"/>
                    <a:pt x="2617" y="6242"/>
                    <a:pt x="2561" y="6242"/>
                  </a:cubicBezTo>
                  <a:cubicBezTo>
                    <a:pt x="2505" y="6242"/>
                    <a:pt x="2379" y="6186"/>
                    <a:pt x="2449" y="6074"/>
                  </a:cubicBezTo>
                  <a:cubicBezTo>
                    <a:pt x="2449" y="6004"/>
                    <a:pt x="2505" y="5948"/>
                    <a:pt x="2561" y="5948"/>
                  </a:cubicBezTo>
                  <a:close/>
                  <a:moveTo>
                    <a:pt x="1456" y="6885"/>
                  </a:moveTo>
                  <a:cubicBezTo>
                    <a:pt x="1512" y="6885"/>
                    <a:pt x="1567" y="6941"/>
                    <a:pt x="1567" y="6997"/>
                  </a:cubicBezTo>
                  <a:cubicBezTo>
                    <a:pt x="1567" y="7053"/>
                    <a:pt x="1512" y="7053"/>
                    <a:pt x="1456" y="7053"/>
                  </a:cubicBezTo>
                  <a:cubicBezTo>
                    <a:pt x="1456" y="7053"/>
                    <a:pt x="1400" y="7053"/>
                    <a:pt x="1400" y="6997"/>
                  </a:cubicBezTo>
                  <a:cubicBezTo>
                    <a:pt x="1400" y="6941"/>
                    <a:pt x="1456" y="6885"/>
                    <a:pt x="1456" y="6885"/>
                  </a:cubicBezTo>
                  <a:close/>
                  <a:moveTo>
                    <a:pt x="2505" y="7697"/>
                  </a:moveTo>
                  <a:cubicBezTo>
                    <a:pt x="2617" y="7697"/>
                    <a:pt x="2673" y="7823"/>
                    <a:pt x="2673" y="7935"/>
                  </a:cubicBezTo>
                  <a:cubicBezTo>
                    <a:pt x="2617" y="7935"/>
                    <a:pt x="2561" y="7991"/>
                    <a:pt x="2561" y="7991"/>
                  </a:cubicBezTo>
                  <a:cubicBezTo>
                    <a:pt x="2449" y="7991"/>
                    <a:pt x="2323" y="7879"/>
                    <a:pt x="2379" y="7753"/>
                  </a:cubicBezTo>
                  <a:cubicBezTo>
                    <a:pt x="2449" y="7753"/>
                    <a:pt x="2505" y="7697"/>
                    <a:pt x="2505" y="7697"/>
                  </a:cubicBezTo>
                  <a:close/>
                  <a:moveTo>
                    <a:pt x="3848" y="8872"/>
                  </a:moveTo>
                  <a:cubicBezTo>
                    <a:pt x="3904" y="8872"/>
                    <a:pt x="4016" y="8928"/>
                    <a:pt x="3960" y="9040"/>
                  </a:cubicBezTo>
                  <a:cubicBezTo>
                    <a:pt x="3904" y="9096"/>
                    <a:pt x="3904" y="9096"/>
                    <a:pt x="3848" y="9096"/>
                  </a:cubicBezTo>
                  <a:cubicBezTo>
                    <a:pt x="3722" y="9096"/>
                    <a:pt x="3666" y="9040"/>
                    <a:pt x="3722" y="8928"/>
                  </a:cubicBezTo>
                  <a:cubicBezTo>
                    <a:pt x="3722" y="8872"/>
                    <a:pt x="3778" y="8872"/>
                    <a:pt x="3848" y="8872"/>
                  </a:cubicBezTo>
                  <a:close/>
                  <a:moveTo>
                    <a:pt x="2505" y="9446"/>
                  </a:moveTo>
                  <a:cubicBezTo>
                    <a:pt x="2673" y="9446"/>
                    <a:pt x="2799" y="9572"/>
                    <a:pt x="2729" y="9684"/>
                  </a:cubicBezTo>
                  <a:cubicBezTo>
                    <a:pt x="2673" y="9796"/>
                    <a:pt x="2617" y="9796"/>
                    <a:pt x="2561" y="9796"/>
                  </a:cubicBezTo>
                  <a:cubicBezTo>
                    <a:pt x="2379" y="9796"/>
                    <a:pt x="2267" y="9684"/>
                    <a:pt x="2323" y="9502"/>
                  </a:cubicBezTo>
                  <a:cubicBezTo>
                    <a:pt x="2379" y="9446"/>
                    <a:pt x="2449" y="9446"/>
                    <a:pt x="2505" y="9446"/>
                  </a:cubicBezTo>
                  <a:close/>
                  <a:moveTo>
                    <a:pt x="4310" y="10034"/>
                  </a:moveTo>
                  <a:cubicBezTo>
                    <a:pt x="4422" y="10034"/>
                    <a:pt x="4548" y="10090"/>
                    <a:pt x="4478" y="10272"/>
                  </a:cubicBezTo>
                  <a:cubicBezTo>
                    <a:pt x="4478" y="10384"/>
                    <a:pt x="4366" y="10440"/>
                    <a:pt x="4310" y="10440"/>
                  </a:cubicBezTo>
                  <a:cubicBezTo>
                    <a:pt x="4198" y="10440"/>
                    <a:pt x="4072" y="10328"/>
                    <a:pt x="4072" y="10202"/>
                  </a:cubicBezTo>
                  <a:cubicBezTo>
                    <a:pt x="4128" y="10090"/>
                    <a:pt x="4198" y="10034"/>
                    <a:pt x="4310" y="10034"/>
                  </a:cubicBezTo>
                  <a:close/>
                  <a:moveTo>
                    <a:pt x="3373" y="10845"/>
                  </a:moveTo>
                  <a:cubicBezTo>
                    <a:pt x="3429" y="10845"/>
                    <a:pt x="3555" y="10901"/>
                    <a:pt x="3499" y="10971"/>
                  </a:cubicBezTo>
                  <a:cubicBezTo>
                    <a:pt x="3499" y="11083"/>
                    <a:pt x="3429" y="11083"/>
                    <a:pt x="3373" y="11083"/>
                  </a:cubicBezTo>
                  <a:cubicBezTo>
                    <a:pt x="3317" y="11083"/>
                    <a:pt x="3261" y="11027"/>
                    <a:pt x="3261" y="10901"/>
                  </a:cubicBezTo>
                  <a:cubicBezTo>
                    <a:pt x="3261" y="10845"/>
                    <a:pt x="3317" y="10845"/>
                    <a:pt x="3373" y="10845"/>
                  </a:cubicBezTo>
                  <a:close/>
                  <a:moveTo>
                    <a:pt x="4898" y="11489"/>
                  </a:moveTo>
                  <a:cubicBezTo>
                    <a:pt x="4954" y="11489"/>
                    <a:pt x="5010" y="11545"/>
                    <a:pt x="5010" y="11671"/>
                  </a:cubicBezTo>
                  <a:cubicBezTo>
                    <a:pt x="5010" y="11727"/>
                    <a:pt x="4954" y="11783"/>
                    <a:pt x="4898" y="11783"/>
                  </a:cubicBezTo>
                  <a:cubicBezTo>
                    <a:pt x="4828" y="11783"/>
                    <a:pt x="4716" y="11727"/>
                    <a:pt x="4772" y="11601"/>
                  </a:cubicBezTo>
                  <a:cubicBezTo>
                    <a:pt x="4772" y="11545"/>
                    <a:pt x="4828" y="11489"/>
                    <a:pt x="4898" y="11489"/>
                  </a:cubicBezTo>
                  <a:close/>
                  <a:moveTo>
                    <a:pt x="6297" y="11545"/>
                  </a:moveTo>
                  <a:cubicBezTo>
                    <a:pt x="6409" y="11545"/>
                    <a:pt x="6521" y="11601"/>
                    <a:pt x="6465" y="11783"/>
                  </a:cubicBezTo>
                  <a:cubicBezTo>
                    <a:pt x="6465" y="11895"/>
                    <a:pt x="6353" y="11951"/>
                    <a:pt x="6297" y="11951"/>
                  </a:cubicBezTo>
                  <a:cubicBezTo>
                    <a:pt x="6171" y="11951"/>
                    <a:pt x="6059" y="11839"/>
                    <a:pt x="6059" y="11727"/>
                  </a:cubicBezTo>
                  <a:cubicBezTo>
                    <a:pt x="6115" y="11601"/>
                    <a:pt x="6171" y="11545"/>
                    <a:pt x="6297" y="11545"/>
                  </a:cubicBezTo>
                  <a:close/>
                  <a:moveTo>
                    <a:pt x="5360" y="12483"/>
                  </a:moveTo>
                  <a:cubicBezTo>
                    <a:pt x="5416" y="12483"/>
                    <a:pt x="5472" y="12539"/>
                    <a:pt x="5472" y="12595"/>
                  </a:cubicBezTo>
                  <a:cubicBezTo>
                    <a:pt x="5472" y="12650"/>
                    <a:pt x="5416" y="12650"/>
                    <a:pt x="5416" y="12650"/>
                  </a:cubicBezTo>
                  <a:cubicBezTo>
                    <a:pt x="5360" y="12650"/>
                    <a:pt x="5304" y="12595"/>
                    <a:pt x="5304" y="12539"/>
                  </a:cubicBezTo>
                  <a:lnTo>
                    <a:pt x="5360" y="12483"/>
                  </a:lnTo>
                  <a:close/>
                  <a:moveTo>
                    <a:pt x="6815" y="12595"/>
                  </a:moveTo>
                  <a:cubicBezTo>
                    <a:pt x="6927" y="12595"/>
                    <a:pt x="6997" y="12650"/>
                    <a:pt x="6997" y="12776"/>
                  </a:cubicBezTo>
                  <a:cubicBezTo>
                    <a:pt x="6997" y="12832"/>
                    <a:pt x="6927" y="12832"/>
                    <a:pt x="6871" y="12832"/>
                  </a:cubicBezTo>
                  <a:cubicBezTo>
                    <a:pt x="6759" y="12832"/>
                    <a:pt x="6703" y="12776"/>
                    <a:pt x="6703" y="12720"/>
                  </a:cubicBezTo>
                  <a:cubicBezTo>
                    <a:pt x="6703" y="12650"/>
                    <a:pt x="6759" y="12595"/>
                    <a:pt x="6815" y="12595"/>
                  </a:cubicBezTo>
                  <a:close/>
                  <a:moveTo>
                    <a:pt x="8158" y="12539"/>
                  </a:moveTo>
                  <a:cubicBezTo>
                    <a:pt x="8270" y="12539"/>
                    <a:pt x="8396" y="12650"/>
                    <a:pt x="8326" y="12776"/>
                  </a:cubicBezTo>
                  <a:cubicBezTo>
                    <a:pt x="8326" y="12888"/>
                    <a:pt x="8214" y="12944"/>
                    <a:pt x="8158" y="12944"/>
                  </a:cubicBezTo>
                  <a:cubicBezTo>
                    <a:pt x="8046" y="12944"/>
                    <a:pt x="7920" y="12832"/>
                    <a:pt x="7920" y="12720"/>
                  </a:cubicBezTo>
                  <a:cubicBezTo>
                    <a:pt x="7976" y="12595"/>
                    <a:pt x="8046" y="12539"/>
                    <a:pt x="8158" y="12539"/>
                  </a:cubicBezTo>
                  <a:close/>
                  <a:moveTo>
                    <a:pt x="13056" y="1"/>
                  </a:moveTo>
                  <a:cubicBezTo>
                    <a:pt x="12874" y="126"/>
                    <a:pt x="12762" y="238"/>
                    <a:pt x="12650" y="350"/>
                  </a:cubicBezTo>
                  <a:cubicBezTo>
                    <a:pt x="12594" y="406"/>
                    <a:pt x="12594" y="406"/>
                    <a:pt x="12524" y="406"/>
                  </a:cubicBezTo>
                  <a:cubicBezTo>
                    <a:pt x="11195" y="1456"/>
                    <a:pt x="9152" y="2393"/>
                    <a:pt x="6353" y="2575"/>
                  </a:cubicBezTo>
                  <a:lnTo>
                    <a:pt x="6353" y="2631"/>
                  </a:lnTo>
                  <a:cubicBezTo>
                    <a:pt x="6353" y="2687"/>
                    <a:pt x="6353" y="2687"/>
                    <a:pt x="6297" y="2687"/>
                  </a:cubicBezTo>
                  <a:cubicBezTo>
                    <a:pt x="6227" y="2687"/>
                    <a:pt x="6171" y="2687"/>
                    <a:pt x="6171" y="2631"/>
                  </a:cubicBezTo>
                  <a:lnTo>
                    <a:pt x="5066" y="2631"/>
                  </a:lnTo>
                  <a:cubicBezTo>
                    <a:pt x="4478" y="2631"/>
                    <a:pt x="3848" y="2631"/>
                    <a:pt x="3205" y="2575"/>
                  </a:cubicBezTo>
                  <a:cubicBezTo>
                    <a:pt x="2799" y="2505"/>
                    <a:pt x="2449" y="2505"/>
                    <a:pt x="2155" y="2449"/>
                  </a:cubicBezTo>
                  <a:lnTo>
                    <a:pt x="1917" y="2449"/>
                  </a:lnTo>
                  <a:cubicBezTo>
                    <a:pt x="1679" y="2449"/>
                    <a:pt x="1512" y="2393"/>
                    <a:pt x="1274" y="2393"/>
                  </a:cubicBezTo>
                  <a:cubicBezTo>
                    <a:pt x="1106" y="2743"/>
                    <a:pt x="980" y="3037"/>
                    <a:pt x="924" y="3387"/>
                  </a:cubicBezTo>
                  <a:cubicBezTo>
                    <a:pt x="812" y="3681"/>
                    <a:pt x="756" y="3975"/>
                    <a:pt x="700" y="4324"/>
                  </a:cubicBezTo>
                  <a:cubicBezTo>
                    <a:pt x="0" y="8173"/>
                    <a:pt x="1861" y="11783"/>
                    <a:pt x="5416" y="12888"/>
                  </a:cubicBezTo>
                  <a:cubicBezTo>
                    <a:pt x="5472" y="12944"/>
                    <a:pt x="5472" y="12944"/>
                    <a:pt x="5528" y="12944"/>
                  </a:cubicBezTo>
                  <a:cubicBezTo>
                    <a:pt x="5765" y="13000"/>
                    <a:pt x="6059" y="13070"/>
                    <a:pt x="6353" y="13126"/>
                  </a:cubicBezTo>
                  <a:cubicBezTo>
                    <a:pt x="6409" y="13182"/>
                    <a:pt x="6465" y="13182"/>
                    <a:pt x="6465" y="13182"/>
                  </a:cubicBezTo>
                  <a:lnTo>
                    <a:pt x="6521" y="13182"/>
                  </a:lnTo>
                  <a:cubicBezTo>
                    <a:pt x="6927" y="13238"/>
                    <a:pt x="7403" y="13294"/>
                    <a:pt x="7809" y="13294"/>
                  </a:cubicBezTo>
                  <a:cubicBezTo>
                    <a:pt x="8746" y="13294"/>
                    <a:pt x="9670" y="13126"/>
                    <a:pt x="10495" y="12776"/>
                  </a:cubicBezTo>
                  <a:cubicBezTo>
                    <a:pt x="6227" y="12427"/>
                    <a:pt x="3722" y="9446"/>
                    <a:pt x="3429" y="6242"/>
                  </a:cubicBezTo>
                  <a:cubicBezTo>
                    <a:pt x="3261" y="5024"/>
                    <a:pt x="4254" y="3975"/>
                    <a:pt x="5472" y="3975"/>
                  </a:cubicBezTo>
                  <a:lnTo>
                    <a:pt x="5765" y="3975"/>
                  </a:lnTo>
                  <a:cubicBezTo>
                    <a:pt x="6297" y="4031"/>
                    <a:pt x="6815" y="4087"/>
                    <a:pt x="7347" y="4087"/>
                  </a:cubicBezTo>
                  <a:lnTo>
                    <a:pt x="7920" y="4087"/>
                  </a:lnTo>
                  <a:cubicBezTo>
                    <a:pt x="9502" y="3975"/>
                    <a:pt x="11013" y="3331"/>
                    <a:pt x="12174" y="2337"/>
                  </a:cubicBezTo>
                  <a:cubicBezTo>
                    <a:pt x="12762" y="1876"/>
                    <a:pt x="13294" y="1288"/>
                    <a:pt x="13700" y="644"/>
                  </a:cubicBezTo>
                  <a:cubicBezTo>
                    <a:pt x="13462" y="476"/>
                    <a:pt x="13294" y="238"/>
                    <a:pt x="13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3" name="Google Shape;6206;p71"/>
            <p:cNvGrpSpPr/>
            <p:nvPr/>
          </p:nvGrpSpPr>
          <p:grpSpPr>
            <a:xfrm>
              <a:off x="2820114" y="3332555"/>
              <a:ext cx="555102" cy="475194"/>
              <a:chOff x="2820114" y="3332555"/>
              <a:chExt cx="555102" cy="475194"/>
            </a:xfrm>
          </p:grpSpPr>
          <p:sp>
            <p:nvSpPr>
              <p:cNvPr id="391" name="Google Shape;6207;p71"/>
              <p:cNvSpPr/>
              <p:nvPr/>
            </p:nvSpPr>
            <p:spPr>
              <a:xfrm>
                <a:off x="3111897" y="3722220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2" y="0"/>
                    </a:moveTo>
                    <a:cubicBezTo>
                      <a:pt x="57" y="0"/>
                      <a:pt x="1" y="0"/>
                      <a:pt x="1" y="70"/>
                    </a:cubicBezTo>
                    <a:cubicBezTo>
                      <a:pt x="1" y="182"/>
                      <a:pt x="57" y="238"/>
                      <a:pt x="112" y="238"/>
                    </a:cubicBezTo>
                    <a:cubicBezTo>
                      <a:pt x="168" y="238"/>
                      <a:pt x="224" y="238"/>
                      <a:pt x="294" y="126"/>
                    </a:cubicBezTo>
                    <a:cubicBezTo>
                      <a:pt x="294" y="70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6208;p71"/>
              <p:cNvSpPr/>
              <p:nvPr/>
            </p:nvSpPr>
            <p:spPr>
              <a:xfrm>
                <a:off x="3297743" y="3632396"/>
                <a:ext cx="15539" cy="1239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80" extrusionOk="0">
                    <a:moveTo>
                      <a:pt x="168" y="0"/>
                    </a:moveTo>
                    <a:cubicBezTo>
                      <a:pt x="112" y="0"/>
                      <a:pt x="56" y="56"/>
                      <a:pt x="56" y="112"/>
                    </a:cubicBezTo>
                    <a:cubicBezTo>
                      <a:pt x="1" y="224"/>
                      <a:pt x="112" y="280"/>
                      <a:pt x="168" y="280"/>
                    </a:cubicBezTo>
                    <a:cubicBezTo>
                      <a:pt x="224" y="280"/>
                      <a:pt x="294" y="280"/>
                      <a:pt x="294" y="224"/>
                    </a:cubicBezTo>
                    <a:cubicBezTo>
                      <a:pt x="350" y="112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6209;p71"/>
              <p:cNvSpPr/>
              <p:nvPr/>
            </p:nvSpPr>
            <p:spPr>
              <a:xfrm>
                <a:off x="3233330" y="3732756"/>
                <a:ext cx="22932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06" extrusionOk="0">
                    <a:moveTo>
                      <a:pt x="224" y="0"/>
                    </a:moveTo>
                    <a:cubicBezTo>
                      <a:pt x="168" y="0"/>
                      <a:pt x="112" y="56"/>
                      <a:pt x="56" y="112"/>
                    </a:cubicBezTo>
                    <a:cubicBezTo>
                      <a:pt x="0" y="294"/>
                      <a:pt x="112" y="406"/>
                      <a:pt x="280" y="406"/>
                    </a:cubicBezTo>
                    <a:cubicBezTo>
                      <a:pt x="350" y="406"/>
                      <a:pt x="406" y="350"/>
                      <a:pt x="462" y="294"/>
                    </a:cubicBezTo>
                    <a:cubicBezTo>
                      <a:pt x="518" y="112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6210;p71"/>
              <p:cNvSpPr/>
              <p:nvPr/>
            </p:nvSpPr>
            <p:spPr>
              <a:xfrm>
                <a:off x="3021454" y="3670778"/>
                <a:ext cx="13060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68" y="1"/>
                    </a:moveTo>
                    <a:cubicBezTo>
                      <a:pt x="112" y="1"/>
                      <a:pt x="56" y="57"/>
                      <a:pt x="1" y="113"/>
                    </a:cubicBezTo>
                    <a:cubicBezTo>
                      <a:pt x="1" y="239"/>
                      <a:pt x="56" y="295"/>
                      <a:pt x="168" y="295"/>
                    </a:cubicBezTo>
                    <a:cubicBezTo>
                      <a:pt x="238" y="295"/>
                      <a:pt x="294" y="239"/>
                      <a:pt x="294" y="183"/>
                    </a:cubicBezTo>
                    <a:cubicBezTo>
                      <a:pt x="294" y="57"/>
                      <a:pt x="238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6211;p71"/>
              <p:cNvSpPr/>
              <p:nvPr/>
            </p:nvSpPr>
            <p:spPr>
              <a:xfrm>
                <a:off x="3173831" y="3766180"/>
                <a:ext cx="15539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69" y="1"/>
                    </a:moveTo>
                    <a:cubicBezTo>
                      <a:pt x="113" y="1"/>
                      <a:pt x="57" y="1"/>
                      <a:pt x="57" y="127"/>
                    </a:cubicBezTo>
                    <a:cubicBezTo>
                      <a:pt x="1" y="183"/>
                      <a:pt x="113" y="239"/>
                      <a:pt x="169" y="239"/>
                    </a:cubicBezTo>
                    <a:cubicBezTo>
                      <a:pt x="225" y="239"/>
                      <a:pt x="295" y="239"/>
                      <a:pt x="295" y="183"/>
                    </a:cubicBezTo>
                    <a:cubicBezTo>
                      <a:pt x="351" y="57"/>
                      <a:pt x="225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6212;p71"/>
              <p:cNvSpPr/>
              <p:nvPr/>
            </p:nvSpPr>
            <p:spPr>
              <a:xfrm>
                <a:off x="3300222" y="3725319"/>
                <a:ext cx="15539" cy="99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4" extrusionOk="0">
                    <a:moveTo>
                      <a:pt x="168" y="0"/>
                    </a:moveTo>
                    <a:cubicBezTo>
                      <a:pt x="112" y="0"/>
                      <a:pt x="112" y="0"/>
                      <a:pt x="56" y="56"/>
                    </a:cubicBezTo>
                    <a:cubicBezTo>
                      <a:pt x="0" y="168"/>
                      <a:pt x="112" y="224"/>
                      <a:pt x="168" y="224"/>
                    </a:cubicBezTo>
                    <a:cubicBezTo>
                      <a:pt x="238" y="224"/>
                      <a:pt x="294" y="224"/>
                      <a:pt x="294" y="168"/>
                    </a:cubicBezTo>
                    <a:cubicBezTo>
                      <a:pt x="350" y="56"/>
                      <a:pt x="29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6213;p71"/>
              <p:cNvSpPr/>
              <p:nvPr/>
            </p:nvSpPr>
            <p:spPr>
              <a:xfrm>
                <a:off x="3183748" y="3691231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cubicBezTo>
                      <a:pt x="71" y="0"/>
                      <a:pt x="1" y="0"/>
                      <a:pt x="1" y="126"/>
                    </a:cubicBezTo>
                    <a:cubicBezTo>
                      <a:pt x="1" y="182"/>
                      <a:pt x="71" y="238"/>
                      <a:pt x="183" y="238"/>
                    </a:cubicBezTo>
                    <a:cubicBezTo>
                      <a:pt x="239" y="238"/>
                      <a:pt x="295" y="238"/>
                      <a:pt x="295" y="126"/>
                    </a:cubicBezTo>
                    <a:cubicBezTo>
                      <a:pt x="295" y="70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6214;p71"/>
              <p:cNvSpPr/>
              <p:nvPr/>
            </p:nvSpPr>
            <p:spPr>
              <a:xfrm>
                <a:off x="3088346" y="3665820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1" y="113"/>
                      <a:pt x="57" y="169"/>
                      <a:pt x="57" y="169"/>
                    </a:cubicBezTo>
                    <a:cubicBezTo>
                      <a:pt x="127" y="169"/>
                      <a:pt x="183" y="169"/>
                      <a:pt x="183" y="113"/>
                    </a:cubicBezTo>
                    <a:cubicBezTo>
                      <a:pt x="183" y="57"/>
                      <a:pt x="127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6215;p71"/>
              <p:cNvSpPr/>
              <p:nvPr/>
            </p:nvSpPr>
            <p:spPr>
              <a:xfrm>
                <a:off x="3085867" y="3477495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7" y="1"/>
                    </a:moveTo>
                    <a:cubicBezTo>
                      <a:pt x="57" y="1"/>
                      <a:pt x="1" y="57"/>
                      <a:pt x="1" y="113"/>
                    </a:cubicBezTo>
                    <a:cubicBezTo>
                      <a:pt x="1" y="169"/>
                      <a:pt x="57" y="169"/>
                      <a:pt x="113" y="169"/>
                    </a:cubicBezTo>
                    <a:cubicBezTo>
                      <a:pt x="113" y="169"/>
                      <a:pt x="183" y="169"/>
                      <a:pt x="183" y="113"/>
                    </a:cubicBezTo>
                    <a:cubicBezTo>
                      <a:pt x="183" y="57"/>
                      <a:pt x="113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6216;p71"/>
              <p:cNvSpPr/>
              <p:nvPr/>
            </p:nvSpPr>
            <p:spPr>
              <a:xfrm>
                <a:off x="3243246" y="3544432"/>
                <a:ext cx="8101" cy="495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2" extrusionOk="0">
                    <a:moveTo>
                      <a:pt x="56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56" y="112"/>
                      <a:pt x="56" y="112"/>
                    </a:cubicBezTo>
                    <a:cubicBezTo>
                      <a:pt x="126" y="112"/>
                      <a:pt x="182" y="112"/>
                      <a:pt x="182" y="56"/>
                    </a:cubicBezTo>
                    <a:cubicBezTo>
                      <a:pt x="182" y="0"/>
                      <a:pt x="126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6217;p71"/>
              <p:cNvSpPr/>
              <p:nvPr/>
            </p:nvSpPr>
            <p:spPr>
              <a:xfrm>
                <a:off x="2954562" y="3541953"/>
                <a:ext cx="7482" cy="743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56" y="0"/>
                    </a:moveTo>
                    <a:lnTo>
                      <a:pt x="0" y="56"/>
                    </a:lnTo>
                    <a:cubicBezTo>
                      <a:pt x="0" y="112"/>
                      <a:pt x="0" y="168"/>
                      <a:pt x="56" y="168"/>
                    </a:cubicBezTo>
                    <a:cubicBezTo>
                      <a:pt x="112" y="168"/>
                      <a:pt x="168" y="168"/>
                      <a:pt x="168" y="112"/>
                    </a:cubicBezTo>
                    <a:cubicBezTo>
                      <a:pt x="168" y="56"/>
                      <a:pt x="11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6218;p71"/>
              <p:cNvSpPr/>
              <p:nvPr/>
            </p:nvSpPr>
            <p:spPr>
              <a:xfrm>
                <a:off x="3016496" y="3412463"/>
                <a:ext cx="9961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27" extrusionOk="0">
                    <a:moveTo>
                      <a:pt x="113" y="0"/>
                    </a:moveTo>
                    <a:cubicBezTo>
                      <a:pt x="57" y="0"/>
                      <a:pt x="57" y="0"/>
                      <a:pt x="1" y="70"/>
                    </a:cubicBezTo>
                    <a:cubicBezTo>
                      <a:pt x="1" y="126"/>
                      <a:pt x="57" y="126"/>
                      <a:pt x="113" y="126"/>
                    </a:cubicBezTo>
                    <a:cubicBezTo>
                      <a:pt x="168" y="126"/>
                      <a:pt x="168" y="126"/>
                      <a:pt x="168" y="70"/>
                    </a:cubicBezTo>
                    <a:cubicBezTo>
                      <a:pt x="224" y="0"/>
                      <a:pt x="16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6219;p71"/>
              <p:cNvSpPr/>
              <p:nvPr/>
            </p:nvSpPr>
            <p:spPr>
              <a:xfrm>
                <a:off x="2975015" y="3453988"/>
                <a:ext cx="10536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82" extrusionOk="0">
                    <a:moveTo>
                      <a:pt x="112" y="0"/>
                    </a:moveTo>
                    <a:cubicBezTo>
                      <a:pt x="56" y="0"/>
                      <a:pt x="56" y="56"/>
                      <a:pt x="56" y="112"/>
                    </a:cubicBezTo>
                    <a:cubicBezTo>
                      <a:pt x="0" y="182"/>
                      <a:pt x="56" y="182"/>
                      <a:pt x="112" y="182"/>
                    </a:cubicBezTo>
                    <a:cubicBezTo>
                      <a:pt x="168" y="182"/>
                      <a:pt x="168" y="182"/>
                      <a:pt x="168" y="112"/>
                    </a:cubicBezTo>
                    <a:cubicBezTo>
                      <a:pt x="238" y="56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6220;p71"/>
              <p:cNvSpPr/>
              <p:nvPr/>
            </p:nvSpPr>
            <p:spPr>
              <a:xfrm>
                <a:off x="3039427" y="3539473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6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0" y="168"/>
                      <a:pt x="56" y="168"/>
                    </a:cubicBezTo>
                    <a:cubicBezTo>
                      <a:pt x="112" y="168"/>
                      <a:pt x="182" y="112"/>
                      <a:pt x="182" y="112"/>
                    </a:cubicBezTo>
                    <a:cubicBezTo>
                      <a:pt x="182" y="56"/>
                      <a:pt x="11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6221;p71"/>
              <p:cNvSpPr/>
              <p:nvPr/>
            </p:nvSpPr>
            <p:spPr>
              <a:xfrm>
                <a:off x="3140407" y="3595829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56" y="1"/>
                    </a:moveTo>
                    <a:cubicBezTo>
                      <a:pt x="56" y="1"/>
                      <a:pt x="0" y="1"/>
                      <a:pt x="0" y="56"/>
                    </a:cubicBezTo>
                    <a:cubicBezTo>
                      <a:pt x="0" y="126"/>
                      <a:pt x="56" y="182"/>
                      <a:pt x="56" y="182"/>
                    </a:cubicBezTo>
                    <a:cubicBezTo>
                      <a:pt x="112" y="182"/>
                      <a:pt x="168" y="126"/>
                      <a:pt x="168" y="56"/>
                    </a:cubicBezTo>
                    <a:cubicBezTo>
                      <a:pt x="168" y="1"/>
                      <a:pt x="112" y="1"/>
                      <a:pt x="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6222;p71"/>
              <p:cNvSpPr/>
              <p:nvPr/>
            </p:nvSpPr>
            <p:spPr>
              <a:xfrm>
                <a:off x="3080908" y="3593350"/>
                <a:ext cx="996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113" y="1"/>
                    </a:moveTo>
                    <a:cubicBezTo>
                      <a:pt x="57" y="1"/>
                      <a:pt x="57" y="57"/>
                      <a:pt x="57" y="57"/>
                    </a:cubicBezTo>
                    <a:cubicBezTo>
                      <a:pt x="1" y="182"/>
                      <a:pt x="57" y="182"/>
                      <a:pt x="113" y="182"/>
                    </a:cubicBezTo>
                    <a:cubicBezTo>
                      <a:pt x="169" y="182"/>
                      <a:pt x="169" y="182"/>
                      <a:pt x="169" y="112"/>
                    </a:cubicBezTo>
                    <a:cubicBezTo>
                      <a:pt x="225" y="57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6223;p71"/>
              <p:cNvSpPr/>
              <p:nvPr/>
            </p:nvSpPr>
            <p:spPr>
              <a:xfrm>
                <a:off x="3338648" y="3557403"/>
                <a:ext cx="10536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69" extrusionOk="0">
                    <a:moveTo>
                      <a:pt x="126" y="1"/>
                    </a:moveTo>
                    <a:cubicBezTo>
                      <a:pt x="70" y="1"/>
                      <a:pt x="70" y="1"/>
                      <a:pt x="70" y="57"/>
                    </a:cubicBezTo>
                    <a:cubicBezTo>
                      <a:pt x="0" y="113"/>
                      <a:pt x="70" y="169"/>
                      <a:pt x="126" y="169"/>
                    </a:cubicBezTo>
                    <a:cubicBezTo>
                      <a:pt x="182" y="169"/>
                      <a:pt x="182" y="113"/>
                      <a:pt x="182" y="57"/>
                    </a:cubicBezTo>
                    <a:cubicBezTo>
                      <a:pt x="238" y="1"/>
                      <a:pt x="182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6224;p71"/>
              <p:cNvSpPr/>
              <p:nvPr/>
            </p:nvSpPr>
            <p:spPr>
              <a:xfrm>
                <a:off x="3269233" y="3694330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0"/>
                    </a:moveTo>
                    <a:cubicBezTo>
                      <a:pt x="57" y="0"/>
                      <a:pt x="1" y="0"/>
                      <a:pt x="1" y="56"/>
                    </a:cubicBezTo>
                    <a:cubicBezTo>
                      <a:pt x="1" y="112"/>
                      <a:pt x="57" y="168"/>
                      <a:pt x="113" y="168"/>
                    </a:cubicBezTo>
                    <a:lnTo>
                      <a:pt x="169" y="112"/>
                    </a:lnTo>
                    <a:cubicBezTo>
                      <a:pt x="169" y="56"/>
                      <a:pt x="113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6225;p71"/>
              <p:cNvSpPr/>
              <p:nvPr/>
            </p:nvSpPr>
            <p:spPr>
              <a:xfrm>
                <a:off x="3217835" y="3616902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56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56" y="112"/>
                      <a:pt x="56" y="112"/>
                    </a:cubicBezTo>
                    <a:cubicBezTo>
                      <a:pt x="112" y="112"/>
                      <a:pt x="168" y="112"/>
                      <a:pt x="168" y="56"/>
                    </a:cubicBezTo>
                    <a:cubicBezTo>
                      <a:pt x="168" y="0"/>
                      <a:pt x="11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6226;p71"/>
              <p:cNvSpPr/>
              <p:nvPr/>
            </p:nvSpPr>
            <p:spPr>
              <a:xfrm>
                <a:off x="3220315" y="3482454"/>
                <a:ext cx="996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112" y="1"/>
                    </a:moveTo>
                    <a:cubicBezTo>
                      <a:pt x="56" y="1"/>
                      <a:pt x="56" y="1"/>
                      <a:pt x="0" y="57"/>
                    </a:cubicBezTo>
                    <a:cubicBezTo>
                      <a:pt x="0" y="113"/>
                      <a:pt x="56" y="169"/>
                      <a:pt x="112" y="169"/>
                    </a:cubicBezTo>
                    <a:cubicBezTo>
                      <a:pt x="168" y="169"/>
                      <a:pt x="168" y="113"/>
                      <a:pt x="168" y="113"/>
                    </a:cubicBezTo>
                    <a:cubicBezTo>
                      <a:pt x="224" y="57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6227;p71"/>
              <p:cNvSpPr/>
              <p:nvPr/>
            </p:nvSpPr>
            <p:spPr>
              <a:xfrm>
                <a:off x="3160860" y="3505386"/>
                <a:ext cx="10536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83" extrusionOk="0">
                    <a:moveTo>
                      <a:pt x="112" y="0"/>
                    </a:moveTo>
                    <a:cubicBezTo>
                      <a:pt x="56" y="0"/>
                      <a:pt x="56" y="0"/>
                      <a:pt x="56" y="70"/>
                    </a:cubicBezTo>
                    <a:cubicBezTo>
                      <a:pt x="0" y="126"/>
                      <a:pt x="56" y="182"/>
                      <a:pt x="112" y="182"/>
                    </a:cubicBezTo>
                    <a:cubicBezTo>
                      <a:pt x="168" y="182"/>
                      <a:pt x="168" y="182"/>
                      <a:pt x="238" y="126"/>
                    </a:cubicBezTo>
                    <a:cubicBezTo>
                      <a:pt x="238" y="70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6228;p71"/>
              <p:cNvSpPr/>
              <p:nvPr/>
            </p:nvSpPr>
            <p:spPr>
              <a:xfrm>
                <a:off x="3160860" y="3438494"/>
                <a:ext cx="10536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83" extrusionOk="0">
                    <a:moveTo>
                      <a:pt x="112" y="0"/>
                    </a:moveTo>
                    <a:cubicBezTo>
                      <a:pt x="56" y="0"/>
                      <a:pt x="56" y="56"/>
                      <a:pt x="56" y="112"/>
                    </a:cubicBezTo>
                    <a:cubicBezTo>
                      <a:pt x="0" y="182"/>
                      <a:pt x="56" y="182"/>
                      <a:pt x="112" y="182"/>
                    </a:cubicBezTo>
                    <a:cubicBezTo>
                      <a:pt x="168" y="182"/>
                      <a:pt x="168" y="182"/>
                      <a:pt x="168" y="112"/>
                    </a:cubicBezTo>
                    <a:cubicBezTo>
                      <a:pt x="238" y="56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6229;p71"/>
              <p:cNvSpPr/>
              <p:nvPr/>
            </p:nvSpPr>
            <p:spPr>
              <a:xfrm>
                <a:off x="3362156" y="3433535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113" y="0"/>
                    </a:moveTo>
                    <a:cubicBezTo>
                      <a:pt x="57" y="0"/>
                      <a:pt x="57" y="0"/>
                      <a:pt x="1" y="56"/>
                    </a:cubicBezTo>
                    <a:cubicBezTo>
                      <a:pt x="1" y="112"/>
                      <a:pt x="57" y="168"/>
                      <a:pt x="113" y="168"/>
                    </a:cubicBezTo>
                    <a:cubicBezTo>
                      <a:pt x="169" y="168"/>
                      <a:pt x="169" y="112"/>
                      <a:pt x="169" y="56"/>
                    </a:cubicBezTo>
                    <a:cubicBezTo>
                      <a:pt x="169" y="0"/>
                      <a:pt x="16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6230;p71"/>
              <p:cNvSpPr/>
              <p:nvPr/>
            </p:nvSpPr>
            <p:spPr>
              <a:xfrm>
                <a:off x="3300222" y="3446551"/>
                <a:ext cx="1058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13" extrusionOk="0">
                    <a:moveTo>
                      <a:pt x="112" y="0"/>
                    </a:moveTo>
                    <a:cubicBezTo>
                      <a:pt x="56" y="0"/>
                      <a:pt x="56" y="0"/>
                      <a:pt x="56" y="56"/>
                    </a:cubicBezTo>
                    <a:cubicBezTo>
                      <a:pt x="0" y="112"/>
                      <a:pt x="56" y="112"/>
                      <a:pt x="112" y="112"/>
                    </a:cubicBezTo>
                    <a:cubicBezTo>
                      <a:pt x="168" y="112"/>
                      <a:pt x="168" y="112"/>
                      <a:pt x="168" y="56"/>
                    </a:cubicBezTo>
                    <a:cubicBezTo>
                      <a:pt x="238" y="0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6231;p71"/>
              <p:cNvSpPr/>
              <p:nvPr/>
            </p:nvSpPr>
            <p:spPr>
              <a:xfrm>
                <a:off x="3367114" y="3505386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57" y="0"/>
                    </a:moveTo>
                    <a:cubicBezTo>
                      <a:pt x="57" y="0"/>
                      <a:pt x="1" y="70"/>
                      <a:pt x="1" y="126"/>
                    </a:cubicBezTo>
                    <a:cubicBezTo>
                      <a:pt x="1" y="182"/>
                      <a:pt x="1" y="182"/>
                      <a:pt x="57" y="182"/>
                    </a:cubicBezTo>
                    <a:cubicBezTo>
                      <a:pt x="127" y="182"/>
                      <a:pt x="127" y="182"/>
                      <a:pt x="183" y="126"/>
                    </a:cubicBezTo>
                    <a:cubicBezTo>
                      <a:pt x="183" y="70"/>
                      <a:pt x="127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6232;p71"/>
              <p:cNvSpPr/>
              <p:nvPr/>
            </p:nvSpPr>
            <p:spPr>
              <a:xfrm>
                <a:off x="3331211" y="3350529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12" y="0"/>
                    </a:moveTo>
                    <a:cubicBezTo>
                      <a:pt x="56" y="0"/>
                      <a:pt x="56" y="0"/>
                      <a:pt x="0" y="70"/>
                    </a:cubicBezTo>
                    <a:cubicBezTo>
                      <a:pt x="0" y="126"/>
                      <a:pt x="56" y="182"/>
                      <a:pt x="112" y="182"/>
                    </a:cubicBezTo>
                    <a:cubicBezTo>
                      <a:pt x="168" y="182"/>
                      <a:pt x="168" y="126"/>
                      <a:pt x="168" y="70"/>
                    </a:cubicBezTo>
                    <a:cubicBezTo>
                      <a:pt x="168" y="0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6233;p71"/>
              <p:cNvSpPr/>
              <p:nvPr/>
            </p:nvSpPr>
            <p:spPr>
              <a:xfrm>
                <a:off x="3333690" y="3681314"/>
                <a:ext cx="1058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2" y="1"/>
                    </a:moveTo>
                    <a:cubicBezTo>
                      <a:pt x="56" y="1"/>
                      <a:pt x="56" y="1"/>
                      <a:pt x="56" y="57"/>
                    </a:cubicBezTo>
                    <a:cubicBezTo>
                      <a:pt x="0" y="113"/>
                      <a:pt x="56" y="169"/>
                      <a:pt x="112" y="169"/>
                    </a:cubicBezTo>
                    <a:cubicBezTo>
                      <a:pt x="182" y="169"/>
                      <a:pt x="182" y="113"/>
                      <a:pt x="182" y="113"/>
                    </a:cubicBezTo>
                    <a:cubicBezTo>
                      <a:pt x="238" y="57"/>
                      <a:pt x="182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6234;p71"/>
              <p:cNvSpPr/>
              <p:nvPr/>
            </p:nvSpPr>
            <p:spPr>
              <a:xfrm>
                <a:off x="3222794" y="3409984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12" y="1"/>
                    </a:moveTo>
                    <a:cubicBezTo>
                      <a:pt x="56" y="1"/>
                      <a:pt x="0" y="1"/>
                      <a:pt x="0" y="56"/>
                    </a:cubicBezTo>
                    <a:cubicBezTo>
                      <a:pt x="0" y="126"/>
                      <a:pt x="56" y="182"/>
                      <a:pt x="112" y="182"/>
                    </a:cubicBezTo>
                    <a:cubicBezTo>
                      <a:pt x="112" y="182"/>
                      <a:pt x="168" y="182"/>
                      <a:pt x="168" y="126"/>
                    </a:cubicBezTo>
                    <a:cubicBezTo>
                      <a:pt x="168" y="56"/>
                      <a:pt x="112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6235;p71"/>
              <p:cNvSpPr/>
              <p:nvPr/>
            </p:nvSpPr>
            <p:spPr>
              <a:xfrm>
                <a:off x="3003480" y="3611324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13" y="0"/>
                    </a:moveTo>
                    <a:cubicBezTo>
                      <a:pt x="57" y="0"/>
                      <a:pt x="57" y="56"/>
                      <a:pt x="1" y="56"/>
                    </a:cubicBezTo>
                    <a:cubicBezTo>
                      <a:pt x="1" y="182"/>
                      <a:pt x="57" y="182"/>
                      <a:pt x="113" y="182"/>
                    </a:cubicBezTo>
                    <a:cubicBezTo>
                      <a:pt x="113" y="182"/>
                      <a:pt x="169" y="182"/>
                      <a:pt x="169" y="126"/>
                    </a:cubicBezTo>
                    <a:cubicBezTo>
                      <a:pt x="169" y="56"/>
                      <a:pt x="16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6236;p71"/>
              <p:cNvSpPr/>
              <p:nvPr/>
            </p:nvSpPr>
            <p:spPr>
              <a:xfrm>
                <a:off x="3008438" y="3794690"/>
                <a:ext cx="4900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95" extrusionOk="0">
                    <a:moveTo>
                      <a:pt x="1106" y="294"/>
                    </a:moveTo>
                    <a:lnTo>
                      <a:pt x="1106" y="294"/>
                    </a:lnTo>
                    <a:lnTo>
                      <a:pt x="1106" y="294"/>
                    </a:lnTo>
                    <a:close/>
                    <a:moveTo>
                      <a:pt x="938" y="238"/>
                    </a:moveTo>
                    <a:cubicBezTo>
                      <a:pt x="994" y="294"/>
                      <a:pt x="1050" y="294"/>
                      <a:pt x="1050" y="294"/>
                    </a:cubicBezTo>
                    <a:cubicBezTo>
                      <a:pt x="1050" y="294"/>
                      <a:pt x="994" y="294"/>
                      <a:pt x="938" y="238"/>
                    </a:cubicBezTo>
                    <a:close/>
                    <a:moveTo>
                      <a:pt x="1" y="0"/>
                    </a:moveTo>
                    <a:cubicBezTo>
                      <a:pt x="57" y="56"/>
                      <a:pt x="57" y="56"/>
                      <a:pt x="113" y="56"/>
                    </a:cubicBezTo>
                    <a:cubicBezTo>
                      <a:pt x="57" y="56"/>
                      <a:pt x="57" y="5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6237;p71"/>
              <p:cNvSpPr/>
              <p:nvPr/>
            </p:nvSpPr>
            <p:spPr>
              <a:xfrm>
                <a:off x="2820114" y="3418041"/>
                <a:ext cx="31033" cy="4648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050" extrusionOk="0">
                    <a:moveTo>
                      <a:pt x="406" y="0"/>
                    </a:moveTo>
                    <a:cubicBezTo>
                      <a:pt x="239" y="0"/>
                      <a:pt x="113" y="168"/>
                      <a:pt x="57" y="462"/>
                    </a:cubicBezTo>
                    <a:cubicBezTo>
                      <a:pt x="1" y="756"/>
                      <a:pt x="57" y="1050"/>
                      <a:pt x="239" y="1050"/>
                    </a:cubicBezTo>
                    <a:cubicBezTo>
                      <a:pt x="406" y="1050"/>
                      <a:pt x="588" y="868"/>
                      <a:pt x="644" y="574"/>
                    </a:cubicBezTo>
                    <a:cubicBezTo>
                      <a:pt x="700" y="294"/>
                      <a:pt x="588" y="0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6238;p71"/>
              <p:cNvSpPr/>
              <p:nvPr/>
            </p:nvSpPr>
            <p:spPr>
              <a:xfrm>
                <a:off x="3036948" y="3735235"/>
                <a:ext cx="20497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06" extrusionOk="0">
                    <a:moveTo>
                      <a:pt x="238" y="0"/>
                    </a:moveTo>
                    <a:cubicBezTo>
                      <a:pt x="112" y="0"/>
                      <a:pt x="56" y="56"/>
                      <a:pt x="0" y="182"/>
                    </a:cubicBezTo>
                    <a:cubicBezTo>
                      <a:pt x="0" y="294"/>
                      <a:pt x="112" y="406"/>
                      <a:pt x="238" y="406"/>
                    </a:cubicBezTo>
                    <a:cubicBezTo>
                      <a:pt x="294" y="406"/>
                      <a:pt x="406" y="350"/>
                      <a:pt x="406" y="238"/>
                    </a:cubicBezTo>
                    <a:cubicBezTo>
                      <a:pt x="462" y="56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6239;p71"/>
              <p:cNvSpPr/>
              <p:nvPr/>
            </p:nvSpPr>
            <p:spPr>
              <a:xfrm>
                <a:off x="2869076" y="3642313"/>
                <a:ext cx="23552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0" extrusionOk="0">
                    <a:moveTo>
                      <a:pt x="238" y="0"/>
                    </a:moveTo>
                    <a:cubicBezTo>
                      <a:pt x="182" y="0"/>
                      <a:pt x="112" y="0"/>
                      <a:pt x="56" y="56"/>
                    </a:cubicBezTo>
                    <a:cubicBezTo>
                      <a:pt x="0" y="238"/>
                      <a:pt x="112" y="350"/>
                      <a:pt x="294" y="350"/>
                    </a:cubicBezTo>
                    <a:cubicBezTo>
                      <a:pt x="350" y="350"/>
                      <a:pt x="406" y="350"/>
                      <a:pt x="462" y="238"/>
                    </a:cubicBezTo>
                    <a:cubicBezTo>
                      <a:pt x="532" y="126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6240;p71"/>
              <p:cNvSpPr/>
              <p:nvPr/>
            </p:nvSpPr>
            <p:spPr>
              <a:xfrm>
                <a:off x="2877134" y="3389531"/>
                <a:ext cx="22932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51" extrusionOk="0">
                    <a:moveTo>
                      <a:pt x="224" y="1"/>
                    </a:moveTo>
                    <a:cubicBezTo>
                      <a:pt x="168" y="1"/>
                      <a:pt x="112" y="1"/>
                      <a:pt x="112" y="57"/>
                    </a:cubicBezTo>
                    <a:cubicBezTo>
                      <a:pt x="0" y="239"/>
                      <a:pt x="168" y="351"/>
                      <a:pt x="280" y="351"/>
                    </a:cubicBezTo>
                    <a:cubicBezTo>
                      <a:pt x="350" y="351"/>
                      <a:pt x="406" y="351"/>
                      <a:pt x="462" y="295"/>
                    </a:cubicBezTo>
                    <a:cubicBezTo>
                      <a:pt x="518" y="113"/>
                      <a:pt x="406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6241;p71"/>
              <p:cNvSpPr/>
              <p:nvPr/>
            </p:nvSpPr>
            <p:spPr>
              <a:xfrm>
                <a:off x="3065458" y="3781675"/>
                <a:ext cx="13015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39" extrusionOk="0">
                    <a:moveTo>
                      <a:pt x="112" y="1"/>
                    </a:moveTo>
                    <a:cubicBezTo>
                      <a:pt x="56" y="1"/>
                      <a:pt x="0" y="56"/>
                      <a:pt x="0" y="126"/>
                    </a:cubicBezTo>
                    <a:cubicBezTo>
                      <a:pt x="0" y="182"/>
                      <a:pt x="56" y="238"/>
                      <a:pt x="168" y="238"/>
                    </a:cubicBezTo>
                    <a:cubicBezTo>
                      <a:pt x="224" y="238"/>
                      <a:pt x="294" y="238"/>
                      <a:pt x="294" y="182"/>
                    </a:cubicBezTo>
                    <a:cubicBezTo>
                      <a:pt x="294" y="56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6242;p71"/>
              <p:cNvSpPr/>
              <p:nvPr/>
            </p:nvSpPr>
            <p:spPr>
              <a:xfrm>
                <a:off x="2931010" y="3616902"/>
                <a:ext cx="15539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82" y="0"/>
                    </a:moveTo>
                    <a:cubicBezTo>
                      <a:pt x="112" y="0"/>
                      <a:pt x="56" y="0"/>
                      <a:pt x="56" y="56"/>
                    </a:cubicBezTo>
                    <a:cubicBezTo>
                      <a:pt x="0" y="168"/>
                      <a:pt x="56" y="224"/>
                      <a:pt x="182" y="224"/>
                    </a:cubicBezTo>
                    <a:cubicBezTo>
                      <a:pt x="238" y="224"/>
                      <a:pt x="238" y="224"/>
                      <a:pt x="294" y="168"/>
                    </a:cubicBezTo>
                    <a:cubicBezTo>
                      <a:pt x="350" y="56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6243;p71"/>
              <p:cNvSpPr/>
              <p:nvPr/>
            </p:nvSpPr>
            <p:spPr>
              <a:xfrm>
                <a:off x="2948984" y="3668299"/>
                <a:ext cx="21117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07" extrusionOk="0">
                    <a:moveTo>
                      <a:pt x="238" y="1"/>
                    </a:moveTo>
                    <a:cubicBezTo>
                      <a:pt x="126" y="1"/>
                      <a:pt x="56" y="57"/>
                      <a:pt x="0" y="169"/>
                    </a:cubicBezTo>
                    <a:cubicBezTo>
                      <a:pt x="0" y="295"/>
                      <a:pt x="126" y="407"/>
                      <a:pt x="238" y="407"/>
                    </a:cubicBezTo>
                    <a:cubicBezTo>
                      <a:pt x="294" y="407"/>
                      <a:pt x="406" y="351"/>
                      <a:pt x="406" y="239"/>
                    </a:cubicBezTo>
                    <a:cubicBezTo>
                      <a:pt x="476" y="57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6244;p71"/>
              <p:cNvSpPr/>
              <p:nvPr/>
            </p:nvSpPr>
            <p:spPr>
              <a:xfrm>
                <a:off x="2874035" y="3487412"/>
                <a:ext cx="15494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95" extrusionOk="0">
                    <a:moveTo>
                      <a:pt x="182" y="1"/>
                    </a:moveTo>
                    <a:cubicBezTo>
                      <a:pt x="126" y="1"/>
                      <a:pt x="70" y="57"/>
                      <a:pt x="70" y="127"/>
                    </a:cubicBezTo>
                    <a:cubicBezTo>
                      <a:pt x="0" y="239"/>
                      <a:pt x="126" y="295"/>
                      <a:pt x="182" y="295"/>
                    </a:cubicBezTo>
                    <a:cubicBezTo>
                      <a:pt x="238" y="295"/>
                      <a:pt x="294" y="239"/>
                      <a:pt x="294" y="183"/>
                    </a:cubicBezTo>
                    <a:cubicBezTo>
                      <a:pt x="350" y="57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6245;p71"/>
              <p:cNvSpPr/>
              <p:nvPr/>
            </p:nvSpPr>
            <p:spPr>
              <a:xfrm>
                <a:off x="2977449" y="3732756"/>
                <a:ext cx="13060" cy="1301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4" extrusionOk="0">
                    <a:moveTo>
                      <a:pt x="183" y="0"/>
                    </a:moveTo>
                    <a:cubicBezTo>
                      <a:pt x="113" y="0"/>
                      <a:pt x="57" y="56"/>
                      <a:pt x="57" y="112"/>
                    </a:cubicBezTo>
                    <a:cubicBezTo>
                      <a:pt x="1" y="238"/>
                      <a:pt x="113" y="294"/>
                      <a:pt x="183" y="294"/>
                    </a:cubicBezTo>
                    <a:cubicBezTo>
                      <a:pt x="239" y="294"/>
                      <a:pt x="295" y="238"/>
                      <a:pt x="295" y="182"/>
                    </a:cubicBezTo>
                    <a:cubicBezTo>
                      <a:pt x="295" y="56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6246;p71"/>
              <p:cNvSpPr/>
              <p:nvPr/>
            </p:nvSpPr>
            <p:spPr>
              <a:xfrm>
                <a:off x="2913037" y="3704246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cubicBezTo>
                      <a:pt x="57" y="0"/>
                      <a:pt x="1" y="0"/>
                      <a:pt x="1" y="56"/>
                    </a:cubicBezTo>
                    <a:cubicBezTo>
                      <a:pt x="1" y="182"/>
                      <a:pt x="57" y="238"/>
                      <a:pt x="113" y="238"/>
                    </a:cubicBezTo>
                    <a:cubicBezTo>
                      <a:pt x="169" y="238"/>
                      <a:pt x="239" y="238"/>
                      <a:pt x="239" y="126"/>
                    </a:cubicBezTo>
                    <a:cubicBezTo>
                      <a:pt x="295" y="56"/>
                      <a:pt x="16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6247;p71"/>
              <p:cNvSpPr/>
              <p:nvPr/>
            </p:nvSpPr>
            <p:spPr>
              <a:xfrm>
                <a:off x="2871556" y="3564840"/>
                <a:ext cx="15494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95" extrusionOk="0">
                    <a:moveTo>
                      <a:pt x="182" y="1"/>
                    </a:moveTo>
                    <a:cubicBezTo>
                      <a:pt x="182" y="1"/>
                      <a:pt x="126" y="57"/>
                      <a:pt x="56" y="57"/>
                    </a:cubicBezTo>
                    <a:cubicBezTo>
                      <a:pt x="0" y="183"/>
                      <a:pt x="126" y="295"/>
                      <a:pt x="238" y="295"/>
                    </a:cubicBezTo>
                    <a:cubicBezTo>
                      <a:pt x="238" y="295"/>
                      <a:pt x="294" y="239"/>
                      <a:pt x="350" y="239"/>
                    </a:cubicBezTo>
                    <a:cubicBezTo>
                      <a:pt x="350" y="127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6248;p71"/>
              <p:cNvSpPr/>
              <p:nvPr/>
            </p:nvSpPr>
            <p:spPr>
              <a:xfrm>
                <a:off x="3119335" y="3779195"/>
                <a:ext cx="21117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07" extrusionOk="0">
                    <a:moveTo>
                      <a:pt x="238" y="1"/>
                    </a:moveTo>
                    <a:cubicBezTo>
                      <a:pt x="126" y="1"/>
                      <a:pt x="56" y="57"/>
                      <a:pt x="0" y="182"/>
                    </a:cubicBezTo>
                    <a:cubicBezTo>
                      <a:pt x="0" y="294"/>
                      <a:pt x="126" y="406"/>
                      <a:pt x="238" y="406"/>
                    </a:cubicBezTo>
                    <a:cubicBezTo>
                      <a:pt x="294" y="406"/>
                      <a:pt x="406" y="350"/>
                      <a:pt x="406" y="238"/>
                    </a:cubicBezTo>
                    <a:cubicBezTo>
                      <a:pt x="476" y="112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6249;p71"/>
              <p:cNvSpPr/>
              <p:nvPr/>
            </p:nvSpPr>
            <p:spPr>
              <a:xfrm>
                <a:off x="2853582" y="3332555"/>
                <a:ext cx="10581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" extrusionOk="0">
                    <a:moveTo>
                      <a:pt x="0" y="0"/>
                    </a:moveTo>
                    <a:lnTo>
                      <a:pt x="112" y="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6250;p71"/>
              <p:cNvSpPr/>
              <p:nvPr/>
            </p:nvSpPr>
            <p:spPr>
              <a:xfrm>
                <a:off x="3041906" y="3338133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82" y="0"/>
                    </a:moveTo>
                    <a:cubicBezTo>
                      <a:pt x="126" y="56"/>
                      <a:pt x="56" y="56"/>
                      <a:pt x="0" y="56"/>
                    </a:cubicBezTo>
                    <a:cubicBezTo>
                      <a:pt x="0" y="112"/>
                      <a:pt x="56" y="112"/>
                      <a:pt x="126" y="112"/>
                    </a:cubicBezTo>
                    <a:cubicBezTo>
                      <a:pt x="182" y="112"/>
                      <a:pt x="182" y="112"/>
                      <a:pt x="182" y="56"/>
                    </a:cubicBez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6251;p71"/>
              <p:cNvSpPr/>
              <p:nvPr/>
            </p:nvSpPr>
            <p:spPr>
              <a:xfrm>
                <a:off x="2957041" y="3361065"/>
                <a:ext cx="7482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2" extrusionOk="0">
                    <a:moveTo>
                      <a:pt x="112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56" y="182"/>
                      <a:pt x="112" y="182"/>
                    </a:cubicBezTo>
                    <a:lnTo>
                      <a:pt x="168" y="112"/>
                    </a:lnTo>
                    <a:cubicBezTo>
                      <a:pt x="168" y="56"/>
                      <a:pt x="112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6252;p71"/>
              <p:cNvSpPr/>
              <p:nvPr/>
            </p:nvSpPr>
            <p:spPr>
              <a:xfrm>
                <a:off x="3003480" y="3776716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1" y="113"/>
                      <a:pt x="57" y="168"/>
                      <a:pt x="113" y="168"/>
                    </a:cubicBezTo>
                    <a:cubicBezTo>
                      <a:pt x="113" y="168"/>
                      <a:pt x="169" y="168"/>
                      <a:pt x="169" y="113"/>
                    </a:cubicBezTo>
                    <a:cubicBezTo>
                      <a:pt x="169" y="57"/>
                      <a:pt x="113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6253;p71"/>
              <p:cNvSpPr/>
              <p:nvPr/>
            </p:nvSpPr>
            <p:spPr>
              <a:xfrm>
                <a:off x="2830650" y="3528937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68"/>
                      <a:pt x="57" y="168"/>
                      <a:pt x="57" y="168"/>
                    </a:cubicBezTo>
                    <a:cubicBezTo>
                      <a:pt x="113" y="168"/>
                      <a:pt x="168" y="168"/>
                      <a:pt x="168" y="112"/>
                    </a:cubicBezTo>
                    <a:cubicBezTo>
                      <a:pt x="168" y="56"/>
                      <a:pt x="113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6254;p71"/>
              <p:cNvSpPr/>
              <p:nvPr/>
            </p:nvSpPr>
            <p:spPr>
              <a:xfrm>
                <a:off x="3106319" y="3389531"/>
                <a:ext cx="1058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27" y="1"/>
                    </a:moveTo>
                    <a:cubicBezTo>
                      <a:pt x="71" y="1"/>
                      <a:pt x="71" y="1"/>
                      <a:pt x="71" y="57"/>
                    </a:cubicBezTo>
                    <a:cubicBezTo>
                      <a:pt x="1" y="113"/>
                      <a:pt x="71" y="169"/>
                      <a:pt x="127" y="169"/>
                    </a:cubicBezTo>
                    <a:cubicBezTo>
                      <a:pt x="183" y="169"/>
                      <a:pt x="183" y="113"/>
                      <a:pt x="183" y="113"/>
                    </a:cubicBezTo>
                    <a:cubicBezTo>
                      <a:pt x="238" y="57"/>
                      <a:pt x="183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6255;p71"/>
              <p:cNvSpPr/>
              <p:nvPr/>
            </p:nvSpPr>
            <p:spPr>
              <a:xfrm>
                <a:off x="3258697" y="3332555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127" y="0"/>
                    </a:moveTo>
                    <a:cubicBezTo>
                      <a:pt x="57" y="0"/>
                      <a:pt x="1" y="0"/>
                      <a:pt x="1" y="56"/>
                    </a:cubicBezTo>
                    <a:cubicBezTo>
                      <a:pt x="1" y="126"/>
                      <a:pt x="57" y="182"/>
                      <a:pt x="127" y="182"/>
                    </a:cubicBezTo>
                    <a:cubicBezTo>
                      <a:pt x="127" y="182"/>
                      <a:pt x="183" y="182"/>
                      <a:pt x="183" y="126"/>
                    </a:cubicBezTo>
                    <a:cubicBezTo>
                      <a:pt x="183" y="56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6256;p71"/>
              <p:cNvSpPr/>
              <p:nvPr/>
            </p:nvSpPr>
            <p:spPr>
              <a:xfrm>
                <a:off x="3181268" y="3361065"/>
                <a:ext cx="8101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2" extrusionOk="0">
                    <a:moveTo>
                      <a:pt x="57" y="0"/>
                    </a:moveTo>
                    <a:cubicBezTo>
                      <a:pt x="1" y="0"/>
                      <a:pt x="1" y="56"/>
                      <a:pt x="1" y="112"/>
                    </a:cubicBezTo>
                    <a:cubicBezTo>
                      <a:pt x="1" y="182"/>
                      <a:pt x="1" y="182"/>
                      <a:pt x="57" y="182"/>
                    </a:cubicBezTo>
                    <a:cubicBezTo>
                      <a:pt x="127" y="182"/>
                      <a:pt x="127" y="182"/>
                      <a:pt x="183" y="112"/>
                    </a:cubicBezTo>
                    <a:cubicBezTo>
                      <a:pt x="183" y="56"/>
                      <a:pt x="127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4" name="Google Shape;6257;p71"/>
            <p:cNvSpPr/>
            <p:nvPr/>
          </p:nvSpPr>
          <p:spPr>
            <a:xfrm>
              <a:off x="3653939" y="2192072"/>
              <a:ext cx="407682" cy="812797"/>
            </a:xfrm>
            <a:custGeom>
              <a:avLst/>
              <a:gdLst/>
              <a:ahLst/>
              <a:cxnLst/>
              <a:rect l="l" t="t" r="r" b="b"/>
              <a:pathLst>
                <a:path w="9209" h="18360" extrusionOk="0">
                  <a:moveTo>
                    <a:pt x="8397" y="1"/>
                  </a:moveTo>
                  <a:lnTo>
                    <a:pt x="8397" y="1"/>
                  </a:lnTo>
                  <a:cubicBezTo>
                    <a:pt x="5360" y="1862"/>
                    <a:pt x="2911" y="4660"/>
                    <a:pt x="1568" y="7921"/>
                  </a:cubicBezTo>
                  <a:cubicBezTo>
                    <a:pt x="295" y="11251"/>
                    <a:pt x="1" y="14918"/>
                    <a:pt x="868" y="18360"/>
                  </a:cubicBezTo>
                  <a:cubicBezTo>
                    <a:pt x="3905" y="16499"/>
                    <a:pt x="6298" y="13700"/>
                    <a:pt x="7697" y="10426"/>
                  </a:cubicBezTo>
                  <a:cubicBezTo>
                    <a:pt x="9040" y="7165"/>
                    <a:pt x="9208" y="3429"/>
                    <a:pt x="8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6258;p71"/>
            <p:cNvSpPr/>
            <p:nvPr/>
          </p:nvSpPr>
          <p:spPr>
            <a:xfrm>
              <a:off x="2636747" y="3019876"/>
              <a:ext cx="805360" cy="322463"/>
            </a:xfrm>
            <a:custGeom>
              <a:avLst/>
              <a:gdLst/>
              <a:ahLst/>
              <a:cxnLst/>
              <a:rect l="l" t="t" r="r" b="b"/>
              <a:pathLst>
                <a:path w="18192" h="7284" extrusionOk="0">
                  <a:moveTo>
                    <a:pt x="12009" y="1"/>
                  </a:moveTo>
                  <a:cubicBezTo>
                    <a:pt x="6800" y="1"/>
                    <a:pt x="2550" y="4054"/>
                    <a:pt x="1" y="7245"/>
                  </a:cubicBezTo>
                  <a:cubicBezTo>
                    <a:pt x="1" y="7245"/>
                    <a:pt x="722" y="6991"/>
                    <a:pt x="2709" y="6991"/>
                  </a:cubicBezTo>
                  <a:cubicBezTo>
                    <a:pt x="3599" y="6991"/>
                    <a:pt x="4741" y="7042"/>
                    <a:pt x="6186" y="7189"/>
                  </a:cubicBezTo>
                  <a:cubicBezTo>
                    <a:pt x="6835" y="7254"/>
                    <a:pt x="7451" y="7283"/>
                    <a:pt x="8037" y="7283"/>
                  </a:cubicBezTo>
                  <a:cubicBezTo>
                    <a:pt x="15866" y="7283"/>
                    <a:pt x="18192" y="1942"/>
                    <a:pt x="18192" y="1942"/>
                  </a:cubicBezTo>
                  <a:cubicBezTo>
                    <a:pt x="16024" y="563"/>
                    <a:pt x="13950" y="1"/>
                    <a:pt x="12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6259;p71"/>
            <p:cNvSpPr/>
            <p:nvPr/>
          </p:nvSpPr>
          <p:spPr>
            <a:xfrm>
              <a:off x="3003480" y="2297390"/>
              <a:ext cx="97925" cy="136971"/>
            </a:xfrm>
            <a:custGeom>
              <a:avLst/>
              <a:gdLst/>
              <a:ahLst/>
              <a:cxnLst/>
              <a:rect l="l" t="t" r="r" b="b"/>
              <a:pathLst>
                <a:path w="2212" h="3094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69" y="420"/>
                    <a:pt x="225" y="770"/>
                    <a:pt x="407" y="938"/>
                  </a:cubicBezTo>
                  <a:cubicBezTo>
                    <a:pt x="812" y="1526"/>
                    <a:pt x="1050" y="1750"/>
                    <a:pt x="1806" y="2337"/>
                  </a:cubicBezTo>
                  <a:cubicBezTo>
                    <a:pt x="2044" y="2519"/>
                    <a:pt x="2212" y="2799"/>
                    <a:pt x="2212" y="3093"/>
                  </a:cubicBezTo>
                  <a:cubicBezTo>
                    <a:pt x="2212" y="2799"/>
                    <a:pt x="2044" y="2519"/>
                    <a:pt x="1806" y="2337"/>
                  </a:cubicBezTo>
                  <a:cubicBezTo>
                    <a:pt x="1050" y="1750"/>
                    <a:pt x="812" y="1526"/>
                    <a:pt x="407" y="938"/>
                  </a:cubicBezTo>
                  <a:cubicBezTo>
                    <a:pt x="225" y="770"/>
                    <a:pt x="169" y="420"/>
                    <a:pt x="1" y="1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6260;p71"/>
            <p:cNvSpPr/>
            <p:nvPr/>
          </p:nvSpPr>
          <p:spPr>
            <a:xfrm>
              <a:off x="3088346" y="2465262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6261;p71"/>
            <p:cNvSpPr/>
            <p:nvPr/>
          </p:nvSpPr>
          <p:spPr>
            <a:xfrm>
              <a:off x="3393145" y="2398370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6262;p71"/>
            <p:cNvSpPr/>
            <p:nvPr/>
          </p:nvSpPr>
          <p:spPr>
            <a:xfrm>
              <a:off x="3096403" y="2687674"/>
              <a:ext cx="31033" cy="20497"/>
            </a:xfrm>
            <a:custGeom>
              <a:avLst/>
              <a:gdLst/>
              <a:ahLst/>
              <a:cxnLst/>
              <a:rect l="l" t="t" r="r" b="b"/>
              <a:pathLst>
                <a:path w="701" h="463" extrusionOk="0">
                  <a:moveTo>
                    <a:pt x="700" y="0"/>
                  </a:moveTo>
                  <a:cubicBezTo>
                    <a:pt x="574" y="280"/>
                    <a:pt x="295" y="462"/>
                    <a:pt x="1" y="462"/>
                  </a:cubicBezTo>
                  <a:lnTo>
                    <a:pt x="1" y="462"/>
                  </a:lnTo>
                  <a:cubicBezTo>
                    <a:pt x="295" y="462"/>
                    <a:pt x="574" y="280"/>
                    <a:pt x="700" y="0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6263;p71"/>
            <p:cNvSpPr/>
            <p:nvPr/>
          </p:nvSpPr>
          <p:spPr>
            <a:xfrm>
              <a:off x="3127392" y="2684575"/>
              <a:ext cx="44" cy="3143"/>
            </a:xfrm>
            <a:custGeom>
              <a:avLst/>
              <a:gdLst/>
              <a:ahLst/>
              <a:cxnLst/>
              <a:rect l="l" t="t" r="r" b="b"/>
              <a:pathLst>
                <a:path w="1" h="71" extrusionOk="0">
                  <a:moveTo>
                    <a:pt x="0" y="0"/>
                  </a:moveTo>
                  <a:lnTo>
                    <a:pt x="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6264;p71"/>
            <p:cNvSpPr/>
            <p:nvPr/>
          </p:nvSpPr>
          <p:spPr>
            <a:xfrm>
              <a:off x="3028891" y="2697591"/>
              <a:ext cx="3143" cy="44"/>
            </a:xfrm>
            <a:custGeom>
              <a:avLst/>
              <a:gdLst/>
              <a:ahLst/>
              <a:cxnLst/>
              <a:rect l="l" t="t" r="r" b="b"/>
              <a:pathLst>
                <a:path w="71" h="1" extrusionOk="0">
                  <a:moveTo>
                    <a:pt x="70" y="0"/>
                  </a:moveTo>
                  <a:lnTo>
                    <a:pt x="0" y="0"/>
                  </a:lnTo>
                  <a:lnTo>
                    <a:pt x="70" y="0"/>
                  </a:lnTo>
                  <a:close/>
                  <a:moveTo>
                    <a:pt x="70" y="0"/>
                  </a:move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6265;p71"/>
            <p:cNvGrpSpPr/>
            <p:nvPr/>
          </p:nvGrpSpPr>
          <p:grpSpPr>
            <a:xfrm>
              <a:off x="2740206" y="2148112"/>
              <a:ext cx="637488" cy="799782"/>
              <a:chOff x="2740206" y="2148112"/>
              <a:chExt cx="637488" cy="799782"/>
            </a:xfrm>
          </p:grpSpPr>
          <p:sp>
            <p:nvSpPr>
              <p:cNvPr id="379" name="Google Shape;6266;p71"/>
              <p:cNvSpPr/>
              <p:nvPr/>
            </p:nvSpPr>
            <p:spPr>
              <a:xfrm>
                <a:off x="2740206" y="2217483"/>
                <a:ext cx="177833" cy="165437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737" extrusionOk="0">
                    <a:moveTo>
                      <a:pt x="1" y="0"/>
                    </a:moveTo>
                    <a:lnTo>
                      <a:pt x="1" y="182"/>
                    </a:lnTo>
                    <a:lnTo>
                      <a:pt x="1" y="350"/>
                    </a:lnTo>
                    <a:cubicBezTo>
                      <a:pt x="994" y="1875"/>
                      <a:pt x="2449" y="3093"/>
                      <a:pt x="3961" y="3737"/>
                    </a:cubicBezTo>
                    <a:cubicBezTo>
                      <a:pt x="3961" y="3681"/>
                      <a:pt x="4017" y="3625"/>
                      <a:pt x="4017" y="3555"/>
                    </a:cubicBezTo>
                    <a:cubicBezTo>
                      <a:pt x="2449" y="2925"/>
                      <a:pt x="924" y="1582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6267;p71"/>
              <p:cNvSpPr/>
              <p:nvPr/>
            </p:nvSpPr>
            <p:spPr>
              <a:xfrm>
                <a:off x="2796562" y="2148112"/>
                <a:ext cx="185890" cy="157380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3555" extrusionOk="0">
                    <a:moveTo>
                      <a:pt x="295" y="0"/>
                    </a:moveTo>
                    <a:cubicBezTo>
                      <a:pt x="183" y="0"/>
                      <a:pt x="71" y="56"/>
                      <a:pt x="1" y="56"/>
                    </a:cubicBezTo>
                    <a:cubicBezTo>
                      <a:pt x="1694" y="812"/>
                      <a:pt x="3219" y="2099"/>
                      <a:pt x="4087" y="3554"/>
                    </a:cubicBezTo>
                    <a:cubicBezTo>
                      <a:pt x="4087" y="3554"/>
                      <a:pt x="4143" y="3498"/>
                      <a:pt x="4199" y="3442"/>
                    </a:cubicBezTo>
                    <a:cubicBezTo>
                      <a:pt x="3331" y="2043"/>
                      <a:pt x="1932" y="756"/>
                      <a:pt x="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6268;p71"/>
              <p:cNvSpPr/>
              <p:nvPr/>
            </p:nvSpPr>
            <p:spPr>
              <a:xfrm>
                <a:off x="2760659" y="2168520"/>
                <a:ext cx="167916" cy="159903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3612" extrusionOk="0">
                    <a:moveTo>
                      <a:pt x="112" y="1"/>
                    </a:moveTo>
                    <a:cubicBezTo>
                      <a:pt x="56" y="57"/>
                      <a:pt x="0" y="113"/>
                      <a:pt x="0" y="113"/>
                    </a:cubicBezTo>
                    <a:cubicBezTo>
                      <a:pt x="1106" y="1400"/>
                      <a:pt x="2393" y="2562"/>
                      <a:pt x="3681" y="3611"/>
                    </a:cubicBezTo>
                    <a:cubicBezTo>
                      <a:pt x="3737" y="3555"/>
                      <a:pt x="3737" y="3555"/>
                      <a:pt x="3793" y="3499"/>
                    </a:cubicBezTo>
                    <a:cubicBezTo>
                      <a:pt x="2505" y="2394"/>
                      <a:pt x="1232" y="1232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6269;p71"/>
              <p:cNvSpPr/>
              <p:nvPr/>
            </p:nvSpPr>
            <p:spPr>
              <a:xfrm>
                <a:off x="3225273" y="2256485"/>
                <a:ext cx="79952" cy="175398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3962" extrusionOk="0">
                    <a:moveTo>
                      <a:pt x="112" y="1"/>
                    </a:moveTo>
                    <a:cubicBezTo>
                      <a:pt x="56" y="57"/>
                      <a:pt x="0" y="113"/>
                      <a:pt x="0" y="225"/>
                    </a:cubicBezTo>
                    <a:cubicBezTo>
                      <a:pt x="182" y="1624"/>
                      <a:pt x="812" y="3024"/>
                      <a:pt x="1749" y="3961"/>
                    </a:cubicBezTo>
                    <a:lnTo>
                      <a:pt x="1805" y="3905"/>
                    </a:lnTo>
                    <a:cubicBezTo>
                      <a:pt x="938" y="2856"/>
                      <a:pt x="238" y="1456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6270;p71"/>
              <p:cNvSpPr/>
              <p:nvPr/>
            </p:nvSpPr>
            <p:spPr>
              <a:xfrm>
                <a:off x="3292165" y="2225540"/>
                <a:ext cx="85530" cy="17039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849" extrusionOk="0">
                    <a:moveTo>
                      <a:pt x="1" y="0"/>
                    </a:moveTo>
                    <a:cubicBezTo>
                      <a:pt x="994" y="1050"/>
                      <a:pt x="1638" y="2505"/>
                      <a:pt x="1820" y="3848"/>
                    </a:cubicBezTo>
                    <a:lnTo>
                      <a:pt x="1932" y="3848"/>
                    </a:lnTo>
                    <a:cubicBezTo>
                      <a:pt x="1820" y="2505"/>
                      <a:pt x="1176" y="1106"/>
                      <a:pt x="238" y="56"/>
                    </a:cubicBezTo>
                    <a:cubicBezTo>
                      <a:pt x="182" y="0"/>
                      <a:pt x="71" y="0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6271;p71"/>
              <p:cNvSpPr/>
              <p:nvPr/>
            </p:nvSpPr>
            <p:spPr>
              <a:xfrm>
                <a:off x="3256218" y="2228019"/>
                <a:ext cx="75038" cy="167916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3793" extrusionOk="0">
                    <a:moveTo>
                      <a:pt x="183" y="0"/>
                    </a:moveTo>
                    <a:cubicBezTo>
                      <a:pt x="113" y="0"/>
                      <a:pt x="57" y="0"/>
                      <a:pt x="57" y="56"/>
                    </a:cubicBezTo>
                    <a:lnTo>
                      <a:pt x="1" y="56"/>
                    </a:lnTo>
                    <a:cubicBezTo>
                      <a:pt x="463" y="1344"/>
                      <a:pt x="994" y="2561"/>
                      <a:pt x="1582" y="3792"/>
                    </a:cubicBezTo>
                    <a:cubicBezTo>
                      <a:pt x="1638" y="3792"/>
                      <a:pt x="1638" y="3736"/>
                      <a:pt x="1694" y="3736"/>
                    </a:cubicBezTo>
                    <a:cubicBezTo>
                      <a:pt x="1106" y="2505"/>
                      <a:pt x="589" y="1288"/>
                      <a:pt x="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6272;p71"/>
              <p:cNvSpPr/>
              <p:nvPr/>
            </p:nvSpPr>
            <p:spPr>
              <a:xfrm>
                <a:off x="2830650" y="2659164"/>
                <a:ext cx="162338" cy="38471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869" extrusionOk="0">
                    <a:moveTo>
                      <a:pt x="1" y="1"/>
                    </a:moveTo>
                    <a:cubicBezTo>
                      <a:pt x="1" y="57"/>
                      <a:pt x="57" y="113"/>
                      <a:pt x="113" y="169"/>
                    </a:cubicBezTo>
                    <a:cubicBezTo>
                      <a:pt x="980" y="644"/>
                      <a:pt x="2030" y="868"/>
                      <a:pt x="2967" y="868"/>
                    </a:cubicBezTo>
                    <a:cubicBezTo>
                      <a:pt x="3205" y="868"/>
                      <a:pt x="3429" y="868"/>
                      <a:pt x="3667" y="812"/>
                    </a:cubicBezTo>
                    <a:lnTo>
                      <a:pt x="3667" y="700"/>
                    </a:lnTo>
                    <a:cubicBezTo>
                      <a:pt x="3429" y="756"/>
                      <a:pt x="3205" y="756"/>
                      <a:pt x="2967" y="756"/>
                    </a:cubicBezTo>
                    <a:cubicBezTo>
                      <a:pt x="1974" y="756"/>
                      <a:pt x="868" y="462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6273;p71"/>
              <p:cNvSpPr/>
              <p:nvPr/>
            </p:nvSpPr>
            <p:spPr>
              <a:xfrm>
                <a:off x="2838087" y="2589174"/>
                <a:ext cx="167916" cy="39046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882" extrusionOk="0">
                    <a:moveTo>
                      <a:pt x="756" y="0"/>
                    </a:moveTo>
                    <a:cubicBezTo>
                      <a:pt x="588" y="0"/>
                      <a:pt x="406" y="0"/>
                      <a:pt x="182" y="56"/>
                    </a:cubicBezTo>
                    <a:cubicBezTo>
                      <a:pt x="112" y="56"/>
                      <a:pt x="56" y="126"/>
                      <a:pt x="0" y="182"/>
                    </a:cubicBezTo>
                    <a:cubicBezTo>
                      <a:pt x="294" y="182"/>
                      <a:pt x="532" y="126"/>
                      <a:pt x="756" y="126"/>
                    </a:cubicBezTo>
                    <a:cubicBezTo>
                      <a:pt x="1806" y="126"/>
                      <a:pt x="2855" y="406"/>
                      <a:pt x="3737" y="882"/>
                    </a:cubicBezTo>
                    <a:cubicBezTo>
                      <a:pt x="3737" y="826"/>
                      <a:pt x="3737" y="756"/>
                      <a:pt x="3793" y="756"/>
                    </a:cubicBezTo>
                    <a:cubicBezTo>
                      <a:pt x="2911" y="294"/>
                      <a:pt x="1862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6274;p71"/>
              <p:cNvSpPr/>
              <p:nvPr/>
            </p:nvSpPr>
            <p:spPr>
              <a:xfrm>
                <a:off x="2825072" y="2620163"/>
                <a:ext cx="154901" cy="39046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882" extrusionOk="0">
                    <a:moveTo>
                      <a:pt x="57" y="0"/>
                    </a:moveTo>
                    <a:cubicBezTo>
                      <a:pt x="1" y="0"/>
                      <a:pt x="1" y="56"/>
                      <a:pt x="1" y="126"/>
                    </a:cubicBezTo>
                    <a:cubicBezTo>
                      <a:pt x="1176" y="476"/>
                      <a:pt x="2338" y="700"/>
                      <a:pt x="3499" y="882"/>
                    </a:cubicBezTo>
                    <a:lnTo>
                      <a:pt x="3499" y="756"/>
                    </a:lnTo>
                    <a:cubicBezTo>
                      <a:pt x="2338" y="588"/>
                      <a:pt x="1176" y="350"/>
                      <a:pt x="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6275;p71"/>
              <p:cNvSpPr/>
              <p:nvPr/>
            </p:nvSpPr>
            <p:spPr>
              <a:xfrm>
                <a:off x="3101361" y="2927396"/>
                <a:ext cx="11899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463" extrusionOk="0">
                    <a:moveTo>
                      <a:pt x="1" y="1"/>
                    </a:moveTo>
                    <a:cubicBezTo>
                      <a:pt x="57" y="57"/>
                      <a:pt x="57" y="113"/>
                      <a:pt x="113" y="113"/>
                    </a:cubicBezTo>
                    <a:cubicBezTo>
                      <a:pt x="644" y="351"/>
                      <a:pt x="1232" y="462"/>
                      <a:pt x="1806" y="462"/>
                    </a:cubicBezTo>
                    <a:cubicBezTo>
                      <a:pt x="2100" y="462"/>
                      <a:pt x="2393" y="407"/>
                      <a:pt x="2687" y="351"/>
                    </a:cubicBezTo>
                    <a:lnTo>
                      <a:pt x="2631" y="295"/>
                    </a:lnTo>
                    <a:cubicBezTo>
                      <a:pt x="2393" y="351"/>
                      <a:pt x="2100" y="351"/>
                      <a:pt x="1806" y="351"/>
                    </a:cubicBezTo>
                    <a:cubicBezTo>
                      <a:pt x="1232" y="351"/>
                      <a:pt x="588" y="23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6276;p71"/>
              <p:cNvSpPr/>
              <p:nvPr/>
            </p:nvSpPr>
            <p:spPr>
              <a:xfrm>
                <a:off x="3103840" y="2875999"/>
                <a:ext cx="11899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463" extrusionOk="0">
                    <a:moveTo>
                      <a:pt x="25" y="164"/>
                    </a:moveTo>
                    <a:cubicBezTo>
                      <a:pt x="17" y="165"/>
                      <a:pt x="9" y="167"/>
                      <a:pt x="1" y="168"/>
                    </a:cubicBezTo>
                    <a:cubicBezTo>
                      <a:pt x="10" y="168"/>
                      <a:pt x="18" y="167"/>
                      <a:pt x="25" y="164"/>
                    </a:cubicBezTo>
                    <a:close/>
                    <a:moveTo>
                      <a:pt x="938" y="0"/>
                    </a:moveTo>
                    <a:cubicBezTo>
                      <a:pt x="644" y="0"/>
                      <a:pt x="406" y="0"/>
                      <a:pt x="127" y="56"/>
                    </a:cubicBezTo>
                    <a:cubicBezTo>
                      <a:pt x="68" y="103"/>
                      <a:pt x="59" y="150"/>
                      <a:pt x="25" y="164"/>
                    </a:cubicBezTo>
                    <a:lnTo>
                      <a:pt x="25" y="164"/>
                    </a:lnTo>
                    <a:cubicBezTo>
                      <a:pt x="313" y="112"/>
                      <a:pt x="652" y="112"/>
                      <a:pt x="938" y="112"/>
                    </a:cubicBezTo>
                    <a:cubicBezTo>
                      <a:pt x="1582" y="112"/>
                      <a:pt x="2156" y="224"/>
                      <a:pt x="2687" y="462"/>
                    </a:cubicBezTo>
                    <a:lnTo>
                      <a:pt x="2687" y="350"/>
                    </a:lnTo>
                    <a:cubicBezTo>
                      <a:pt x="2156" y="112"/>
                      <a:pt x="1582" y="0"/>
                      <a:pt x="9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6277;p71"/>
              <p:cNvSpPr/>
              <p:nvPr/>
            </p:nvSpPr>
            <p:spPr>
              <a:xfrm>
                <a:off x="3096403" y="2898931"/>
                <a:ext cx="110941" cy="21073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476" extrusionOk="0">
                    <a:moveTo>
                      <a:pt x="1" y="0"/>
                    </a:moveTo>
                    <a:lnTo>
                      <a:pt x="1" y="126"/>
                    </a:lnTo>
                    <a:cubicBezTo>
                      <a:pt x="812" y="294"/>
                      <a:pt x="1694" y="406"/>
                      <a:pt x="2505" y="476"/>
                    </a:cubicBezTo>
                    <a:lnTo>
                      <a:pt x="2505" y="406"/>
                    </a:lnTo>
                    <a:lnTo>
                      <a:pt x="2505" y="350"/>
                    </a:lnTo>
                    <a:cubicBezTo>
                      <a:pt x="1694" y="294"/>
                      <a:pt x="868" y="182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6278;p71"/>
            <p:cNvSpPr/>
            <p:nvPr/>
          </p:nvSpPr>
          <p:spPr>
            <a:xfrm>
              <a:off x="3230231" y="2883436"/>
              <a:ext cx="61978" cy="21073"/>
            </a:xfrm>
            <a:custGeom>
              <a:avLst/>
              <a:gdLst/>
              <a:ahLst/>
              <a:cxnLst/>
              <a:rect l="l" t="t" r="r" b="b"/>
              <a:pathLst>
                <a:path w="1400" h="476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82" y="126"/>
                    <a:pt x="294" y="238"/>
                    <a:pt x="420" y="294"/>
                  </a:cubicBezTo>
                  <a:cubicBezTo>
                    <a:pt x="770" y="406"/>
                    <a:pt x="938" y="406"/>
                    <a:pt x="1400" y="476"/>
                  </a:cubicBezTo>
                  <a:lnTo>
                    <a:pt x="1400" y="476"/>
                  </a:lnTo>
                  <a:lnTo>
                    <a:pt x="1400" y="476"/>
                  </a:lnTo>
                  <a:cubicBezTo>
                    <a:pt x="938" y="406"/>
                    <a:pt x="770" y="406"/>
                    <a:pt x="420" y="294"/>
                  </a:cubicBezTo>
                  <a:cubicBezTo>
                    <a:pt x="294" y="238"/>
                    <a:pt x="182" y="126"/>
                    <a:pt x="0" y="0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6279;p71"/>
            <p:cNvSpPr/>
            <p:nvPr/>
          </p:nvSpPr>
          <p:spPr>
            <a:xfrm>
              <a:off x="3230231" y="2883436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6280;p71"/>
            <p:cNvSpPr/>
            <p:nvPr/>
          </p:nvSpPr>
          <p:spPr>
            <a:xfrm>
              <a:off x="3292165" y="2904465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6281;p71"/>
            <p:cNvSpPr/>
            <p:nvPr/>
          </p:nvSpPr>
          <p:spPr>
            <a:xfrm>
              <a:off x="2652242" y="3038293"/>
              <a:ext cx="784951" cy="302364"/>
            </a:xfrm>
            <a:custGeom>
              <a:avLst/>
              <a:gdLst/>
              <a:ahLst/>
              <a:cxnLst/>
              <a:rect l="l" t="t" r="r" b="b"/>
              <a:pathLst>
                <a:path w="17731" h="6830" extrusionOk="0">
                  <a:moveTo>
                    <a:pt x="14344" y="294"/>
                  </a:moveTo>
                  <a:cubicBezTo>
                    <a:pt x="14232" y="532"/>
                    <a:pt x="14106" y="756"/>
                    <a:pt x="13994" y="1050"/>
                  </a:cubicBezTo>
                  <a:cubicBezTo>
                    <a:pt x="14232" y="994"/>
                    <a:pt x="14526" y="994"/>
                    <a:pt x="14805" y="994"/>
                  </a:cubicBezTo>
                  <a:lnTo>
                    <a:pt x="15043" y="994"/>
                  </a:lnTo>
                  <a:cubicBezTo>
                    <a:pt x="14931" y="826"/>
                    <a:pt x="14693" y="588"/>
                    <a:pt x="14344" y="294"/>
                  </a:cubicBezTo>
                  <a:close/>
                  <a:moveTo>
                    <a:pt x="14526" y="1"/>
                  </a:moveTo>
                  <a:lnTo>
                    <a:pt x="14456" y="56"/>
                  </a:lnTo>
                  <a:cubicBezTo>
                    <a:pt x="14931" y="476"/>
                    <a:pt x="15225" y="882"/>
                    <a:pt x="15337" y="994"/>
                  </a:cubicBezTo>
                  <a:cubicBezTo>
                    <a:pt x="16037" y="1050"/>
                    <a:pt x="16736" y="1106"/>
                    <a:pt x="17380" y="1288"/>
                  </a:cubicBezTo>
                  <a:cubicBezTo>
                    <a:pt x="16387" y="700"/>
                    <a:pt x="15449" y="294"/>
                    <a:pt x="14526" y="1"/>
                  </a:cubicBezTo>
                  <a:close/>
                  <a:moveTo>
                    <a:pt x="14749" y="1288"/>
                  </a:moveTo>
                  <a:cubicBezTo>
                    <a:pt x="14456" y="1288"/>
                    <a:pt x="14106" y="1344"/>
                    <a:pt x="13756" y="1344"/>
                  </a:cubicBezTo>
                  <a:cubicBezTo>
                    <a:pt x="13756" y="1400"/>
                    <a:pt x="13700" y="1526"/>
                    <a:pt x="13644" y="1582"/>
                  </a:cubicBezTo>
                  <a:cubicBezTo>
                    <a:pt x="13700" y="2337"/>
                    <a:pt x="13756" y="4143"/>
                    <a:pt x="13056" y="5836"/>
                  </a:cubicBezTo>
                  <a:cubicBezTo>
                    <a:pt x="16149" y="4492"/>
                    <a:pt x="17436" y="2281"/>
                    <a:pt x="17730" y="1694"/>
                  </a:cubicBezTo>
                  <a:cubicBezTo>
                    <a:pt x="16792" y="1400"/>
                    <a:pt x="15799" y="1288"/>
                    <a:pt x="14749" y="1288"/>
                  </a:cubicBezTo>
                  <a:close/>
                  <a:moveTo>
                    <a:pt x="1344" y="4898"/>
                  </a:moveTo>
                  <a:cubicBezTo>
                    <a:pt x="882" y="5430"/>
                    <a:pt x="406" y="5892"/>
                    <a:pt x="0" y="6423"/>
                  </a:cubicBezTo>
                  <a:cubicBezTo>
                    <a:pt x="462" y="6130"/>
                    <a:pt x="1232" y="5598"/>
                    <a:pt x="2281" y="5024"/>
                  </a:cubicBezTo>
                  <a:cubicBezTo>
                    <a:pt x="1932" y="5024"/>
                    <a:pt x="1638" y="4954"/>
                    <a:pt x="1344" y="4898"/>
                  </a:cubicBezTo>
                  <a:close/>
                  <a:moveTo>
                    <a:pt x="2743" y="5080"/>
                  </a:moveTo>
                  <a:cubicBezTo>
                    <a:pt x="1512" y="5780"/>
                    <a:pt x="532" y="6423"/>
                    <a:pt x="56" y="6773"/>
                  </a:cubicBezTo>
                  <a:cubicBezTo>
                    <a:pt x="532" y="6647"/>
                    <a:pt x="1288" y="6591"/>
                    <a:pt x="2505" y="6591"/>
                  </a:cubicBezTo>
                  <a:cubicBezTo>
                    <a:pt x="3149" y="6591"/>
                    <a:pt x="4031" y="6591"/>
                    <a:pt x="5010" y="6647"/>
                  </a:cubicBezTo>
                  <a:cubicBezTo>
                    <a:pt x="5192" y="6130"/>
                    <a:pt x="5304" y="5598"/>
                    <a:pt x="5360" y="5136"/>
                  </a:cubicBezTo>
                  <a:cubicBezTo>
                    <a:pt x="5010" y="5136"/>
                    <a:pt x="4660" y="5192"/>
                    <a:pt x="4380" y="5192"/>
                  </a:cubicBezTo>
                  <a:cubicBezTo>
                    <a:pt x="3849" y="5192"/>
                    <a:pt x="3261" y="5136"/>
                    <a:pt x="2743" y="5080"/>
                  </a:cubicBezTo>
                  <a:close/>
                  <a:moveTo>
                    <a:pt x="13406" y="1876"/>
                  </a:moveTo>
                  <a:lnTo>
                    <a:pt x="13406" y="1876"/>
                  </a:lnTo>
                  <a:cubicBezTo>
                    <a:pt x="13182" y="2155"/>
                    <a:pt x="12944" y="2449"/>
                    <a:pt x="12594" y="2743"/>
                  </a:cubicBezTo>
                  <a:cubicBezTo>
                    <a:pt x="11783" y="3499"/>
                    <a:pt x="10733" y="3975"/>
                    <a:pt x="9684" y="4324"/>
                  </a:cubicBezTo>
                  <a:cubicBezTo>
                    <a:pt x="9558" y="5080"/>
                    <a:pt x="9390" y="5948"/>
                    <a:pt x="9040" y="6773"/>
                  </a:cubicBezTo>
                  <a:cubicBezTo>
                    <a:pt x="10495" y="6647"/>
                    <a:pt x="11727" y="6353"/>
                    <a:pt x="12776" y="5948"/>
                  </a:cubicBezTo>
                  <a:cubicBezTo>
                    <a:pt x="13406" y="4492"/>
                    <a:pt x="13476" y="2743"/>
                    <a:pt x="13406" y="1876"/>
                  </a:cubicBezTo>
                  <a:close/>
                  <a:moveTo>
                    <a:pt x="9390" y="4380"/>
                  </a:moveTo>
                  <a:lnTo>
                    <a:pt x="9390" y="4380"/>
                  </a:lnTo>
                  <a:cubicBezTo>
                    <a:pt x="8159" y="4786"/>
                    <a:pt x="6885" y="5024"/>
                    <a:pt x="5598" y="5136"/>
                  </a:cubicBezTo>
                  <a:cubicBezTo>
                    <a:pt x="5542" y="5598"/>
                    <a:pt x="5430" y="6130"/>
                    <a:pt x="5248" y="6703"/>
                  </a:cubicBezTo>
                  <a:cubicBezTo>
                    <a:pt x="5430" y="6703"/>
                    <a:pt x="5598" y="6703"/>
                    <a:pt x="5836" y="6773"/>
                  </a:cubicBezTo>
                  <a:cubicBezTo>
                    <a:pt x="6479" y="6829"/>
                    <a:pt x="7109" y="6829"/>
                    <a:pt x="7697" y="6829"/>
                  </a:cubicBezTo>
                  <a:lnTo>
                    <a:pt x="8746" y="6829"/>
                  </a:lnTo>
                  <a:cubicBezTo>
                    <a:pt x="9152" y="6004"/>
                    <a:pt x="9334" y="5136"/>
                    <a:pt x="9390" y="438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6282;p71"/>
            <p:cNvSpPr/>
            <p:nvPr/>
          </p:nvSpPr>
          <p:spPr>
            <a:xfrm>
              <a:off x="3674392" y="2197030"/>
              <a:ext cx="374214" cy="802881"/>
            </a:xfrm>
            <a:custGeom>
              <a:avLst/>
              <a:gdLst/>
              <a:ahLst/>
              <a:cxnLst/>
              <a:rect l="l" t="t" r="r" b="b"/>
              <a:pathLst>
                <a:path w="8453" h="18136" extrusionOk="0">
                  <a:moveTo>
                    <a:pt x="7697" y="1"/>
                  </a:moveTo>
                  <a:lnTo>
                    <a:pt x="7697" y="1"/>
                  </a:lnTo>
                  <a:cubicBezTo>
                    <a:pt x="7459" y="169"/>
                    <a:pt x="7235" y="294"/>
                    <a:pt x="6997" y="462"/>
                  </a:cubicBezTo>
                  <a:cubicBezTo>
                    <a:pt x="7053" y="812"/>
                    <a:pt x="7053" y="1218"/>
                    <a:pt x="7053" y="1568"/>
                  </a:cubicBezTo>
                  <a:lnTo>
                    <a:pt x="7697" y="1"/>
                  </a:lnTo>
                  <a:close/>
                  <a:moveTo>
                    <a:pt x="7991" y="113"/>
                  </a:moveTo>
                  <a:lnTo>
                    <a:pt x="7053" y="2393"/>
                  </a:lnTo>
                  <a:cubicBezTo>
                    <a:pt x="6997" y="3317"/>
                    <a:pt x="6941" y="4199"/>
                    <a:pt x="6759" y="5136"/>
                  </a:cubicBezTo>
                  <a:cubicBezTo>
                    <a:pt x="6703" y="5416"/>
                    <a:pt x="6647" y="5710"/>
                    <a:pt x="6591" y="6004"/>
                  </a:cubicBezTo>
                  <a:cubicBezTo>
                    <a:pt x="7109" y="5948"/>
                    <a:pt x="7753" y="5836"/>
                    <a:pt x="8340" y="5654"/>
                  </a:cubicBezTo>
                  <a:cubicBezTo>
                    <a:pt x="8396" y="5136"/>
                    <a:pt x="8452" y="4548"/>
                    <a:pt x="8452" y="4017"/>
                  </a:cubicBezTo>
                  <a:cubicBezTo>
                    <a:pt x="8452" y="2743"/>
                    <a:pt x="8285" y="1400"/>
                    <a:pt x="7991" y="113"/>
                  </a:cubicBezTo>
                  <a:close/>
                  <a:moveTo>
                    <a:pt x="8340" y="5892"/>
                  </a:moveTo>
                  <a:cubicBezTo>
                    <a:pt x="7697" y="6060"/>
                    <a:pt x="7053" y="6186"/>
                    <a:pt x="6535" y="6242"/>
                  </a:cubicBezTo>
                  <a:cubicBezTo>
                    <a:pt x="6297" y="7459"/>
                    <a:pt x="5948" y="8634"/>
                    <a:pt x="5430" y="9796"/>
                  </a:cubicBezTo>
                  <a:cubicBezTo>
                    <a:pt x="6130" y="9684"/>
                    <a:pt x="6941" y="9502"/>
                    <a:pt x="7697" y="9096"/>
                  </a:cubicBezTo>
                  <a:cubicBezTo>
                    <a:pt x="7991" y="8047"/>
                    <a:pt x="8229" y="6941"/>
                    <a:pt x="8340" y="5892"/>
                  </a:cubicBezTo>
                  <a:close/>
                  <a:moveTo>
                    <a:pt x="7585" y="9390"/>
                  </a:moveTo>
                  <a:lnTo>
                    <a:pt x="7585" y="9390"/>
                  </a:lnTo>
                  <a:cubicBezTo>
                    <a:pt x="6829" y="9796"/>
                    <a:pt x="6004" y="9964"/>
                    <a:pt x="5304" y="10034"/>
                  </a:cubicBezTo>
                  <a:cubicBezTo>
                    <a:pt x="5080" y="10663"/>
                    <a:pt x="4786" y="11251"/>
                    <a:pt x="4436" y="11783"/>
                  </a:cubicBezTo>
                  <a:cubicBezTo>
                    <a:pt x="3961" y="12483"/>
                    <a:pt x="3499" y="13112"/>
                    <a:pt x="2981" y="13700"/>
                  </a:cubicBezTo>
                  <a:cubicBezTo>
                    <a:pt x="3681" y="13700"/>
                    <a:pt x="4730" y="13588"/>
                    <a:pt x="5710" y="13112"/>
                  </a:cubicBezTo>
                  <a:cubicBezTo>
                    <a:pt x="6297" y="12245"/>
                    <a:pt x="6829" y="11307"/>
                    <a:pt x="7235" y="10314"/>
                  </a:cubicBezTo>
                  <a:cubicBezTo>
                    <a:pt x="7347" y="10034"/>
                    <a:pt x="7459" y="9684"/>
                    <a:pt x="7585" y="9390"/>
                  </a:cubicBezTo>
                  <a:close/>
                  <a:moveTo>
                    <a:pt x="1582" y="14987"/>
                  </a:moveTo>
                  <a:lnTo>
                    <a:pt x="1582" y="14987"/>
                  </a:lnTo>
                  <a:cubicBezTo>
                    <a:pt x="1512" y="15043"/>
                    <a:pt x="1400" y="15099"/>
                    <a:pt x="1288" y="15211"/>
                  </a:cubicBezTo>
                  <a:cubicBezTo>
                    <a:pt x="1344" y="15211"/>
                    <a:pt x="1400" y="15281"/>
                    <a:pt x="1456" y="15337"/>
                  </a:cubicBezTo>
                  <a:lnTo>
                    <a:pt x="1582" y="14987"/>
                  </a:lnTo>
                  <a:close/>
                  <a:moveTo>
                    <a:pt x="1106" y="15337"/>
                  </a:moveTo>
                  <a:cubicBezTo>
                    <a:pt x="756" y="15561"/>
                    <a:pt x="406" y="15799"/>
                    <a:pt x="0" y="15981"/>
                  </a:cubicBezTo>
                  <a:cubicBezTo>
                    <a:pt x="56" y="16681"/>
                    <a:pt x="182" y="17310"/>
                    <a:pt x="350" y="18010"/>
                  </a:cubicBezTo>
                  <a:lnTo>
                    <a:pt x="700" y="17142"/>
                  </a:lnTo>
                  <a:lnTo>
                    <a:pt x="1344" y="15561"/>
                  </a:lnTo>
                  <a:cubicBezTo>
                    <a:pt x="1288" y="15505"/>
                    <a:pt x="1232" y="15393"/>
                    <a:pt x="1106" y="15337"/>
                  </a:cubicBezTo>
                  <a:close/>
                  <a:moveTo>
                    <a:pt x="5486" y="13462"/>
                  </a:moveTo>
                  <a:cubicBezTo>
                    <a:pt x="4492" y="13882"/>
                    <a:pt x="3443" y="13938"/>
                    <a:pt x="2855" y="13938"/>
                  </a:cubicBezTo>
                  <a:lnTo>
                    <a:pt x="2743" y="13938"/>
                  </a:lnTo>
                  <a:cubicBezTo>
                    <a:pt x="2505" y="14162"/>
                    <a:pt x="2337" y="14400"/>
                    <a:pt x="2099" y="14582"/>
                  </a:cubicBezTo>
                  <a:lnTo>
                    <a:pt x="1162" y="16793"/>
                  </a:lnTo>
                  <a:lnTo>
                    <a:pt x="1106" y="16960"/>
                  </a:lnTo>
                  <a:lnTo>
                    <a:pt x="644" y="18136"/>
                  </a:lnTo>
                  <a:cubicBezTo>
                    <a:pt x="2561" y="16905"/>
                    <a:pt x="4198" y="15337"/>
                    <a:pt x="5486" y="13462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6283;p71"/>
            <p:cNvSpPr/>
            <p:nvPr/>
          </p:nvSpPr>
          <p:spPr>
            <a:xfrm>
              <a:off x="2977449" y="2612725"/>
              <a:ext cx="152466" cy="96509"/>
            </a:xfrm>
            <a:custGeom>
              <a:avLst/>
              <a:gdLst/>
              <a:ahLst/>
              <a:cxnLst/>
              <a:rect l="l" t="t" r="r" b="b"/>
              <a:pathLst>
                <a:path w="3444" h="2180" extrusionOk="0">
                  <a:moveTo>
                    <a:pt x="883" y="0"/>
                  </a:moveTo>
                  <a:cubicBezTo>
                    <a:pt x="533" y="168"/>
                    <a:pt x="533" y="644"/>
                    <a:pt x="533" y="644"/>
                  </a:cubicBezTo>
                  <a:cubicBezTo>
                    <a:pt x="495" y="637"/>
                    <a:pt x="459" y="635"/>
                    <a:pt x="427" y="635"/>
                  </a:cubicBezTo>
                  <a:cubicBezTo>
                    <a:pt x="103" y="635"/>
                    <a:pt x="57" y="924"/>
                    <a:pt x="57" y="924"/>
                  </a:cubicBezTo>
                  <a:cubicBezTo>
                    <a:pt x="1" y="1343"/>
                    <a:pt x="351" y="1399"/>
                    <a:pt x="351" y="1399"/>
                  </a:cubicBezTo>
                  <a:cubicBezTo>
                    <a:pt x="295" y="1623"/>
                    <a:pt x="351" y="1973"/>
                    <a:pt x="463" y="2099"/>
                  </a:cubicBezTo>
                  <a:cubicBezTo>
                    <a:pt x="757" y="2043"/>
                    <a:pt x="939" y="1917"/>
                    <a:pt x="1162" y="1917"/>
                  </a:cubicBezTo>
                  <a:cubicBezTo>
                    <a:pt x="1638" y="1917"/>
                    <a:pt x="1862" y="1973"/>
                    <a:pt x="2506" y="2155"/>
                  </a:cubicBezTo>
                  <a:cubicBezTo>
                    <a:pt x="2566" y="2172"/>
                    <a:pt x="2626" y="2179"/>
                    <a:pt x="2685" y="2179"/>
                  </a:cubicBezTo>
                  <a:cubicBezTo>
                    <a:pt x="3027" y="2179"/>
                    <a:pt x="3340" y="1922"/>
                    <a:pt x="3387" y="1623"/>
                  </a:cubicBezTo>
                  <a:cubicBezTo>
                    <a:pt x="3443" y="1218"/>
                    <a:pt x="3205" y="812"/>
                    <a:pt x="2800" y="756"/>
                  </a:cubicBezTo>
                  <a:cubicBezTo>
                    <a:pt x="2100" y="700"/>
                    <a:pt x="1862" y="644"/>
                    <a:pt x="1456" y="462"/>
                  </a:cubicBezTo>
                  <a:cubicBezTo>
                    <a:pt x="1288" y="350"/>
                    <a:pt x="1106" y="168"/>
                    <a:pt x="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6284;p71"/>
            <p:cNvSpPr/>
            <p:nvPr/>
          </p:nvSpPr>
          <p:spPr>
            <a:xfrm>
              <a:off x="2992944" y="2656685"/>
              <a:ext cx="136971" cy="51486"/>
            </a:xfrm>
            <a:custGeom>
              <a:avLst/>
              <a:gdLst/>
              <a:ahLst/>
              <a:cxnLst/>
              <a:rect l="l" t="t" r="r" b="b"/>
              <a:pathLst>
                <a:path w="3094" h="1163" extrusionOk="0">
                  <a:moveTo>
                    <a:pt x="2855" y="1"/>
                  </a:moveTo>
                  <a:cubicBezTo>
                    <a:pt x="2855" y="57"/>
                    <a:pt x="2799" y="113"/>
                    <a:pt x="2799" y="113"/>
                  </a:cubicBezTo>
                  <a:cubicBezTo>
                    <a:pt x="2688" y="350"/>
                    <a:pt x="2450" y="518"/>
                    <a:pt x="2156" y="630"/>
                  </a:cubicBezTo>
                  <a:cubicBezTo>
                    <a:pt x="2044" y="700"/>
                    <a:pt x="1932" y="700"/>
                    <a:pt x="1806" y="700"/>
                  </a:cubicBezTo>
                  <a:cubicBezTo>
                    <a:pt x="1512" y="700"/>
                    <a:pt x="1232" y="630"/>
                    <a:pt x="938" y="574"/>
                  </a:cubicBezTo>
                  <a:lnTo>
                    <a:pt x="756" y="574"/>
                  </a:lnTo>
                  <a:cubicBezTo>
                    <a:pt x="463" y="574"/>
                    <a:pt x="239" y="630"/>
                    <a:pt x="1" y="700"/>
                  </a:cubicBezTo>
                  <a:cubicBezTo>
                    <a:pt x="1" y="868"/>
                    <a:pt x="57" y="980"/>
                    <a:pt x="113" y="1106"/>
                  </a:cubicBezTo>
                  <a:cubicBezTo>
                    <a:pt x="407" y="1050"/>
                    <a:pt x="589" y="924"/>
                    <a:pt x="812" y="924"/>
                  </a:cubicBezTo>
                  <a:lnTo>
                    <a:pt x="882" y="924"/>
                  </a:lnTo>
                  <a:cubicBezTo>
                    <a:pt x="1288" y="924"/>
                    <a:pt x="1512" y="980"/>
                    <a:pt x="2156" y="1162"/>
                  </a:cubicBezTo>
                  <a:lnTo>
                    <a:pt x="2338" y="1162"/>
                  </a:lnTo>
                  <a:cubicBezTo>
                    <a:pt x="2632" y="1162"/>
                    <a:pt x="2911" y="980"/>
                    <a:pt x="3037" y="700"/>
                  </a:cubicBezTo>
                  <a:lnTo>
                    <a:pt x="3037" y="630"/>
                  </a:lnTo>
                  <a:cubicBezTo>
                    <a:pt x="3093" y="406"/>
                    <a:pt x="3037" y="169"/>
                    <a:pt x="2855" y="1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6285;p71"/>
            <p:cNvSpPr/>
            <p:nvPr/>
          </p:nvSpPr>
          <p:spPr>
            <a:xfrm>
              <a:off x="3207299" y="2883436"/>
              <a:ext cx="108461" cy="67556"/>
            </a:xfrm>
            <a:custGeom>
              <a:avLst/>
              <a:gdLst/>
              <a:ahLst/>
              <a:cxnLst/>
              <a:rect l="l" t="t" r="r" b="b"/>
              <a:pathLst>
                <a:path w="2450" h="1526" extrusionOk="0">
                  <a:moveTo>
                    <a:pt x="518" y="0"/>
                  </a:moveTo>
                  <a:cubicBezTo>
                    <a:pt x="294" y="126"/>
                    <a:pt x="350" y="532"/>
                    <a:pt x="350" y="532"/>
                  </a:cubicBezTo>
                  <a:cubicBezTo>
                    <a:pt x="324" y="527"/>
                    <a:pt x="299" y="525"/>
                    <a:pt x="276" y="525"/>
                  </a:cubicBezTo>
                  <a:cubicBezTo>
                    <a:pt x="47" y="525"/>
                    <a:pt x="0" y="756"/>
                    <a:pt x="0" y="756"/>
                  </a:cubicBezTo>
                  <a:cubicBezTo>
                    <a:pt x="0" y="994"/>
                    <a:pt x="238" y="1050"/>
                    <a:pt x="238" y="1050"/>
                  </a:cubicBezTo>
                  <a:cubicBezTo>
                    <a:pt x="238" y="1232"/>
                    <a:pt x="294" y="1400"/>
                    <a:pt x="406" y="1525"/>
                  </a:cubicBezTo>
                  <a:cubicBezTo>
                    <a:pt x="588" y="1455"/>
                    <a:pt x="700" y="1344"/>
                    <a:pt x="812" y="1344"/>
                  </a:cubicBezTo>
                  <a:cubicBezTo>
                    <a:pt x="915" y="1327"/>
                    <a:pt x="1003" y="1320"/>
                    <a:pt x="1088" y="1320"/>
                  </a:cubicBezTo>
                  <a:cubicBezTo>
                    <a:pt x="1293" y="1320"/>
                    <a:pt x="1479" y="1360"/>
                    <a:pt x="1806" y="1400"/>
                  </a:cubicBezTo>
                  <a:cubicBezTo>
                    <a:pt x="1843" y="1407"/>
                    <a:pt x="1880" y="1410"/>
                    <a:pt x="1916" y="1410"/>
                  </a:cubicBezTo>
                  <a:cubicBezTo>
                    <a:pt x="2158" y="1410"/>
                    <a:pt x="2345" y="1250"/>
                    <a:pt x="2393" y="994"/>
                  </a:cubicBezTo>
                  <a:cubicBezTo>
                    <a:pt x="2449" y="700"/>
                    <a:pt x="2211" y="476"/>
                    <a:pt x="1918" y="476"/>
                  </a:cubicBezTo>
                  <a:cubicBezTo>
                    <a:pt x="1456" y="406"/>
                    <a:pt x="1288" y="406"/>
                    <a:pt x="938" y="294"/>
                  </a:cubicBezTo>
                  <a:cubicBezTo>
                    <a:pt x="812" y="238"/>
                    <a:pt x="700" y="126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6286;p71"/>
            <p:cNvSpPr/>
            <p:nvPr/>
          </p:nvSpPr>
          <p:spPr>
            <a:xfrm>
              <a:off x="3222794" y="2883436"/>
              <a:ext cx="88009" cy="36567"/>
            </a:xfrm>
            <a:custGeom>
              <a:avLst/>
              <a:gdLst/>
              <a:ahLst/>
              <a:cxnLst/>
              <a:rect l="l" t="t" r="r" b="b"/>
              <a:pathLst>
                <a:path w="1988" h="826" extrusionOk="0">
                  <a:moveTo>
                    <a:pt x="168" y="0"/>
                  </a:moveTo>
                  <a:cubicBezTo>
                    <a:pt x="56" y="56"/>
                    <a:pt x="0" y="182"/>
                    <a:pt x="0" y="294"/>
                  </a:cubicBezTo>
                  <a:cubicBezTo>
                    <a:pt x="238" y="588"/>
                    <a:pt x="756" y="700"/>
                    <a:pt x="1106" y="756"/>
                  </a:cubicBezTo>
                  <a:cubicBezTo>
                    <a:pt x="1218" y="826"/>
                    <a:pt x="1400" y="826"/>
                    <a:pt x="1512" y="826"/>
                  </a:cubicBezTo>
                  <a:cubicBezTo>
                    <a:pt x="1694" y="826"/>
                    <a:pt x="1861" y="756"/>
                    <a:pt x="1987" y="700"/>
                  </a:cubicBezTo>
                  <a:cubicBezTo>
                    <a:pt x="1917" y="588"/>
                    <a:pt x="1749" y="476"/>
                    <a:pt x="1568" y="476"/>
                  </a:cubicBezTo>
                  <a:cubicBezTo>
                    <a:pt x="1106" y="406"/>
                    <a:pt x="938" y="406"/>
                    <a:pt x="588" y="294"/>
                  </a:cubicBezTo>
                  <a:cubicBezTo>
                    <a:pt x="462" y="238"/>
                    <a:pt x="350" y="126"/>
                    <a:pt x="168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6287;p71"/>
            <p:cNvSpPr/>
            <p:nvPr/>
          </p:nvSpPr>
          <p:spPr>
            <a:xfrm>
              <a:off x="2910557" y="2296859"/>
              <a:ext cx="195806" cy="183101"/>
            </a:xfrm>
            <a:custGeom>
              <a:avLst/>
              <a:gdLst/>
              <a:ahLst/>
              <a:cxnLst/>
              <a:rect l="l" t="t" r="r" b="b"/>
              <a:pathLst>
                <a:path w="4423" h="4136" extrusionOk="0">
                  <a:moveTo>
                    <a:pt x="1974" y="0"/>
                  </a:moveTo>
                  <a:cubicBezTo>
                    <a:pt x="1470" y="0"/>
                    <a:pt x="1218" y="600"/>
                    <a:pt x="1218" y="600"/>
                  </a:cubicBezTo>
                  <a:cubicBezTo>
                    <a:pt x="1064" y="484"/>
                    <a:pt x="923" y="445"/>
                    <a:pt x="802" y="445"/>
                  </a:cubicBezTo>
                  <a:cubicBezTo>
                    <a:pt x="562" y="445"/>
                    <a:pt x="407" y="600"/>
                    <a:pt x="407" y="600"/>
                  </a:cubicBezTo>
                  <a:cubicBezTo>
                    <a:pt x="1" y="1006"/>
                    <a:pt x="462" y="1356"/>
                    <a:pt x="462" y="1356"/>
                  </a:cubicBezTo>
                  <a:cubicBezTo>
                    <a:pt x="169" y="1594"/>
                    <a:pt x="57" y="2056"/>
                    <a:pt x="113" y="2293"/>
                  </a:cubicBezTo>
                  <a:cubicBezTo>
                    <a:pt x="518" y="2405"/>
                    <a:pt x="812" y="2461"/>
                    <a:pt x="1050" y="2587"/>
                  </a:cubicBezTo>
                  <a:cubicBezTo>
                    <a:pt x="1694" y="2937"/>
                    <a:pt x="1918" y="3105"/>
                    <a:pt x="2561" y="3805"/>
                  </a:cubicBezTo>
                  <a:cubicBezTo>
                    <a:pt x="2756" y="4033"/>
                    <a:pt x="3019" y="4136"/>
                    <a:pt x="3278" y="4136"/>
                  </a:cubicBezTo>
                  <a:cubicBezTo>
                    <a:pt x="3559" y="4136"/>
                    <a:pt x="3835" y="4016"/>
                    <a:pt x="4017" y="3805"/>
                  </a:cubicBezTo>
                  <a:cubicBezTo>
                    <a:pt x="4423" y="3343"/>
                    <a:pt x="4367" y="2699"/>
                    <a:pt x="3905" y="2349"/>
                  </a:cubicBezTo>
                  <a:cubicBezTo>
                    <a:pt x="3149" y="1762"/>
                    <a:pt x="2911" y="1538"/>
                    <a:pt x="2506" y="950"/>
                  </a:cubicBezTo>
                  <a:cubicBezTo>
                    <a:pt x="2324" y="782"/>
                    <a:pt x="2268" y="432"/>
                    <a:pt x="2100" y="13"/>
                  </a:cubicBezTo>
                  <a:cubicBezTo>
                    <a:pt x="2056" y="4"/>
                    <a:pt x="2014" y="0"/>
                    <a:pt x="1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6288;p71"/>
            <p:cNvSpPr/>
            <p:nvPr/>
          </p:nvSpPr>
          <p:spPr>
            <a:xfrm>
              <a:off x="2995423" y="2297390"/>
              <a:ext cx="105982" cy="180931"/>
            </a:xfrm>
            <a:custGeom>
              <a:avLst/>
              <a:gdLst/>
              <a:ahLst/>
              <a:cxnLst/>
              <a:rect l="l" t="t" r="r" b="b"/>
              <a:pathLst>
                <a:path w="2394" h="4087" extrusionOk="0">
                  <a:moveTo>
                    <a:pt x="127" y="1"/>
                  </a:moveTo>
                  <a:cubicBezTo>
                    <a:pt x="57" y="294"/>
                    <a:pt x="1" y="532"/>
                    <a:pt x="57" y="826"/>
                  </a:cubicBezTo>
                  <a:cubicBezTo>
                    <a:pt x="127" y="1050"/>
                    <a:pt x="239" y="1232"/>
                    <a:pt x="407" y="1400"/>
                  </a:cubicBezTo>
                  <a:cubicBezTo>
                    <a:pt x="644" y="1750"/>
                    <a:pt x="882" y="2100"/>
                    <a:pt x="1106" y="2449"/>
                  </a:cubicBezTo>
                  <a:cubicBezTo>
                    <a:pt x="1344" y="2799"/>
                    <a:pt x="1526" y="3219"/>
                    <a:pt x="1582" y="3625"/>
                  </a:cubicBezTo>
                  <a:cubicBezTo>
                    <a:pt x="1582" y="3793"/>
                    <a:pt x="1582" y="3975"/>
                    <a:pt x="1526" y="4087"/>
                  </a:cubicBezTo>
                  <a:cubicBezTo>
                    <a:pt x="1750" y="4087"/>
                    <a:pt x="1932" y="3975"/>
                    <a:pt x="2100" y="3793"/>
                  </a:cubicBezTo>
                  <a:cubicBezTo>
                    <a:pt x="2282" y="3625"/>
                    <a:pt x="2394" y="3387"/>
                    <a:pt x="2394" y="3093"/>
                  </a:cubicBezTo>
                  <a:cubicBezTo>
                    <a:pt x="2394" y="2799"/>
                    <a:pt x="2226" y="2519"/>
                    <a:pt x="1988" y="2337"/>
                  </a:cubicBezTo>
                  <a:cubicBezTo>
                    <a:pt x="1232" y="1750"/>
                    <a:pt x="994" y="1526"/>
                    <a:pt x="589" y="938"/>
                  </a:cubicBezTo>
                  <a:cubicBezTo>
                    <a:pt x="407" y="770"/>
                    <a:pt x="351" y="420"/>
                    <a:pt x="183" y="1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6289;p71"/>
            <p:cNvSpPr/>
            <p:nvPr/>
          </p:nvSpPr>
          <p:spPr>
            <a:xfrm>
              <a:off x="3297743" y="2392438"/>
              <a:ext cx="131393" cy="160833"/>
            </a:xfrm>
            <a:custGeom>
              <a:avLst/>
              <a:gdLst/>
              <a:ahLst/>
              <a:cxnLst/>
              <a:rect l="l" t="t" r="r" b="b"/>
              <a:pathLst>
                <a:path w="2968" h="3633" extrusionOk="0">
                  <a:moveTo>
                    <a:pt x="923" y="0"/>
                  </a:moveTo>
                  <a:cubicBezTo>
                    <a:pt x="827" y="0"/>
                    <a:pt x="756" y="22"/>
                    <a:pt x="756" y="22"/>
                  </a:cubicBezTo>
                  <a:cubicBezTo>
                    <a:pt x="350" y="190"/>
                    <a:pt x="518" y="596"/>
                    <a:pt x="518" y="596"/>
                  </a:cubicBezTo>
                  <a:cubicBezTo>
                    <a:pt x="294" y="722"/>
                    <a:pt x="1" y="946"/>
                    <a:pt x="1" y="1184"/>
                  </a:cubicBezTo>
                  <a:cubicBezTo>
                    <a:pt x="224" y="1352"/>
                    <a:pt x="462" y="1478"/>
                    <a:pt x="574" y="1646"/>
                  </a:cubicBezTo>
                  <a:cubicBezTo>
                    <a:pt x="924" y="2121"/>
                    <a:pt x="994" y="2345"/>
                    <a:pt x="1274" y="3101"/>
                  </a:cubicBezTo>
                  <a:cubicBezTo>
                    <a:pt x="1371" y="3425"/>
                    <a:pt x="1703" y="3633"/>
                    <a:pt x="2035" y="3633"/>
                  </a:cubicBezTo>
                  <a:cubicBezTo>
                    <a:pt x="2133" y="3633"/>
                    <a:pt x="2231" y="3615"/>
                    <a:pt x="2323" y="3577"/>
                  </a:cubicBezTo>
                  <a:cubicBezTo>
                    <a:pt x="2743" y="3339"/>
                    <a:pt x="2967" y="2877"/>
                    <a:pt x="2743" y="2471"/>
                  </a:cubicBezTo>
                  <a:cubicBezTo>
                    <a:pt x="2323" y="1772"/>
                    <a:pt x="2267" y="1534"/>
                    <a:pt x="2155" y="1002"/>
                  </a:cubicBezTo>
                  <a:cubicBezTo>
                    <a:pt x="2100" y="778"/>
                    <a:pt x="2155" y="484"/>
                    <a:pt x="2155" y="134"/>
                  </a:cubicBezTo>
                  <a:cubicBezTo>
                    <a:pt x="2067" y="74"/>
                    <a:pt x="1971" y="52"/>
                    <a:pt x="1877" y="52"/>
                  </a:cubicBezTo>
                  <a:cubicBezTo>
                    <a:pt x="1601" y="52"/>
                    <a:pt x="1344" y="246"/>
                    <a:pt x="1344" y="246"/>
                  </a:cubicBezTo>
                  <a:cubicBezTo>
                    <a:pt x="1238" y="43"/>
                    <a:pt x="1057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6290;p71"/>
            <p:cNvSpPr/>
            <p:nvPr/>
          </p:nvSpPr>
          <p:spPr>
            <a:xfrm>
              <a:off x="3372692" y="2395891"/>
              <a:ext cx="49007" cy="157380"/>
            </a:xfrm>
            <a:custGeom>
              <a:avLst/>
              <a:gdLst/>
              <a:ahLst/>
              <a:cxnLst/>
              <a:rect l="l" t="t" r="r" b="b"/>
              <a:pathLst>
                <a:path w="1107" h="3555" extrusionOk="0">
                  <a:moveTo>
                    <a:pt x="351" y="0"/>
                  </a:moveTo>
                  <a:cubicBezTo>
                    <a:pt x="169" y="350"/>
                    <a:pt x="113" y="700"/>
                    <a:pt x="169" y="1106"/>
                  </a:cubicBezTo>
                  <a:cubicBezTo>
                    <a:pt x="169" y="1344"/>
                    <a:pt x="281" y="1568"/>
                    <a:pt x="351" y="1862"/>
                  </a:cubicBezTo>
                  <a:cubicBezTo>
                    <a:pt x="462" y="2393"/>
                    <a:pt x="281" y="2967"/>
                    <a:pt x="1" y="3443"/>
                  </a:cubicBezTo>
                  <a:cubicBezTo>
                    <a:pt x="113" y="3499"/>
                    <a:pt x="225" y="3555"/>
                    <a:pt x="351" y="3555"/>
                  </a:cubicBezTo>
                  <a:cubicBezTo>
                    <a:pt x="462" y="3555"/>
                    <a:pt x="518" y="3499"/>
                    <a:pt x="630" y="3499"/>
                  </a:cubicBezTo>
                  <a:cubicBezTo>
                    <a:pt x="924" y="3317"/>
                    <a:pt x="1106" y="3023"/>
                    <a:pt x="1106" y="2743"/>
                  </a:cubicBezTo>
                  <a:cubicBezTo>
                    <a:pt x="1106" y="2617"/>
                    <a:pt x="1106" y="2505"/>
                    <a:pt x="1050" y="2393"/>
                  </a:cubicBezTo>
                  <a:cubicBezTo>
                    <a:pt x="630" y="1694"/>
                    <a:pt x="574" y="1456"/>
                    <a:pt x="462" y="924"/>
                  </a:cubicBezTo>
                  <a:cubicBezTo>
                    <a:pt x="462" y="812"/>
                    <a:pt x="407" y="756"/>
                    <a:pt x="407" y="700"/>
                  </a:cubicBezTo>
                  <a:cubicBezTo>
                    <a:pt x="407" y="518"/>
                    <a:pt x="462" y="350"/>
                    <a:pt x="462" y="56"/>
                  </a:cubicBezTo>
                  <a:cubicBezTo>
                    <a:pt x="462" y="56"/>
                    <a:pt x="407" y="56"/>
                    <a:pt x="351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6" name="Google Shape;6291;p71"/>
            <p:cNvGrpSpPr/>
            <p:nvPr/>
          </p:nvGrpSpPr>
          <p:grpSpPr>
            <a:xfrm>
              <a:off x="2634268" y="2200915"/>
              <a:ext cx="1410568" cy="1557871"/>
              <a:chOff x="2634268" y="2200915"/>
              <a:chExt cx="1410568" cy="1557871"/>
            </a:xfrm>
          </p:grpSpPr>
          <p:sp>
            <p:nvSpPr>
              <p:cNvPr id="347" name="Google Shape;6292;p71"/>
              <p:cNvSpPr/>
              <p:nvPr/>
            </p:nvSpPr>
            <p:spPr>
              <a:xfrm>
                <a:off x="3447021" y="3458902"/>
                <a:ext cx="21117" cy="3661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27" extrusionOk="0">
                    <a:moveTo>
                      <a:pt x="71" y="1"/>
                    </a:moveTo>
                    <a:lnTo>
                      <a:pt x="1" y="827"/>
                    </a:lnTo>
                    <a:lnTo>
                      <a:pt x="477" y="645"/>
                    </a:lnTo>
                    <a:lnTo>
                      <a:pt x="421" y="239"/>
                    </a:lnTo>
                    <a:cubicBezTo>
                      <a:pt x="295" y="183"/>
                      <a:pt x="183" y="71"/>
                      <a:pt x="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48" name="Google Shape;6293;p71"/>
              <p:cNvGrpSpPr/>
              <p:nvPr/>
            </p:nvGrpSpPr>
            <p:grpSpPr>
              <a:xfrm>
                <a:off x="2634268" y="2200915"/>
                <a:ext cx="1410568" cy="1557871"/>
                <a:chOff x="2634268" y="2200915"/>
                <a:chExt cx="1410568" cy="1557871"/>
              </a:xfrm>
            </p:grpSpPr>
            <p:sp>
              <p:nvSpPr>
                <p:cNvPr id="349" name="Google Shape;6294;p71"/>
                <p:cNvSpPr/>
                <p:nvPr/>
              </p:nvSpPr>
              <p:spPr>
                <a:xfrm>
                  <a:off x="3323154" y="3239633"/>
                  <a:ext cx="5622" cy="2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57" extrusionOk="0">
                      <a:moveTo>
                        <a:pt x="126" y="0"/>
                      </a:moveTo>
                      <a:cubicBezTo>
                        <a:pt x="70" y="0"/>
                        <a:pt x="70" y="56"/>
                        <a:pt x="0" y="56"/>
                      </a:cubicBezTo>
                      <a:cubicBezTo>
                        <a:pt x="70" y="56"/>
                        <a:pt x="70" y="56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6295;p71"/>
                <p:cNvSpPr/>
                <p:nvPr/>
              </p:nvSpPr>
              <p:spPr>
                <a:xfrm>
                  <a:off x="2634268" y="3082828"/>
                  <a:ext cx="807839" cy="262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8" h="5936" extrusionOk="0">
                      <a:moveTo>
                        <a:pt x="15161" y="1"/>
                      </a:moveTo>
                      <a:cubicBezTo>
                        <a:pt x="7939" y="1"/>
                        <a:pt x="98" y="5648"/>
                        <a:pt x="1" y="5697"/>
                      </a:cubicBezTo>
                      <a:lnTo>
                        <a:pt x="169" y="5935"/>
                      </a:lnTo>
                      <a:cubicBezTo>
                        <a:pt x="279" y="5886"/>
                        <a:pt x="8046" y="308"/>
                        <a:pt x="15178" y="308"/>
                      </a:cubicBezTo>
                      <a:cubicBezTo>
                        <a:pt x="16204" y="308"/>
                        <a:pt x="17217" y="424"/>
                        <a:pt x="18192" y="688"/>
                      </a:cubicBezTo>
                      <a:lnTo>
                        <a:pt x="18248" y="394"/>
                      </a:lnTo>
                      <a:cubicBezTo>
                        <a:pt x="17249" y="120"/>
                        <a:pt x="16212" y="1"/>
                        <a:pt x="151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6296;p71"/>
                <p:cNvSpPr/>
                <p:nvPr/>
              </p:nvSpPr>
              <p:spPr>
                <a:xfrm>
                  <a:off x="2866591" y="3190662"/>
                  <a:ext cx="41528" cy="14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3794" extrusionOk="0">
                      <a:moveTo>
                        <a:pt x="518" y="1"/>
                      </a:moveTo>
                      <a:cubicBezTo>
                        <a:pt x="518" y="57"/>
                        <a:pt x="700" y="1988"/>
                        <a:pt x="0" y="3737"/>
                      </a:cubicBezTo>
                      <a:lnTo>
                        <a:pt x="238" y="3793"/>
                      </a:lnTo>
                      <a:cubicBezTo>
                        <a:pt x="938" y="2044"/>
                        <a:pt x="756" y="57"/>
                        <a:pt x="7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6297;p71"/>
                <p:cNvSpPr/>
                <p:nvPr/>
              </p:nvSpPr>
              <p:spPr>
                <a:xfrm rot="-253548">
                  <a:off x="3204098" y="3092877"/>
                  <a:ext cx="70174" cy="205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5599" extrusionOk="0">
                      <a:moveTo>
                        <a:pt x="994" y="1"/>
                      </a:moveTo>
                      <a:cubicBezTo>
                        <a:pt x="994" y="57"/>
                        <a:pt x="1470" y="3261"/>
                        <a:pt x="1" y="5472"/>
                      </a:cubicBezTo>
                      <a:lnTo>
                        <a:pt x="182" y="5598"/>
                      </a:lnTo>
                      <a:cubicBezTo>
                        <a:pt x="1694" y="3317"/>
                        <a:pt x="1232" y="113"/>
                        <a:pt x="12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6298;p71"/>
                <p:cNvSpPr/>
                <p:nvPr/>
              </p:nvSpPr>
              <p:spPr>
                <a:xfrm>
                  <a:off x="2882945" y="3105803"/>
                  <a:ext cx="89649" cy="62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4" h="1751" extrusionOk="0">
                      <a:moveTo>
                        <a:pt x="56" y="1"/>
                      </a:moveTo>
                      <a:lnTo>
                        <a:pt x="1" y="225"/>
                      </a:lnTo>
                      <a:cubicBezTo>
                        <a:pt x="1638" y="701"/>
                        <a:pt x="2911" y="1750"/>
                        <a:pt x="2911" y="1750"/>
                      </a:cubicBezTo>
                      <a:lnTo>
                        <a:pt x="3093" y="1568"/>
                      </a:lnTo>
                      <a:cubicBezTo>
                        <a:pt x="3037" y="1568"/>
                        <a:pt x="1750" y="463"/>
                        <a:pt x="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6299;p71"/>
                <p:cNvSpPr/>
                <p:nvPr/>
              </p:nvSpPr>
              <p:spPr>
                <a:xfrm>
                  <a:off x="3075665" y="3029762"/>
                  <a:ext cx="87680" cy="78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2100" extrusionOk="0">
                      <a:moveTo>
                        <a:pt x="126" y="1"/>
                      </a:moveTo>
                      <a:lnTo>
                        <a:pt x="0" y="169"/>
                      </a:lnTo>
                      <a:cubicBezTo>
                        <a:pt x="1343" y="1050"/>
                        <a:pt x="2155" y="2044"/>
                        <a:pt x="2225" y="2100"/>
                      </a:cubicBezTo>
                      <a:lnTo>
                        <a:pt x="2393" y="1918"/>
                      </a:lnTo>
                      <a:cubicBezTo>
                        <a:pt x="2337" y="1918"/>
                        <a:pt x="1455" y="868"/>
                        <a:pt x="1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6300;p71"/>
                <p:cNvSpPr/>
                <p:nvPr/>
              </p:nvSpPr>
              <p:spPr>
                <a:xfrm>
                  <a:off x="3437149" y="3102706"/>
                  <a:ext cx="4958" cy="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71" extrusionOk="0">
                      <a:moveTo>
                        <a:pt x="56" y="71"/>
                      </a:moveTo>
                      <a:lnTo>
                        <a:pt x="112" y="71"/>
                      </a:lnTo>
                      <a:lnTo>
                        <a:pt x="112" y="71"/>
                      </a:lnTo>
                      <a:lnTo>
                        <a:pt x="112" y="71"/>
                      </a:lnTo>
                      <a:lnTo>
                        <a:pt x="112" y="71"/>
                      </a:lnTo>
                      <a:lnTo>
                        <a:pt x="56" y="71"/>
                      </a:lnTo>
                      <a:close/>
                      <a:moveTo>
                        <a:pt x="56" y="71"/>
                      </a:moveTo>
                      <a:lnTo>
                        <a:pt x="56" y="71"/>
                      </a:lnTo>
                      <a:lnTo>
                        <a:pt x="56" y="71"/>
                      </a:lnTo>
                      <a:close/>
                      <a:moveTo>
                        <a:pt x="0" y="71"/>
                      </a:moveTo>
                      <a:lnTo>
                        <a:pt x="56" y="71"/>
                      </a:lnTo>
                      <a:lnTo>
                        <a:pt x="0" y="71"/>
                      </a:lnTo>
                      <a:close/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  <a:moveTo>
                        <a:pt x="0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6301;p71"/>
                <p:cNvSpPr/>
                <p:nvPr/>
              </p:nvSpPr>
              <p:spPr>
                <a:xfrm>
                  <a:off x="2636747" y="3082297"/>
                  <a:ext cx="805360" cy="258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2" h="5836" extrusionOk="0">
                      <a:moveTo>
                        <a:pt x="15155" y="0"/>
                      </a:moveTo>
                      <a:cubicBezTo>
                        <a:pt x="14876" y="0"/>
                        <a:pt x="14582" y="0"/>
                        <a:pt x="14344" y="56"/>
                      </a:cubicBezTo>
                      <a:cubicBezTo>
                        <a:pt x="14288" y="112"/>
                        <a:pt x="14232" y="238"/>
                        <a:pt x="14106" y="350"/>
                      </a:cubicBezTo>
                      <a:cubicBezTo>
                        <a:pt x="14456" y="350"/>
                        <a:pt x="14806" y="294"/>
                        <a:pt x="15099" y="294"/>
                      </a:cubicBezTo>
                      <a:cubicBezTo>
                        <a:pt x="16149" y="294"/>
                        <a:pt x="17142" y="406"/>
                        <a:pt x="18080" y="700"/>
                      </a:cubicBezTo>
                      <a:cubicBezTo>
                        <a:pt x="18136" y="588"/>
                        <a:pt x="18192" y="532"/>
                        <a:pt x="18192" y="532"/>
                      </a:cubicBezTo>
                      <a:lnTo>
                        <a:pt x="18080" y="532"/>
                      </a:lnTo>
                      <a:lnTo>
                        <a:pt x="18080" y="462"/>
                      </a:lnTo>
                      <a:cubicBezTo>
                        <a:pt x="17954" y="406"/>
                        <a:pt x="17842" y="350"/>
                        <a:pt x="17730" y="294"/>
                      </a:cubicBezTo>
                      <a:cubicBezTo>
                        <a:pt x="17086" y="112"/>
                        <a:pt x="16387" y="56"/>
                        <a:pt x="15687" y="0"/>
                      </a:cubicBezTo>
                      <a:lnTo>
                        <a:pt x="15687" y="0"/>
                      </a:lnTo>
                      <a:cubicBezTo>
                        <a:pt x="15743" y="56"/>
                        <a:pt x="15743" y="112"/>
                        <a:pt x="15743" y="112"/>
                      </a:cubicBezTo>
                      <a:lnTo>
                        <a:pt x="15575" y="238"/>
                      </a:lnTo>
                      <a:cubicBezTo>
                        <a:pt x="15575" y="238"/>
                        <a:pt x="15505" y="182"/>
                        <a:pt x="15393" y="0"/>
                      </a:cubicBezTo>
                      <a:close/>
                      <a:moveTo>
                        <a:pt x="2631" y="4030"/>
                      </a:moveTo>
                      <a:cubicBezTo>
                        <a:pt x="1582" y="4604"/>
                        <a:pt x="812" y="5136"/>
                        <a:pt x="350" y="5429"/>
                      </a:cubicBezTo>
                      <a:cubicBezTo>
                        <a:pt x="239" y="5541"/>
                        <a:pt x="113" y="5709"/>
                        <a:pt x="1" y="5835"/>
                      </a:cubicBezTo>
                      <a:cubicBezTo>
                        <a:pt x="1" y="5835"/>
                        <a:pt x="113" y="5779"/>
                        <a:pt x="406" y="5779"/>
                      </a:cubicBezTo>
                      <a:cubicBezTo>
                        <a:pt x="882" y="5429"/>
                        <a:pt x="1862" y="4786"/>
                        <a:pt x="3093" y="4086"/>
                      </a:cubicBezTo>
                      <a:cubicBezTo>
                        <a:pt x="2911" y="4086"/>
                        <a:pt x="2743" y="4086"/>
                        <a:pt x="2631" y="403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6302;p71"/>
                <p:cNvSpPr/>
                <p:nvPr/>
              </p:nvSpPr>
              <p:spPr>
                <a:xfrm rot="150">
                  <a:off x="3039421" y="3125923"/>
                  <a:ext cx="53574" cy="21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2506" extrusionOk="0">
                      <a:moveTo>
                        <a:pt x="882" y="0"/>
                      </a:moveTo>
                      <a:cubicBezTo>
                        <a:pt x="812" y="56"/>
                        <a:pt x="756" y="56"/>
                        <a:pt x="644" y="56"/>
                      </a:cubicBezTo>
                      <a:cubicBezTo>
                        <a:pt x="588" y="812"/>
                        <a:pt x="406" y="1680"/>
                        <a:pt x="0" y="2505"/>
                      </a:cubicBezTo>
                      <a:cubicBezTo>
                        <a:pt x="112" y="2505"/>
                        <a:pt x="182" y="2505"/>
                        <a:pt x="294" y="2449"/>
                      </a:cubicBezTo>
                      <a:cubicBezTo>
                        <a:pt x="644" y="1624"/>
                        <a:pt x="812" y="756"/>
                        <a:pt x="9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6303;p71"/>
                <p:cNvSpPr/>
                <p:nvPr/>
              </p:nvSpPr>
              <p:spPr>
                <a:xfrm>
                  <a:off x="3287207" y="3040772"/>
                  <a:ext cx="46528" cy="52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1176" extrusionOk="0">
                      <a:moveTo>
                        <a:pt x="113" y="0"/>
                      </a:moveTo>
                      <a:cubicBezTo>
                        <a:pt x="113" y="70"/>
                        <a:pt x="57" y="182"/>
                        <a:pt x="1" y="238"/>
                      </a:cubicBezTo>
                      <a:cubicBezTo>
                        <a:pt x="350" y="532"/>
                        <a:pt x="588" y="770"/>
                        <a:pt x="700" y="938"/>
                      </a:cubicBezTo>
                      <a:cubicBezTo>
                        <a:pt x="812" y="1120"/>
                        <a:pt x="882" y="1176"/>
                        <a:pt x="882" y="1176"/>
                      </a:cubicBezTo>
                      <a:lnTo>
                        <a:pt x="1050" y="1050"/>
                      </a:lnTo>
                      <a:cubicBezTo>
                        <a:pt x="1050" y="1050"/>
                        <a:pt x="1050" y="994"/>
                        <a:pt x="994" y="938"/>
                      </a:cubicBezTo>
                      <a:cubicBezTo>
                        <a:pt x="882" y="826"/>
                        <a:pt x="588" y="420"/>
                        <a:pt x="11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59" name="Google Shape;6304;p71"/>
                <p:cNvGrpSpPr/>
                <p:nvPr/>
              </p:nvGrpSpPr>
              <p:grpSpPr>
                <a:xfrm>
                  <a:off x="3054922" y="2200915"/>
                  <a:ext cx="989914" cy="1557871"/>
                  <a:chOff x="3054922" y="2200915"/>
                  <a:chExt cx="989914" cy="1557871"/>
                </a:xfrm>
              </p:grpSpPr>
              <p:sp>
                <p:nvSpPr>
                  <p:cNvPr id="361" name="Google Shape;6305;p71"/>
                  <p:cNvSpPr/>
                  <p:nvPr/>
                </p:nvSpPr>
                <p:spPr>
                  <a:xfrm>
                    <a:off x="3687408" y="2200915"/>
                    <a:ext cx="338108" cy="8064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3" h="18486" extrusionOk="0">
                        <a:moveTo>
                          <a:pt x="7515" y="1"/>
                        </a:moveTo>
                        <a:lnTo>
                          <a:pt x="0" y="18374"/>
                        </a:lnTo>
                        <a:lnTo>
                          <a:pt x="294" y="18486"/>
                        </a:lnTo>
                        <a:lnTo>
                          <a:pt x="7753" y="127"/>
                        </a:lnTo>
                        <a:lnTo>
                          <a:pt x="75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" name="Google Shape;6306;p71"/>
                  <p:cNvSpPr/>
                  <p:nvPr/>
                </p:nvSpPr>
                <p:spPr>
                  <a:xfrm>
                    <a:off x="3914737" y="2439863"/>
                    <a:ext cx="130099" cy="33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8" h="757" extrusionOk="0">
                        <a:moveTo>
                          <a:pt x="3261" y="1"/>
                        </a:moveTo>
                        <a:cubicBezTo>
                          <a:pt x="2267" y="461"/>
                          <a:pt x="1170" y="540"/>
                          <a:pt x="535" y="540"/>
                        </a:cubicBezTo>
                        <a:cubicBezTo>
                          <a:pt x="206" y="540"/>
                          <a:pt x="1" y="519"/>
                          <a:pt x="1" y="519"/>
                        </a:cubicBezTo>
                        <a:lnTo>
                          <a:pt x="1" y="757"/>
                        </a:lnTo>
                        <a:lnTo>
                          <a:pt x="575" y="757"/>
                        </a:lnTo>
                        <a:cubicBezTo>
                          <a:pt x="1218" y="757"/>
                          <a:pt x="2324" y="701"/>
                          <a:pt x="3317" y="225"/>
                        </a:cubicBezTo>
                        <a:lnTo>
                          <a:pt x="3261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" name="Google Shape;6307;p71"/>
                  <p:cNvSpPr/>
                  <p:nvPr/>
                </p:nvSpPr>
                <p:spPr>
                  <a:xfrm>
                    <a:off x="3878111" y="2302904"/>
                    <a:ext cx="72613" cy="84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4" h="2506" extrusionOk="0">
                        <a:moveTo>
                          <a:pt x="182" y="1"/>
                        </a:moveTo>
                        <a:lnTo>
                          <a:pt x="0" y="113"/>
                        </a:lnTo>
                        <a:cubicBezTo>
                          <a:pt x="700" y="1512"/>
                          <a:pt x="1862" y="2450"/>
                          <a:pt x="1932" y="2506"/>
                        </a:cubicBezTo>
                        <a:lnTo>
                          <a:pt x="2043" y="2338"/>
                        </a:lnTo>
                        <a:cubicBezTo>
                          <a:pt x="2043" y="2338"/>
                          <a:pt x="882" y="1344"/>
                          <a:pt x="182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" name="Google Shape;6308;p71"/>
                  <p:cNvSpPr/>
                  <p:nvPr/>
                </p:nvSpPr>
                <p:spPr>
                  <a:xfrm rot="220">
                    <a:off x="3785146" y="2423119"/>
                    <a:ext cx="95587" cy="135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0" h="3667" extrusionOk="0">
                        <a:moveTo>
                          <a:pt x="0" y="0"/>
                        </a:moveTo>
                        <a:cubicBezTo>
                          <a:pt x="350" y="2099"/>
                          <a:pt x="2225" y="3611"/>
                          <a:pt x="2337" y="3667"/>
                        </a:cubicBezTo>
                        <a:lnTo>
                          <a:pt x="2449" y="3499"/>
                        </a:lnTo>
                        <a:cubicBezTo>
                          <a:pt x="2449" y="3499"/>
                          <a:pt x="532" y="1974"/>
                          <a:pt x="18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" name="Google Shape;6309;p71"/>
                  <p:cNvSpPr/>
                  <p:nvPr/>
                </p:nvSpPr>
                <p:spPr>
                  <a:xfrm rot="-209">
                    <a:off x="3708100" y="2585163"/>
                    <a:ext cx="103225" cy="143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5" h="3723" extrusionOk="0">
                        <a:moveTo>
                          <a:pt x="0" y="1"/>
                        </a:moveTo>
                        <a:cubicBezTo>
                          <a:pt x="350" y="2100"/>
                          <a:pt x="2267" y="3667"/>
                          <a:pt x="2393" y="3723"/>
                        </a:cubicBezTo>
                        <a:lnTo>
                          <a:pt x="2505" y="3555"/>
                        </a:lnTo>
                        <a:cubicBezTo>
                          <a:pt x="2505" y="3555"/>
                          <a:pt x="574" y="1974"/>
                          <a:pt x="22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" name="Google Shape;6310;p71"/>
                  <p:cNvSpPr/>
                  <p:nvPr/>
                </p:nvSpPr>
                <p:spPr>
                  <a:xfrm rot="-225">
                    <a:off x="3668870" y="2795661"/>
                    <a:ext cx="78030" cy="934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4" h="2450" extrusionOk="0">
                        <a:moveTo>
                          <a:pt x="169" y="0"/>
                        </a:moveTo>
                        <a:lnTo>
                          <a:pt x="1" y="112"/>
                        </a:lnTo>
                        <a:cubicBezTo>
                          <a:pt x="644" y="1512"/>
                          <a:pt x="1806" y="2449"/>
                          <a:pt x="1862" y="2449"/>
                        </a:cubicBezTo>
                        <a:lnTo>
                          <a:pt x="2044" y="2267"/>
                        </a:lnTo>
                        <a:cubicBezTo>
                          <a:pt x="1988" y="2267"/>
                          <a:pt x="868" y="1330"/>
                          <a:pt x="16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" name="Google Shape;6311;p71"/>
                  <p:cNvSpPr/>
                  <p:nvPr/>
                </p:nvSpPr>
                <p:spPr>
                  <a:xfrm rot="229">
                    <a:off x="3835256" y="2599705"/>
                    <a:ext cx="179885" cy="48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4" h="938" extrusionOk="0">
                        <a:moveTo>
                          <a:pt x="2394" y="0"/>
                        </a:moveTo>
                        <a:cubicBezTo>
                          <a:pt x="1638" y="406"/>
                          <a:pt x="827" y="588"/>
                          <a:pt x="127" y="700"/>
                        </a:cubicBezTo>
                        <a:cubicBezTo>
                          <a:pt x="127" y="756"/>
                          <a:pt x="57" y="868"/>
                          <a:pt x="1" y="938"/>
                        </a:cubicBezTo>
                        <a:cubicBezTo>
                          <a:pt x="701" y="868"/>
                          <a:pt x="1526" y="700"/>
                          <a:pt x="2282" y="294"/>
                        </a:cubicBezTo>
                        <a:cubicBezTo>
                          <a:pt x="2282" y="168"/>
                          <a:pt x="2338" y="56"/>
                          <a:pt x="239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8" name="Google Shape;6312;p71"/>
                  <p:cNvSpPr/>
                  <p:nvPr/>
                </p:nvSpPr>
                <p:spPr>
                  <a:xfrm rot="168">
                    <a:off x="3775664" y="2777497"/>
                    <a:ext cx="151495" cy="35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7" h="826" extrusionOk="0">
                        <a:moveTo>
                          <a:pt x="2967" y="0"/>
                        </a:moveTo>
                        <a:cubicBezTo>
                          <a:pt x="1987" y="476"/>
                          <a:pt x="938" y="588"/>
                          <a:pt x="238" y="588"/>
                        </a:cubicBezTo>
                        <a:cubicBezTo>
                          <a:pt x="168" y="700"/>
                          <a:pt x="56" y="770"/>
                          <a:pt x="0" y="826"/>
                        </a:cubicBezTo>
                        <a:lnTo>
                          <a:pt x="112" y="826"/>
                        </a:lnTo>
                        <a:cubicBezTo>
                          <a:pt x="700" y="826"/>
                          <a:pt x="1749" y="770"/>
                          <a:pt x="2743" y="350"/>
                        </a:cubicBezTo>
                        <a:cubicBezTo>
                          <a:pt x="2799" y="238"/>
                          <a:pt x="2911" y="126"/>
                          <a:pt x="296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9" name="Google Shape;6313;p71"/>
                  <p:cNvSpPr/>
                  <p:nvPr/>
                </p:nvSpPr>
                <p:spPr>
                  <a:xfrm>
                    <a:off x="3723310" y="2870421"/>
                    <a:ext cx="23596" cy="186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" h="421" extrusionOk="0">
                        <a:moveTo>
                          <a:pt x="183" y="0"/>
                        </a:moveTo>
                        <a:cubicBezTo>
                          <a:pt x="127" y="0"/>
                          <a:pt x="57" y="70"/>
                          <a:pt x="1" y="126"/>
                        </a:cubicBezTo>
                        <a:cubicBezTo>
                          <a:pt x="127" y="182"/>
                          <a:pt x="183" y="294"/>
                          <a:pt x="239" y="350"/>
                        </a:cubicBezTo>
                        <a:cubicBezTo>
                          <a:pt x="295" y="420"/>
                          <a:pt x="351" y="420"/>
                          <a:pt x="351" y="420"/>
                        </a:cubicBezTo>
                        <a:lnTo>
                          <a:pt x="533" y="238"/>
                        </a:lnTo>
                        <a:cubicBezTo>
                          <a:pt x="533" y="238"/>
                          <a:pt x="477" y="182"/>
                          <a:pt x="351" y="126"/>
                        </a:cubicBezTo>
                        <a:cubicBezTo>
                          <a:pt x="295" y="70"/>
                          <a:pt x="239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" name="Google Shape;6314;p71"/>
                  <p:cNvSpPr/>
                  <p:nvPr/>
                </p:nvSpPr>
                <p:spPr>
                  <a:xfrm>
                    <a:off x="3689886" y="2935454"/>
                    <a:ext cx="35947" cy="69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" h="1568" extrusionOk="0">
                        <a:moveTo>
                          <a:pt x="588" y="1"/>
                        </a:moveTo>
                        <a:lnTo>
                          <a:pt x="350" y="462"/>
                        </a:lnTo>
                        <a:lnTo>
                          <a:pt x="0" y="1330"/>
                        </a:lnTo>
                        <a:cubicBezTo>
                          <a:pt x="56" y="1400"/>
                          <a:pt x="56" y="1456"/>
                          <a:pt x="56" y="1568"/>
                        </a:cubicBezTo>
                        <a:cubicBezTo>
                          <a:pt x="182" y="1512"/>
                          <a:pt x="238" y="1456"/>
                          <a:pt x="294" y="1456"/>
                        </a:cubicBezTo>
                        <a:lnTo>
                          <a:pt x="756" y="280"/>
                        </a:lnTo>
                        <a:lnTo>
                          <a:pt x="812" y="113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71" name="Google Shape;6315;p71"/>
                  <p:cNvGrpSpPr/>
                  <p:nvPr/>
                </p:nvGrpSpPr>
                <p:grpSpPr>
                  <a:xfrm>
                    <a:off x="3054922" y="2429359"/>
                    <a:ext cx="722973" cy="1329428"/>
                    <a:chOff x="3054922" y="2429359"/>
                    <a:chExt cx="722973" cy="1329428"/>
                  </a:xfrm>
                </p:grpSpPr>
                <p:sp>
                  <p:nvSpPr>
                    <p:cNvPr id="372" name="Google Shape;6316;p71"/>
                    <p:cNvSpPr/>
                    <p:nvPr/>
                  </p:nvSpPr>
                  <p:spPr>
                    <a:xfrm>
                      <a:off x="3054922" y="2429359"/>
                      <a:ext cx="722973" cy="13294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331" h="30030" extrusionOk="0">
                          <a:moveTo>
                            <a:pt x="462" y="0"/>
                          </a:moveTo>
                          <a:lnTo>
                            <a:pt x="0" y="588"/>
                          </a:lnTo>
                          <a:cubicBezTo>
                            <a:pt x="56" y="644"/>
                            <a:pt x="4380" y="3666"/>
                            <a:pt x="8158" y="8802"/>
                          </a:cubicBezTo>
                          <a:cubicBezTo>
                            <a:pt x="11727" y="13532"/>
                            <a:pt x="15575" y="21046"/>
                            <a:pt x="13882" y="29904"/>
                          </a:cubicBezTo>
                          <a:lnTo>
                            <a:pt x="14637" y="30030"/>
                          </a:lnTo>
                          <a:cubicBezTo>
                            <a:pt x="16330" y="20934"/>
                            <a:pt x="12356" y="13238"/>
                            <a:pt x="8746" y="8396"/>
                          </a:cubicBezTo>
                          <a:cubicBezTo>
                            <a:pt x="4842" y="3149"/>
                            <a:pt x="462" y="0"/>
                            <a:pt x="462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3" name="Google Shape;6317;p71"/>
                    <p:cNvSpPr/>
                    <p:nvPr/>
                  </p:nvSpPr>
                  <p:spPr>
                    <a:xfrm>
                      <a:off x="3612458" y="2935454"/>
                      <a:ext cx="113375" cy="1623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1" h="3667" extrusionOk="0">
                          <a:moveTo>
                            <a:pt x="2337" y="1"/>
                          </a:moveTo>
                          <a:lnTo>
                            <a:pt x="1399" y="2212"/>
                          </a:lnTo>
                          <a:cubicBezTo>
                            <a:pt x="1162" y="2729"/>
                            <a:pt x="700" y="3149"/>
                            <a:pt x="112" y="3317"/>
                          </a:cubicBezTo>
                          <a:lnTo>
                            <a:pt x="0" y="3373"/>
                          </a:lnTo>
                          <a:lnTo>
                            <a:pt x="112" y="3667"/>
                          </a:lnTo>
                          <a:lnTo>
                            <a:pt x="238" y="3611"/>
                          </a:lnTo>
                          <a:cubicBezTo>
                            <a:pt x="882" y="3429"/>
                            <a:pt x="1399" y="2967"/>
                            <a:pt x="1693" y="2324"/>
                          </a:cubicBezTo>
                          <a:lnTo>
                            <a:pt x="2561" y="113"/>
                          </a:lnTo>
                          <a:lnTo>
                            <a:pt x="2337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4" name="Google Shape;6318;p71"/>
                    <p:cNvSpPr/>
                    <p:nvPr/>
                  </p:nvSpPr>
                  <p:spPr>
                    <a:xfrm>
                      <a:off x="3400582" y="3090310"/>
                      <a:ext cx="268896" cy="182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74" h="4129" extrusionOk="0">
                          <a:moveTo>
                            <a:pt x="70" y="1"/>
                          </a:moveTo>
                          <a:lnTo>
                            <a:pt x="0" y="281"/>
                          </a:lnTo>
                          <a:lnTo>
                            <a:pt x="644" y="463"/>
                          </a:lnTo>
                          <a:cubicBezTo>
                            <a:pt x="1400" y="631"/>
                            <a:pt x="2043" y="1106"/>
                            <a:pt x="2449" y="1750"/>
                          </a:cubicBezTo>
                          <a:lnTo>
                            <a:pt x="3219" y="2856"/>
                          </a:lnTo>
                          <a:cubicBezTo>
                            <a:pt x="3737" y="3667"/>
                            <a:pt x="4618" y="4129"/>
                            <a:pt x="5542" y="4129"/>
                          </a:cubicBezTo>
                          <a:cubicBezTo>
                            <a:pt x="5724" y="4129"/>
                            <a:pt x="5892" y="4129"/>
                            <a:pt x="6074" y="4073"/>
                          </a:cubicBezTo>
                          <a:lnTo>
                            <a:pt x="6018" y="3779"/>
                          </a:lnTo>
                          <a:cubicBezTo>
                            <a:pt x="5861" y="3808"/>
                            <a:pt x="5705" y="3822"/>
                            <a:pt x="5551" y="3822"/>
                          </a:cubicBezTo>
                          <a:cubicBezTo>
                            <a:pt x="4722" y="3822"/>
                            <a:pt x="3938" y="3417"/>
                            <a:pt x="3443" y="2674"/>
                          </a:cubicBezTo>
                          <a:lnTo>
                            <a:pt x="2743" y="1568"/>
                          </a:lnTo>
                          <a:cubicBezTo>
                            <a:pt x="2281" y="869"/>
                            <a:pt x="1526" y="351"/>
                            <a:pt x="700" y="169"/>
                          </a:cubicBezTo>
                          <a:lnTo>
                            <a:pt x="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5" name="Google Shape;6319;p71"/>
                    <p:cNvSpPr/>
                    <p:nvPr/>
                  </p:nvSpPr>
                  <p:spPr>
                    <a:xfrm>
                      <a:off x="3380129" y="2517323"/>
                      <a:ext cx="126435" cy="3376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6" h="7627" extrusionOk="0">
                          <a:moveTo>
                            <a:pt x="294" y="0"/>
                          </a:moveTo>
                          <a:lnTo>
                            <a:pt x="1" y="112"/>
                          </a:lnTo>
                          <a:lnTo>
                            <a:pt x="2044" y="4478"/>
                          </a:lnTo>
                          <a:cubicBezTo>
                            <a:pt x="2505" y="5416"/>
                            <a:pt x="2449" y="6465"/>
                            <a:pt x="1988" y="7403"/>
                          </a:cubicBezTo>
                          <a:lnTo>
                            <a:pt x="1932" y="7515"/>
                          </a:lnTo>
                          <a:lnTo>
                            <a:pt x="2282" y="7626"/>
                          </a:lnTo>
                          <a:lnTo>
                            <a:pt x="2282" y="7571"/>
                          </a:lnTo>
                          <a:cubicBezTo>
                            <a:pt x="2799" y="6521"/>
                            <a:pt x="2855" y="5360"/>
                            <a:pt x="2338" y="4310"/>
                          </a:cubicBezTo>
                          <a:lnTo>
                            <a:pt x="294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6" name="Google Shape;6320;p71"/>
                    <p:cNvSpPr/>
                    <p:nvPr/>
                  </p:nvSpPr>
                  <p:spPr>
                    <a:xfrm>
                      <a:off x="3098882" y="2643670"/>
                      <a:ext cx="198905" cy="514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93" h="1163" extrusionOk="0">
                          <a:moveTo>
                            <a:pt x="4199" y="1"/>
                          </a:moveTo>
                          <a:cubicBezTo>
                            <a:pt x="3826" y="528"/>
                            <a:pt x="3204" y="819"/>
                            <a:pt x="2563" y="819"/>
                          </a:cubicBezTo>
                          <a:cubicBezTo>
                            <a:pt x="2506" y="819"/>
                            <a:pt x="2450" y="817"/>
                            <a:pt x="2394" y="812"/>
                          </a:cubicBezTo>
                          <a:lnTo>
                            <a:pt x="57" y="574"/>
                          </a:lnTo>
                          <a:lnTo>
                            <a:pt x="1" y="924"/>
                          </a:lnTo>
                          <a:lnTo>
                            <a:pt x="2394" y="1162"/>
                          </a:lnTo>
                          <a:lnTo>
                            <a:pt x="2561" y="1162"/>
                          </a:lnTo>
                          <a:cubicBezTo>
                            <a:pt x="3317" y="1162"/>
                            <a:pt x="4017" y="812"/>
                            <a:pt x="4493" y="169"/>
                          </a:cubicBezTo>
                          <a:lnTo>
                            <a:pt x="4199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7" name="Google Shape;6321;p71"/>
                    <p:cNvSpPr/>
                    <p:nvPr/>
                  </p:nvSpPr>
                  <p:spPr>
                    <a:xfrm>
                      <a:off x="3282248" y="2885915"/>
                      <a:ext cx="208822" cy="520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17" h="1176" extrusionOk="0">
                          <a:moveTo>
                            <a:pt x="4493" y="0"/>
                          </a:moveTo>
                          <a:lnTo>
                            <a:pt x="4311" y="182"/>
                          </a:lnTo>
                          <a:cubicBezTo>
                            <a:pt x="3729" y="599"/>
                            <a:pt x="3056" y="834"/>
                            <a:pt x="2374" y="834"/>
                          </a:cubicBezTo>
                          <a:cubicBezTo>
                            <a:pt x="2301" y="834"/>
                            <a:pt x="2228" y="831"/>
                            <a:pt x="2156" y="826"/>
                          </a:cubicBezTo>
                          <a:lnTo>
                            <a:pt x="57" y="700"/>
                          </a:lnTo>
                          <a:lnTo>
                            <a:pt x="1" y="994"/>
                          </a:lnTo>
                          <a:lnTo>
                            <a:pt x="2156" y="1176"/>
                          </a:lnTo>
                          <a:lnTo>
                            <a:pt x="2324" y="1176"/>
                          </a:lnTo>
                          <a:cubicBezTo>
                            <a:pt x="3149" y="1176"/>
                            <a:pt x="3905" y="882"/>
                            <a:pt x="4493" y="420"/>
                          </a:cubicBezTo>
                          <a:lnTo>
                            <a:pt x="4716" y="294"/>
                          </a:lnTo>
                          <a:lnTo>
                            <a:pt x="4493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8" name="Google Shape;6322;p71"/>
                    <p:cNvSpPr/>
                    <p:nvPr/>
                  </p:nvSpPr>
                  <p:spPr>
                    <a:xfrm>
                      <a:off x="3462516" y="3436014"/>
                      <a:ext cx="240430" cy="669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31" h="1512" extrusionOk="0">
                          <a:moveTo>
                            <a:pt x="5024" y="0"/>
                          </a:moveTo>
                          <a:cubicBezTo>
                            <a:pt x="4459" y="664"/>
                            <a:pt x="3668" y="1014"/>
                            <a:pt x="2858" y="1014"/>
                          </a:cubicBezTo>
                          <a:cubicBezTo>
                            <a:pt x="2745" y="1014"/>
                            <a:pt x="2632" y="1007"/>
                            <a:pt x="2520" y="994"/>
                          </a:cubicBezTo>
                          <a:lnTo>
                            <a:pt x="71" y="700"/>
                          </a:lnTo>
                          <a:lnTo>
                            <a:pt x="1" y="1162"/>
                          </a:lnTo>
                          <a:lnTo>
                            <a:pt x="2450" y="1456"/>
                          </a:lnTo>
                          <a:cubicBezTo>
                            <a:pt x="2576" y="1512"/>
                            <a:pt x="2687" y="1512"/>
                            <a:pt x="2799" y="1512"/>
                          </a:cubicBezTo>
                          <a:cubicBezTo>
                            <a:pt x="3793" y="1512"/>
                            <a:pt x="4730" y="1050"/>
                            <a:pt x="5430" y="350"/>
                          </a:cubicBezTo>
                          <a:lnTo>
                            <a:pt x="5024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360" name="Google Shape;6323;p71"/>
                <p:cNvSpPr/>
                <p:nvPr/>
              </p:nvSpPr>
              <p:spPr>
                <a:xfrm>
                  <a:off x="2874035" y="3265663"/>
                  <a:ext cx="26031" cy="69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568" extrusionOk="0">
                      <a:moveTo>
                        <a:pt x="350" y="0"/>
                      </a:moveTo>
                      <a:cubicBezTo>
                        <a:pt x="294" y="462"/>
                        <a:pt x="182" y="994"/>
                        <a:pt x="0" y="1511"/>
                      </a:cubicBezTo>
                      <a:cubicBezTo>
                        <a:pt x="70" y="1567"/>
                        <a:pt x="182" y="1567"/>
                        <a:pt x="238" y="1567"/>
                      </a:cubicBezTo>
                      <a:cubicBezTo>
                        <a:pt x="420" y="994"/>
                        <a:pt x="532" y="462"/>
                        <a:pt x="5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2675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E354-1F43-0C55-A736-9C1736B58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50" y="2182001"/>
            <a:ext cx="7717500" cy="928800"/>
          </a:xfrm>
        </p:spPr>
        <p:txBody>
          <a:bodyPr/>
          <a:lstStyle/>
          <a:p>
            <a:r>
              <a:rPr lang="vi-VN" dirty="0"/>
              <a:t>Bài hát trái cây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CF1B4-A78E-7527-E0C7-20ECE68F9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3367" y="2282090"/>
            <a:ext cx="516739" cy="56167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Bài hát hoa quả - Nhạc Thiếu Nhi Hay Cho Bé - TOPKID">
            <a:hlinkClick r:id="" action="ppaction://media"/>
            <a:extLst>
              <a:ext uri="{FF2B5EF4-FFF2-40B4-BE49-F238E27FC236}">
                <a16:creationId xmlns:a16="http://schemas.microsoft.com/office/drawing/2014/main" id="{F8984DC1-54B1-EC71-D0FE-32B8A6084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050" y="4367282"/>
            <a:ext cx="509546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FB4"/>
        </a:solidFill>
        <a:effectLst/>
      </p:bgPr>
    </p:bg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88920" y="1351910"/>
            <a:ext cx="3886200" cy="2805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xanh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lành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uống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thơm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chanh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Đố l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à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15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68E"/>
        </a:solidFill>
        <a:effectLst/>
      </p:bgPr>
    </p:bg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33874B4-7E29-3B77-8912-C7FE16F97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27" r="3842" b="10749"/>
          <a:stretch/>
        </p:blipFill>
        <p:spPr>
          <a:xfrm>
            <a:off x="122618" y="311111"/>
            <a:ext cx="5243862" cy="4423970"/>
          </a:xfrm>
          <a:prstGeom prst="rect">
            <a:avLst/>
          </a:prstGeom>
        </p:spPr>
      </p:pic>
      <p:sp>
        <p:nvSpPr>
          <p:cNvPr id="38" name="Google Shape;4356;p42"/>
          <p:cNvSpPr/>
          <p:nvPr/>
        </p:nvSpPr>
        <p:spPr>
          <a:xfrm>
            <a:off x="5039510" y="2443398"/>
            <a:ext cx="3655012" cy="199369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7000"/>
                </a:schemeClr>
              </a:gs>
              <a:gs pos="0">
                <a:schemeClr val="accent1">
                  <a:lumMod val="97000"/>
                  <a:lumOff val="3000"/>
                  <a:alpha val="93000"/>
                </a:schemeClr>
              </a:gs>
              <a:gs pos="0">
                <a:schemeClr val="accent1">
                  <a:alpha val="0"/>
                  <a:lumMod val="0"/>
                  <a:lumOff val="100000"/>
                </a:schemeClr>
              </a:gs>
            </a:gsLst>
            <a:lin ang="16200000" scaled="1"/>
          </a:gradFill>
          <a:ln w="38100"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359;p42"/>
          <p:cNvSpPr/>
          <p:nvPr/>
        </p:nvSpPr>
        <p:spPr>
          <a:xfrm>
            <a:off x="7665709" y="4108312"/>
            <a:ext cx="616320" cy="3887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4359;p42"/>
          <p:cNvSpPr/>
          <p:nvPr/>
        </p:nvSpPr>
        <p:spPr>
          <a:xfrm>
            <a:off x="5128836" y="2490348"/>
            <a:ext cx="827269" cy="57491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8461" y="2872002"/>
            <a:ext cx="26520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À, đúng rồi đó là quả cam đấy các con ạ</a:t>
            </a:r>
            <a:endParaRPr kumimoji="0" lang="en-US" sz="26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34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17234" y="1004201"/>
            <a:ext cx="4414583" cy="3243585"/>
            <a:chOff x="4117234" y="1004201"/>
            <a:chExt cx="4414583" cy="3243585"/>
          </a:xfrm>
        </p:grpSpPr>
        <p:sp>
          <p:nvSpPr>
            <p:cNvPr id="7" name="Google Shape;4356;p42">
              <a:extLst>
                <a:ext uri="{FF2B5EF4-FFF2-40B4-BE49-F238E27FC236}">
                  <a16:creationId xmlns:a16="http://schemas.microsoft.com/office/drawing/2014/main" id="{A1BEB87A-303F-2D07-C059-7BBFB940EFBF}"/>
                </a:ext>
              </a:extLst>
            </p:cNvPr>
            <p:cNvSpPr/>
            <p:nvPr/>
          </p:nvSpPr>
          <p:spPr>
            <a:xfrm>
              <a:off x="4117234" y="1004201"/>
              <a:ext cx="4414583" cy="3243585"/>
            </a:xfrm>
            <a:custGeom>
              <a:avLst/>
              <a:gdLst/>
              <a:ahLst/>
              <a:cxnLst/>
              <a:rect l="l" t="t" r="r" b="b"/>
              <a:pathLst>
                <a:path w="254546" h="158860" extrusionOk="0">
                  <a:moveTo>
                    <a:pt x="96000" y="0"/>
                  </a:moveTo>
                  <a:lnTo>
                    <a:pt x="92898" y="270"/>
                  </a:lnTo>
                  <a:lnTo>
                    <a:pt x="91728" y="405"/>
                  </a:lnTo>
                  <a:lnTo>
                    <a:pt x="89840" y="675"/>
                  </a:lnTo>
                  <a:lnTo>
                    <a:pt x="86288" y="1484"/>
                  </a:lnTo>
                  <a:lnTo>
                    <a:pt x="83005" y="2563"/>
                  </a:lnTo>
                  <a:lnTo>
                    <a:pt x="79948" y="3822"/>
                  </a:lnTo>
                  <a:lnTo>
                    <a:pt x="75766" y="5981"/>
                  </a:lnTo>
                  <a:lnTo>
                    <a:pt x="70820" y="9128"/>
                  </a:lnTo>
                  <a:lnTo>
                    <a:pt x="68572" y="10702"/>
                  </a:lnTo>
                  <a:lnTo>
                    <a:pt x="66054" y="12411"/>
                  </a:lnTo>
                  <a:lnTo>
                    <a:pt x="62726" y="15063"/>
                  </a:lnTo>
                  <a:lnTo>
                    <a:pt x="60568" y="17087"/>
                  </a:lnTo>
                  <a:lnTo>
                    <a:pt x="59444" y="18256"/>
                  </a:lnTo>
                  <a:lnTo>
                    <a:pt x="58275" y="19650"/>
                  </a:lnTo>
                  <a:lnTo>
                    <a:pt x="56341" y="22258"/>
                  </a:lnTo>
                  <a:lnTo>
                    <a:pt x="54588" y="24776"/>
                  </a:lnTo>
                  <a:lnTo>
                    <a:pt x="52654" y="27339"/>
                  </a:lnTo>
                  <a:lnTo>
                    <a:pt x="51485" y="28643"/>
                  </a:lnTo>
                  <a:lnTo>
                    <a:pt x="50316" y="29902"/>
                  </a:lnTo>
                  <a:lnTo>
                    <a:pt x="48068" y="31925"/>
                  </a:lnTo>
                  <a:lnTo>
                    <a:pt x="45145" y="34128"/>
                  </a:lnTo>
                  <a:lnTo>
                    <a:pt x="43886" y="34938"/>
                  </a:lnTo>
                  <a:lnTo>
                    <a:pt x="42357" y="35927"/>
                  </a:lnTo>
                  <a:lnTo>
                    <a:pt x="39570" y="37366"/>
                  </a:lnTo>
                  <a:lnTo>
                    <a:pt x="35972" y="38715"/>
                  </a:lnTo>
                  <a:lnTo>
                    <a:pt x="31611" y="39749"/>
                  </a:lnTo>
                  <a:lnTo>
                    <a:pt x="28104" y="40828"/>
                  </a:lnTo>
                  <a:lnTo>
                    <a:pt x="25451" y="41997"/>
                  </a:lnTo>
                  <a:lnTo>
                    <a:pt x="24012" y="42806"/>
                  </a:lnTo>
                  <a:lnTo>
                    <a:pt x="22708" y="43571"/>
                  </a:lnTo>
                  <a:lnTo>
                    <a:pt x="20415" y="45145"/>
                  </a:lnTo>
                  <a:lnTo>
                    <a:pt x="17402" y="47618"/>
                  </a:lnTo>
                  <a:lnTo>
                    <a:pt x="14254" y="50900"/>
                  </a:lnTo>
                  <a:lnTo>
                    <a:pt x="12006" y="53733"/>
                  </a:lnTo>
                  <a:lnTo>
                    <a:pt x="11242" y="54812"/>
                  </a:lnTo>
                  <a:lnTo>
                    <a:pt x="9893" y="56790"/>
                  </a:lnTo>
                  <a:lnTo>
                    <a:pt x="7780" y="60522"/>
                  </a:lnTo>
                  <a:lnTo>
                    <a:pt x="5531" y="65873"/>
                  </a:lnTo>
                  <a:lnTo>
                    <a:pt x="4362" y="69246"/>
                  </a:lnTo>
                  <a:lnTo>
                    <a:pt x="3508" y="71494"/>
                  </a:lnTo>
                  <a:lnTo>
                    <a:pt x="1709" y="77429"/>
                  </a:lnTo>
                  <a:lnTo>
                    <a:pt x="630" y="82915"/>
                  </a:lnTo>
                  <a:lnTo>
                    <a:pt x="181" y="86962"/>
                  </a:lnTo>
                  <a:lnTo>
                    <a:pt x="1" y="91368"/>
                  </a:lnTo>
                  <a:lnTo>
                    <a:pt x="271" y="96044"/>
                  </a:lnTo>
                  <a:lnTo>
                    <a:pt x="585" y="98517"/>
                  </a:lnTo>
                  <a:lnTo>
                    <a:pt x="720" y="99507"/>
                  </a:lnTo>
                  <a:lnTo>
                    <a:pt x="1530" y="103374"/>
                  </a:lnTo>
                  <a:lnTo>
                    <a:pt x="3193" y="108949"/>
                  </a:lnTo>
                  <a:lnTo>
                    <a:pt x="5307" y="113985"/>
                  </a:lnTo>
                  <a:lnTo>
                    <a:pt x="7105" y="117582"/>
                  </a:lnTo>
                  <a:lnTo>
                    <a:pt x="8184" y="119426"/>
                  </a:lnTo>
                  <a:lnTo>
                    <a:pt x="9443" y="121494"/>
                  </a:lnTo>
                  <a:lnTo>
                    <a:pt x="12321" y="125901"/>
                  </a:lnTo>
                  <a:lnTo>
                    <a:pt x="14974" y="129183"/>
                  </a:lnTo>
                  <a:lnTo>
                    <a:pt x="16997" y="131296"/>
                  </a:lnTo>
                  <a:lnTo>
                    <a:pt x="19291" y="133230"/>
                  </a:lnTo>
                  <a:lnTo>
                    <a:pt x="21898" y="135028"/>
                  </a:lnTo>
                  <a:lnTo>
                    <a:pt x="23337" y="135883"/>
                  </a:lnTo>
                  <a:lnTo>
                    <a:pt x="24686" y="136557"/>
                  </a:lnTo>
                  <a:lnTo>
                    <a:pt x="27969" y="137816"/>
                  </a:lnTo>
                  <a:lnTo>
                    <a:pt x="32375" y="138805"/>
                  </a:lnTo>
                  <a:lnTo>
                    <a:pt x="38445" y="139480"/>
                  </a:lnTo>
                  <a:lnTo>
                    <a:pt x="42357" y="139660"/>
                  </a:lnTo>
                  <a:lnTo>
                    <a:pt x="45415" y="139750"/>
                  </a:lnTo>
                  <a:lnTo>
                    <a:pt x="50631" y="139615"/>
                  </a:lnTo>
                  <a:lnTo>
                    <a:pt x="56881" y="139075"/>
                  </a:lnTo>
                  <a:lnTo>
                    <a:pt x="63221" y="137996"/>
                  </a:lnTo>
                  <a:lnTo>
                    <a:pt x="67672" y="137322"/>
                  </a:lnTo>
                  <a:lnTo>
                    <a:pt x="70910" y="137142"/>
                  </a:lnTo>
                  <a:lnTo>
                    <a:pt x="72753" y="137142"/>
                  </a:lnTo>
                  <a:lnTo>
                    <a:pt x="74687" y="137187"/>
                  </a:lnTo>
                  <a:lnTo>
                    <a:pt x="78329" y="137636"/>
                  </a:lnTo>
                  <a:lnTo>
                    <a:pt x="81656" y="138311"/>
                  </a:lnTo>
                  <a:lnTo>
                    <a:pt x="84804" y="139300"/>
                  </a:lnTo>
                  <a:lnTo>
                    <a:pt x="89166" y="141099"/>
                  </a:lnTo>
                  <a:lnTo>
                    <a:pt x="94696" y="144156"/>
                  </a:lnTo>
                  <a:lnTo>
                    <a:pt x="100407" y="147529"/>
                  </a:lnTo>
                  <a:lnTo>
                    <a:pt x="106747" y="150991"/>
                  </a:lnTo>
                  <a:lnTo>
                    <a:pt x="112187" y="153464"/>
                  </a:lnTo>
                  <a:lnTo>
                    <a:pt x="116279" y="154993"/>
                  </a:lnTo>
                  <a:lnTo>
                    <a:pt x="120776" y="156342"/>
                  </a:lnTo>
                  <a:lnTo>
                    <a:pt x="125722" y="157511"/>
                  </a:lnTo>
                  <a:lnTo>
                    <a:pt x="128420" y="158050"/>
                  </a:lnTo>
                  <a:lnTo>
                    <a:pt x="131837" y="158545"/>
                  </a:lnTo>
                  <a:lnTo>
                    <a:pt x="137368" y="158860"/>
                  </a:lnTo>
                  <a:lnTo>
                    <a:pt x="141414" y="158635"/>
                  </a:lnTo>
                  <a:lnTo>
                    <a:pt x="144112" y="158185"/>
                  </a:lnTo>
                  <a:lnTo>
                    <a:pt x="144877" y="158050"/>
                  </a:lnTo>
                  <a:lnTo>
                    <a:pt x="146450" y="157691"/>
                  </a:lnTo>
                  <a:lnTo>
                    <a:pt x="149238" y="156836"/>
                  </a:lnTo>
                  <a:lnTo>
                    <a:pt x="152835" y="155352"/>
                  </a:lnTo>
                  <a:lnTo>
                    <a:pt x="157287" y="153104"/>
                  </a:lnTo>
                  <a:lnTo>
                    <a:pt x="161109" y="151396"/>
                  </a:lnTo>
                  <a:lnTo>
                    <a:pt x="164077" y="150316"/>
                  </a:lnTo>
                  <a:lnTo>
                    <a:pt x="165785" y="149822"/>
                  </a:lnTo>
                  <a:lnTo>
                    <a:pt x="168393" y="149102"/>
                  </a:lnTo>
                  <a:lnTo>
                    <a:pt x="173069" y="148338"/>
                  </a:lnTo>
                  <a:lnTo>
                    <a:pt x="179005" y="147933"/>
                  </a:lnTo>
                  <a:lnTo>
                    <a:pt x="182242" y="147888"/>
                  </a:lnTo>
                  <a:lnTo>
                    <a:pt x="183906" y="147843"/>
                  </a:lnTo>
                  <a:lnTo>
                    <a:pt x="191550" y="146944"/>
                  </a:lnTo>
                  <a:lnTo>
                    <a:pt x="198564" y="145640"/>
                  </a:lnTo>
                  <a:lnTo>
                    <a:pt x="206703" y="143482"/>
                  </a:lnTo>
                  <a:lnTo>
                    <a:pt x="213268" y="141144"/>
                  </a:lnTo>
                  <a:lnTo>
                    <a:pt x="217674" y="139255"/>
                  </a:lnTo>
                  <a:lnTo>
                    <a:pt x="222126" y="137052"/>
                  </a:lnTo>
                  <a:lnTo>
                    <a:pt x="226487" y="134489"/>
                  </a:lnTo>
                  <a:lnTo>
                    <a:pt x="230714" y="131566"/>
                  </a:lnTo>
                  <a:lnTo>
                    <a:pt x="234761" y="128239"/>
                  </a:lnTo>
                  <a:lnTo>
                    <a:pt x="236694" y="126395"/>
                  </a:lnTo>
                  <a:lnTo>
                    <a:pt x="238133" y="124911"/>
                  </a:lnTo>
                  <a:lnTo>
                    <a:pt x="241820" y="120595"/>
                  </a:lnTo>
                  <a:lnTo>
                    <a:pt x="244608" y="116683"/>
                  </a:lnTo>
                  <a:lnTo>
                    <a:pt x="247531" y="111872"/>
                  </a:lnTo>
                  <a:lnTo>
                    <a:pt x="250229" y="106296"/>
                  </a:lnTo>
                  <a:lnTo>
                    <a:pt x="251937" y="101575"/>
                  </a:lnTo>
                  <a:lnTo>
                    <a:pt x="252882" y="98203"/>
                  </a:lnTo>
                  <a:lnTo>
                    <a:pt x="253691" y="94695"/>
                  </a:lnTo>
                  <a:lnTo>
                    <a:pt x="254231" y="90963"/>
                  </a:lnTo>
                  <a:lnTo>
                    <a:pt x="254410" y="89030"/>
                  </a:lnTo>
                  <a:lnTo>
                    <a:pt x="254545" y="86602"/>
                  </a:lnTo>
                  <a:lnTo>
                    <a:pt x="254500" y="81701"/>
                  </a:lnTo>
                  <a:lnTo>
                    <a:pt x="254051" y="76800"/>
                  </a:lnTo>
                  <a:lnTo>
                    <a:pt x="253196" y="71943"/>
                  </a:lnTo>
                  <a:lnTo>
                    <a:pt x="251982" y="67132"/>
                  </a:lnTo>
                  <a:lnTo>
                    <a:pt x="250409" y="62456"/>
                  </a:lnTo>
                  <a:lnTo>
                    <a:pt x="248520" y="57870"/>
                  </a:lnTo>
                  <a:lnTo>
                    <a:pt x="246272" y="53508"/>
                  </a:lnTo>
                  <a:lnTo>
                    <a:pt x="243754" y="49281"/>
                  </a:lnTo>
                  <a:lnTo>
                    <a:pt x="241011" y="45279"/>
                  </a:lnTo>
                  <a:lnTo>
                    <a:pt x="237953" y="41547"/>
                  </a:lnTo>
                  <a:lnTo>
                    <a:pt x="234671" y="38130"/>
                  </a:lnTo>
                  <a:lnTo>
                    <a:pt x="231209" y="34983"/>
                  </a:lnTo>
                  <a:lnTo>
                    <a:pt x="227522" y="32240"/>
                  </a:lnTo>
                  <a:lnTo>
                    <a:pt x="223700" y="29857"/>
                  </a:lnTo>
                  <a:lnTo>
                    <a:pt x="219653" y="27878"/>
                  </a:lnTo>
                  <a:lnTo>
                    <a:pt x="217629" y="27069"/>
                  </a:lnTo>
                  <a:lnTo>
                    <a:pt x="215876" y="26439"/>
                  </a:lnTo>
                  <a:lnTo>
                    <a:pt x="212279" y="25450"/>
                  </a:lnTo>
                  <a:lnTo>
                    <a:pt x="208636" y="24776"/>
                  </a:lnTo>
                  <a:lnTo>
                    <a:pt x="204904" y="24326"/>
                  </a:lnTo>
                  <a:lnTo>
                    <a:pt x="199104" y="23966"/>
                  </a:lnTo>
                  <a:lnTo>
                    <a:pt x="191100" y="24101"/>
                  </a:lnTo>
                  <a:lnTo>
                    <a:pt x="178375" y="24776"/>
                  </a:lnTo>
                  <a:lnTo>
                    <a:pt x="164661" y="25225"/>
                  </a:lnTo>
                  <a:lnTo>
                    <a:pt x="154994" y="24956"/>
                  </a:lnTo>
                  <a:lnTo>
                    <a:pt x="149958" y="24461"/>
                  </a:lnTo>
                  <a:lnTo>
                    <a:pt x="147485" y="24191"/>
                  </a:lnTo>
                  <a:lnTo>
                    <a:pt x="142179" y="23202"/>
                  </a:lnTo>
                  <a:lnTo>
                    <a:pt x="138087" y="21943"/>
                  </a:lnTo>
                  <a:lnTo>
                    <a:pt x="135434" y="20819"/>
                  </a:lnTo>
                  <a:lnTo>
                    <a:pt x="132781" y="19425"/>
                  </a:lnTo>
                  <a:lnTo>
                    <a:pt x="130263" y="17671"/>
                  </a:lnTo>
                  <a:lnTo>
                    <a:pt x="129004" y="16637"/>
                  </a:lnTo>
                  <a:lnTo>
                    <a:pt x="127430" y="15153"/>
                  </a:lnTo>
                  <a:lnTo>
                    <a:pt x="125092" y="12455"/>
                  </a:lnTo>
                  <a:lnTo>
                    <a:pt x="122844" y="10432"/>
                  </a:lnTo>
                  <a:lnTo>
                    <a:pt x="121585" y="9398"/>
                  </a:lnTo>
                  <a:lnTo>
                    <a:pt x="118437" y="6880"/>
                  </a:lnTo>
                  <a:lnTo>
                    <a:pt x="114481" y="4317"/>
                  </a:lnTo>
                  <a:lnTo>
                    <a:pt x="110883" y="2608"/>
                  </a:lnTo>
                  <a:lnTo>
                    <a:pt x="108231" y="1619"/>
                  </a:lnTo>
                  <a:lnTo>
                    <a:pt x="106837" y="1214"/>
                  </a:lnTo>
                  <a:lnTo>
                    <a:pt x="104364" y="585"/>
                  </a:lnTo>
                  <a:lnTo>
                    <a:pt x="99867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7000"/>
                  </a:schemeClr>
                </a:gs>
                <a:gs pos="0">
                  <a:schemeClr val="accent1">
                    <a:lumMod val="97000"/>
                    <a:lumOff val="3000"/>
                    <a:alpha val="93000"/>
                  </a:schemeClr>
                </a:gs>
                <a:gs pos="0">
                  <a:schemeClr val="accent1">
                    <a:alpha val="0"/>
                    <a:lumMod val="0"/>
                    <a:lumOff val="100000"/>
                  </a:schemeClr>
                </a:gs>
              </a:gsLst>
              <a:lin ang="16200000" scaled="1"/>
            </a:gradFill>
            <a:ln w="3810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A7181F-937E-54A3-30AE-0E5E8D6ABFAD}"/>
                </a:ext>
              </a:extLst>
            </p:cNvPr>
            <p:cNvSpPr txBox="1"/>
            <p:nvPr/>
          </p:nvSpPr>
          <p:spPr>
            <a:xfrm>
              <a:off x="4822856" y="2008474"/>
              <a:ext cx="370896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con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cam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nhỉ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?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hãy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chia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sẻ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cô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D3729C-7253-2A7C-B209-04385225E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2" y="851076"/>
            <a:ext cx="4784244" cy="3884455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83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31014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r="4042" b="2986"/>
          <a:stretch/>
        </p:blipFill>
        <p:spPr>
          <a:xfrm>
            <a:off x="3573710" y="1277238"/>
            <a:ext cx="1988191" cy="14776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7481" y="109198"/>
            <a:ext cx="4300325" cy="1168040"/>
            <a:chOff x="267481" y="109198"/>
            <a:chExt cx="4300325" cy="11680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81" y="109198"/>
              <a:ext cx="2642531" cy="1011594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>
              <a:cxnSpLocks/>
              <a:stCxn id="3" idx="0"/>
              <a:endCxn id="4" idx="3"/>
            </p:cNvCxnSpPr>
            <p:nvPr/>
          </p:nvCxnSpPr>
          <p:spPr>
            <a:xfrm flipH="1" flipV="1">
              <a:off x="2910012" y="614995"/>
              <a:ext cx="1657794" cy="6622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67481" y="1212326"/>
            <a:ext cx="3306229" cy="1128869"/>
            <a:chOff x="267481" y="1212326"/>
            <a:chExt cx="3306229" cy="11288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81" y="1212326"/>
              <a:ext cx="2737770" cy="1128869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>
              <a:cxnSpLocks/>
              <a:stCxn id="3" idx="1"/>
              <a:endCxn id="5" idx="3"/>
            </p:cNvCxnSpPr>
            <p:nvPr/>
          </p:nvCxnSpPr>
          <p:spPr>
            <a:xfrm flipH="1" flipV="1">
              <a:off x="3005251" y="1776761"/>
              <a:ext cx="568459" cy="2393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73668" y="2456460"/>
            <a:ext cx="4294138" cy="2668748"/>
            <a:chOff x="273668" y="2456460"/>
            <a:chExt cx="4294138" cy="26687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68" y="2456460"/>
              <a:ext cx="3203568" cy="2668748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>
              <a:cxnSpLocks/>
              <a:stCxn id="3" idx="2"/>
              <a:endCxn id="6" idx="3"/>
            </p:cNvCxnSpPr>
            <p:nvPr/>
          </p:nvCxnSpPr>
          <p:spPr>
            <a:xfrm flipH="1">
              <a:off x="3477236" y="2754918"/>
              <a:ext cx="1090570" cy="10359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567806" y="2754918"/>
            <a:ext cx="3160443" cy="1888607"/>
            <a:chOff x="5544802" y="2846269"/>
            <a:chExt cx="3258164" cy="19639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644497-E07C-CC45-0499-6F67D258A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4705" y="3164878"/>
              <a:ext cx="2378261" cy="1645371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0F465C2-58D4-FE3D-9AB4-AAA338622B01}"/>
                </a:ext>
              </a:extLst>
            </p:cNvPr>
            <p:cNvCxnSpPr>
              <a:cxnSpLocks/>
              <a:stCxn id="3" idx="2"/>
              <a:endCxn id="18" idx="1"/>
            </p:cNvCxnSpPr>
            <p:nvPr/>
          </p:nvCxnSpPr>
          <p:spPr>
            <a:xfrm>
              <a:off x="5544802" y="2846269"/>
              <a:ext cx="879903" cy="11412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567806" y="74491"/>
            <a:ext cx="3660094" cy="2389537"/>
            <a:chOff x="5633258" y="34419"/>
            <a:chExt cx="3660094" cy="23895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068" y="1189566"/>
              <a:ext cx="1918093" cy="1234390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>
              <a:cxnSpLocks/>
              <a:stCxn id="3" idx="0"/>
              <a:endCxn id="1026" idx="1"/>
            </p:cNvCxnSpPr>
            <p:nvPr/>
          </p:nvCxnSpPr>
          <p:spPr>
            <a:xfrm flipV="1">
              <a:off x="5633258" y="574923"/>
              <a:ext cx="1611092" cy="6622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Mẹ bỉm ngày nào cũng cho con uống 3 ly nước trái cây">
              <a:extLst>
                <a:ext uri="{FF2B5EF4-FFF2-40B4-BE49-F238E27FC236}">
                  <a16:creationId xmlns:a16="http://schemas.microsoft.com/office/drawing/2014/main" id="{212A83F0-CB23-AE7B-C469-F795742DE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4350" y="34419"/>
              <a:ext cx="2049002" cy="10810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6479FD3-E3A9-579E-FEC8-A1D86B301E3D}"/>
              </a:ext>
            </a:extLst>
          </p:cNvPr>
          <p:cNvSpPr/>
          <p:nvPr/>
        </p:nvSpPr>
        <p:spPr>
          <a:xfrm>
            <a:off x="7723671" y="1250440"/>
            <a:ext cx="1008459" cy="121358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A9C9D468-E7D8-0A7E-2007-51DB06B27055}"/>
              </a:ext>
            </a:extLst>
          </p:cNvPr>
          <p:cNvSpPr/>
          <p:nvPr/>
        </p:nvSpPr>
        <p:spPr>
          <a:xfrm>
            <a:off x="7771374" y="3061299"/>
            <a:ext cx="1098958" cy="152619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B0B6A080-8A68-61CC-592D-721D06E870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3039" y="245347"/>
            <a:ext cx="2617922" cy="4652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6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20" b="92604" l="4626" r="94422">
                        <a14:foregroundMark x1="71293" y1="19083" x2="79320" y2="23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07" y="657727"/>
            <a:ext cx="4552418" cy="4186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154904" y="3365208"/>
            <a:ext cx="41549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2F731F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 cam có dạng hình tròn</a:t>
            </a:r>
            <a:endParaRPr lang="en-US" sz="4000" b="1" dirty="0">
              <a:solidFill>
                <a:srgbClr val="2F731F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 flipV="1">
            <a:off x="4270446" y="1993559"/>
            <a:ext cx="1676905" cy="757661"/>
          </a:xfrm>
          <a:prstGeom prst="curvedConnector3">
            <a:avLst>
              <a:gd name="adj1" fmla="val 5000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86" y="0"/>
            <a:ext cx="2479023" cy="34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1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ranges: Nutrition and Health Benefits by Slidesgo">
  <a:themeElements>
    <a:clrScheme name="Simple Light">
      <a:dk1>
        <a:srgbClr val="000000"/>
      </a:dk1>
      <a:lt1>
        <a:srgbClr val="247E61"/>
      </a:lt1>
      <a:dk2>
        <a:srgbClr val="3CB696"/>
      </a:dk2>
      <a:lt2>
        <a:srgbClr val="D34406"/>
      </a:lt2>
      <a:accent1>
        <a:srgbClr val="FE8239"/>
      </a:accent1>
      <a:accent2>
        <a:srgbClr val="FF9B3E"/>
      </a:accent2>
      <a:accent3>
        <a:srgbClr val="FFE600"/>
      </a:accent3>
      <a:accent4>
        <a:srgbClr val="F6F4D8"/>
      </a:accent4>
      <a:accent5>
        <a:srgbClr val="C6A5C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resh Market's Marketing Plan by Slidesgo">
  <a:themeElements>
    <a:clrScheme name="Simple Light">
      <a:dk1>
        <a:srgbClr val="364930"/>
      </a:dk1>
      <a:lt1>
        <a:srgbClr val="FFFFFF"/>
      </a:lt1>
      <a:dk2>
        <a:srgbClr val="FD520C"/>
      </a:dk2>
      <a:lt2>
        <a:srgbClr val="FFC950"/>
      </a:lt2>
      <a:accent1>
        <a:srgbClr val="FFAD85"/>
      </a:accent1>
      <a:accent2>
        <a:srgbClr val="BA7730"/>
      </a:accent2>
      <a:accent3>
        <a:srgbClr val="F0DCBC"/>
      </a:accent3>
      <a:accent4>
        <a:srgbClr val="C9E0CC"/>
      </a:accent4>
      <a:accent5>
        <a:srgbClr val="B2C9B5"/>
      </a:accent5>
      <a:accent6>
        <a:srgbClr val="FFFFFF"/>
      </a:accent6>
      <a:hlink>
        <a:srgbClr val="3649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2384</TotalTime>
  <Words>197</Words>
  <Application>Microsoft Office PowerPoint</Application>
  <PresentationFormat>On-screen Show (16:9)</PresentationFormat>
  <Paragraphs>39</Paragraphs>
  <Slides>23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Amatic SC</vt:lpstr>
      <vt:lpstr>Calibri</vt:lpstr>
      <vt:lpstr>Palatino Linotype</vt:lpstr>
      <vt:lpstr>Baskervville</vt:lpstr>
      <vt:lpstr>Syne Medium</vt:lpstr>
      <vt:lpstr>Gabriela</vt:lpstr>
      <vt:lpstr>Bebas Neue</vt:lpstr>
      <vt:lpstr>Roboto</vt:lpstr>
      <vt:lpstr>Arial</vt:lpstr>
      <vt:lpstr>Alata</vt:lpstr>
      <vt:lpstr>Nunito Light</vt:lpstr>
      <vt:lpstr>Oranges: Nutrition and Health Benefits by Slidesgo</vt:lpstr>
      <vt:lpstr>Fruit Market Online by Slidesgo</vt:lpstr>
      <vt:lpstr>Fresh Market's Marketing Plan by Slidesgo</vt:lpstr>
      <vt:lpstr>Office Theme</vt:lpstr>
      <vt:lpstr>1_Office Theme</vt:lpstr>
      <vt:lpstr>2_Office Theme</vt:lpstr>
      <vt:lpstr>KHÁM PHÁ</vt:lpstr>
      <vt:lpstr>01</vt:lpstr>
      <vt:lpstr>Bài hát trái cây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MÓN ĂN TỪ QUẢ CAM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QUẢ CAM</dc:title>
  <dc:creator>HIEN</dc:creator>
  <cp:lastModifiedBy>DELL PRO</cp:lastModifiedBy>
  <cp:revision>60</cp:revision>
  <dcterms:modified xsi:type="dcterms:W3CDTF">2024-03-19T01:20:05Z</dcterms:modified>
</cp:coreProperties>
</file>