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70" r:id="rId3"/>
    <p:sldId id="271" r:id="rId4"/>
    <p:sldId id="272" r:id="rId5"/>
    <p:sldId id="257" r:id="rId6"/>
    <p:sldId id="258" r:id="rId7"/>
    <p:sldId id="259" r:id="rId8"/>
    <p:sldId id="260" r:id="rId9"/>
    <p:sldId id="262" r:id="rId10"/>
    <p:sldId id="261" r:id="rId11"/>
    <p:sldId id="263" r:id="rId12"/>
    <p:sldId id="288" r:id="rId13"/>
    <p:sldId id="289" r:id="rId14"/>
    <p:sldId id="290" r:id="rId15"/>
    <p:sldId id="295" r:id="rId16"/>
    <p:sldId id="273" r:id="rId17"/>
    <p:sldId id="264" r:id="rId18"/>
    <p:sldId id="292" r:id="rId19"/>
    <p:sldId id="266" r:id="rId20"/>
    <p:sldId id="294" r:id="rId21"/>
    <p:sldId id="267" r:id="rId22"/>
    <p:sldId id="291" r:id="rId23"/>
    <p:sldId id="274" r:id="rId24"/>
    <p:sldId id="268" r:id="rId25"/>
    <p:sldId id="269" r:id="rId2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DB05"/>
    <a:srgbClr val="4DD60C"/>
    <a:srgbClr val="FFFFFF"/>
    <a:srgbClr val="00CC00"/>
    <a:srgbClr val="FF00FF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2016125" y="228600"/>
            <a:ext cx="6057900" cy="857250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sz="15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PHÒNG GIÁO DỤC ĐÀO TẠO QUẬN LONG BIÊN</a:t>
            </a:r>
            <a:br>
              <a:rPr sz="15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sz="15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TRƯỜNG M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ẦM NON HOA HƯỚNG DƯƠNG </a:t>
            </a:r>
            <a:r>
              <a:rPr sz="15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/>
            </a:r>
            <a:br>
              <a:rPr sz="1500" b="1" dirty="0">
                <a:solidFill>
                  <a:srgbClr val="FF00FF"/>
                </a:solidFill>
                <a:latin typeface="Times New Roman" panose="02020603050405020304" pitchFamily="18" charset="0"/>
              </a:rPr>
            </a:br>
            <a:endParaRPr sz="15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2971800"/>
            <a:ext cx="5001260" cy="1806575"/>
          </a:xfrm>
        </p:spPr>
        <p:txBody>
          <a:bodyPr vert="horz" wrap="square" lIns="91440" tIns="45720" rIns="91440" bIns="45720" numCol="1" anchor="t" anchorCtr="0" compatLnSpc="1"/>
          <a:lstStyle/>
          <a:p>
            <a:pPr algn="l">
              <a:buClrTx/>
              <a:buSzTx/>
              <a:buFontTx/>
              <a:buNone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hận thức</a:t>
            </a:r>
          </a:p>
          <a:p>
            <a:pPr>
              <a:buClrTx/>
              <a:buSzTx/>
              <a:buFontTx/>
              <a:buNone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t</a:t>
            </a:r>
            <a:r>
              <a:rPr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Tìm hiểu một số luật lệ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SzTx/>
              <a:buFontTx/>
              <a:buNone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4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tuổi</a:t>
            </a:r>
            <a:endParaRPr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219200"/>
            <a:ext cx="1518285" cy="1456690"/>
          </a:xfrm>
          <a:prstGeom prst="rect">
            <a:avLst/>
          </a:prstGeom>
        </p:spPr>
      </p:pic>
    </p:spTree>
  </p:cSld>
  <p:clrMapOvr>
    <a:masterClrMapping/>
  </p:clrMapOvr>
  <p:transition spd="slow" advTm="2433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11268" name="Picture 4" descr="41"/>
          <p:cNvPicPr>
            <a:picLocks noChangeAspect="1"/>
          </p:cNvPicPr>
          <p:nvPr/>
        </p:nvPicPr>
        <p:blipFill>
          <a:blip r:embed="rId2">
            <a:lum bright="-6000" contrast="18000"/>
          </a:blip>
          <a:stretch>
            <a:fillRect/>
          </a:stretch>
        </p:blipFill>
        <p:spPr>
          <a:xfrm>
            <a:off x="0" y="0"/>
            <a:ext cx="9144000" cy="6767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Không đi ngược chiều</a:t>
            </a:r>
          </a:p>
        </p:txBody>
      </p:sp>
      <p:pic>
        <p:nvPicPr>
          <p:cNvPr id="4" name="Content Placeholder 3" descr="mot-phu-nu-viet-dam-ninja-lead-2-1509699016-width6-d449"/>
          <p:cNvPicPr>
            <a:picLocks noGrp="1" noChangeAspect="1"/>
          </p:cNvPicPr>
          <p:nvPr>
            <p:ph idx="1"/>
          </p:nvPr>
        </p:nvPicPr>
        <p:blipFill>
          <a:blip r:embed="rId2"/>
          <a:srcRect l="826" t="12923" r="826" b="2357"/>
          <a:stretch>
            <a:fillRect/>
          </a:stretch>
        </p:blipFill>
        <p:spPr>
          <a:xfrm>
            <a:off x="7620" y="1371600"/>
            <a:ext cx="9136380" cy="4794885"/>
          </a:xfrm>
          <a:prstGeom prst="rect">
            <a:avLst/>
          </a:prstGeom>
        </p:spPr>
      </p:pic>
      <p:sp>
        <p:nvSpPr>
          <p:cNvPr id="5" name="Multiply 4"/>
          <p:cNvSpPr/>
          <p:nvPr/>
        </p:nvSpPr>
        <p:spPr>
          <a:xfrm>
            <a:off x="6705600" y="457200"/>
            <a:ext cx="2210435" cy="1505585"/>
          </a:xfrm>
          <a:prstGeom prst="mathMultiply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ieu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66800"/>
            <a:ext cx="10994390" cy="8211185"/>
          </a:xfrm>
          <a:prstGeom prst="rect">
            <a:avLst/>
          </a:prstGeom>
        </p:spPr>
      </p:pic>
      <p:sp>
        <p:nvSpPr>
          <p:cNvPr id="5" name="Half Frame 4"/>
          <p:cNvSpPr/>
          <p:nvPr/>
        </p:nvSpPr>
        <p:spPr>
          <a:xfrm rot="8340000" flipH="1">
            <a:off x="7061200" y="3100070"/>
            <a:ext cx="2071370" cy="929005"/>
          </a:xfrm>
          <a:prstGeom prst="halfFrame">
            <a:avLst/>
          </a:prstGeom>
          <a:solidFill>
            <a:srgbClr val="92D050"/>
          </a:solidFill>
          <a:ln>
            <a:solidFill>
              <a:srgbClr val="4DD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 mũ bảo hiểm khi tham gia giao thông</a:t>
            </a:r>
          </a:p>
        </p:txBody>
      </p:sp>
      <p:pic>
        <p:nvPicPr>
          <p:cNvPr id="6" name="Content Placeholder 5" descr="infographic3x-1553669944483419589080-crop-1553669994131505093233"/>
          <p:cNvPicPr>
            <a:picLocks noGrp="1" noChangeAspect="1"/>
          </p:cNvPicPr>
          <p:nvPr>
            <p:ph idx="1"/>
          </p:nvPr>
        </p:nvPicPr>
        <p:blipFill>
          <a:blip r:embed="rId2"/>
          <a:srcRect t="12677"/>
          <a:stretch>
            <a:fillRect/>
          </a:stretch>
        </p:blipFill>
        <p:spPr>
          <a:xfrm>
            <a:off x="-457200" y="1524000"/>
            <a:ext cx="9625965" cy="45516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7" name="Content Placeholder 10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-43815"/>
            <a:ext cx="7515225" cy="69018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marL="0" indent="0" algn="ctr">
              <a:buNone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Thử tài của bé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4" name="Rectangle 6"/>
          <p:cNvSpPr>
            <a:spLocks noGrp="1"/>
          </p:cNvSpPr>
          <p:nvPr>
            <p:ph sz="half"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algn="ctr" eaLnBrk="1" hangingPunct="1">
              <a:buNone/>
            </a:pPr>
            <a:endParaRPr sz="3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9" name="Oval 9"/>
          <p:cNvSpPr/>
          <p:nvPr/>
        </p:nvSpPr>
        <p:spPr>
          <a:xfrm>
            <a:off x="2895600" y="5105400"/>
            <a:ext cx="1143000" cy="1143000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0250" name="Oval 10"/>
          <p:cNvSpPr/>
          <p:nvPr/>
        </p:nvSpPr>
        <p:spPr>
          <a:xfrm>
            <a:off x="4953000" y="5181600"/>
            <a:ext cx="1143000" cy="1143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pic>
        <p:nvPicPr>
          <p:cNvPr id="101" name="Picture 100"/>
          <p:cNvPicPr/>
          <p:nvPr/>
        </p:nvPicPr>
        <p:blipFill>
          <a:blip r:embed="rId2"/>
          <a:srcRect t="2631"/>
          <a:stretch>
            <a:fillRect/>
          </a:stretch>
        </p:blipFill>
        <p:spPr>
          <a:xfrm>
            <a:off x="1295400" y="457200"/>
            <a:ext cx="6487795" cy="4417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6069E-6 L 0.12916 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ldLvl="0" animBg="1"/>
      <p:bldP spid="1025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5" name="Content Placeholder 10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9925" y="685800"/>
            <a:ext cx="7803515" cy="4370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7" name="Oval 9"/>
          <p:cNvSpPr/>
          <p:nvPr/>
        </p:nvSpPr>
        <p:spPr>
          <a:xfrm>
            <a:off x="2819400" y="5257800"/>
            <a:ext cx="1143000" cy="1143000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2296" name="Oval 8"/>
          <p:cNvSpPr/>
          <p:nvPr/>
        </p:nvSpPr>
        <p:spPr>
          <a:xfrm>
            <a:off x="5257800" y="5257800"/>
            <a:ext cx="1143000" cy="1143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96532E-6 L -0.12501 1.96532E-6 " pathEditMode="relative" ptsTypes="AA">
                                      <p:cBhvr>
                                        <p:cTn id="9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bldLvl="0" animBg="1"/>
      <p:bldP spid="1229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4" descr="12042008(013)"/>
          <p:cNvPicPr>
            <a:picLocks noGrp="1" noChangeAspect="1"/>
          </p:cNvPicPr>
          <p:nvPr>
            <p:ph sz="half" idx="1"/>
          </p:nvPr>
        </p:nvPicPr>
        <p:blipFill>
          <a:blip r:embed="rId2">
            <a:lum bright="6000" contrast="12000"/>
          </a:blip>
          <a:srcRect r="14596"/>
          <a:stretch>
            <a:fillRect/>
          </a:stretch>
        </p:blipFill>
        <p:spPr>
          <a:xfrm>
            <a:off x="1676400" y="457200"/>
            <a:ext cx="6031865" cy="4396740"/>
          </a:xfrm>
          <a:ln w="19050">
            <a:solidFill>
              <a:srgbClr val="3366FF">
                <a:alpha val="100000"/>
              </a:srgbClr>
            </a:solidFill>
            <a:miter lim="800000"/>
            <a:headEnd/>
            <a:tailEnd/>
          </a:ln>
        </p:spPr>
      </p:pic>
      <p:sp>
        <p:nvSpPr>
          <p:cNvPr id="12296" name="Oval 8"/>
          <p:cNvSpPr/>
          <p:nvPr/>
        </p:nvSpPr>
        <p:spPr>
          <a:xfrm>
            <a:off x="5257800" y="5257800"/>
            <a:ext cx="1143000" cy="1143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2297" name="Oval 9"/>
          <p:cNvSpPr/>
          <p:nvPr/>
        </p:nvSpPr>
        <p:spPr>
          <a:xfrm>
            <a:off x="2819400" y="5257800"/>
            <a:ext cx="1143000" cy="1143000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96532E-6 L -0.12501 1.9653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bldLvl="0" animBg="1"/>
      <p:bldP spid="1229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4" name="Rectangle 6"/>
          <p:cNvSpPr>
            <a:spLocks noGrp="1"/>
          </p:cNvSpPr>
          <p:nvPr>
            <p:ph sz="half"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algn="ctr" eaLnBrk="1" hangingPunct="1">
              <a:buNone/>
            </a:pPr>
            <a:endParaRPr sz="3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9" name="Oval 9"/>
          <p:cNvSpPr/>
          <p:nvPr/>
        </p:nvSpPr>
        <p:spPr>
          <a:xfrm>
            <a:off x="2895600" y="5105400"/>
            <a:ext cx="1143000" cy="1143000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0250" name="Oval 10"/>
          <p:cNvSpPr/>
          <p:nvPr/>
        </p:nvSpPr>
        <p:spPr>
          <a:xfrm>
            <a:off x="4953000" y="5181600"/>
            <a:ext cx="1143000" cy="1143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pic>
        <p:nvPicPr>
          <p:cNvPr id="106" name="Content Placeholder 10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800" y="274955"/>
            <a:ext cx="7836535" cy="46685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6069E-6 L 0.12916 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ldLvl="0" animBg="1"/>
      <p:bldP spid="10250" grpId="0" animBg="1"/>
      <p:bldP spid="1025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47800" y="4419600"/>
            <a:ext cx="6781800" cy="685800"/>
          </a:xfrm>
          <a:prstGeom prst="round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4" name="Content Placeholder 2"/>
          <p:cNvSpPr>
            <a:spLocks noGrp="1"/>
          </p:cNvSpPr>
          <p:nvPr>
            <p:ph sz="half" idx="1"/>
          </p:nvPr>
        </p:nvSpPr>
        <p:spPr>
          <a:xfrm>
            <a:off x="965835" y="4495800"/>
            <a:ext cx="7720965" cy="824230"/>
          </a:xfrm>
          <a:ln/>
        </p:spPr>
        <p:txBody>
          <a:bodyPr vert="horz" wrap="square" lIns="91440" tIns="45720" rIns="91440" bIns="45720" anchor="t" anchorCtr="0"/>
          <a:lstStyle/>
          <a:p>
            <a:pPr marL="0" indent="0" algn="ctr">
              <a:buNone/>
            </a:pPr>
            <a:r>
              <a:rPr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Hát: Em đi qua ngã tư đường phố</a:t>
            </a:r>
            <a:endParaRPr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762000" y="4313238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>
              <a:buNone/>
            </a:pPr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ngồi trên ô tô thò đầu, thò tay ra ngo</a:t>
            </a:r>
            <a:r>
              <a:rPr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ô cửa xe đúng hay sai?</a:t>
            </a:r>
            <a:endParaRPr sz="3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7" name="Oval 5"/>
          <p:cNvSpPr/>
          <p:nvPr/>
        </p:nvSpPr>
        <p:spPr>
          <a:xfrm>
            <a:off x="2971800" y="5410200"/>
            <a:ext cx="1143000" cy="1143000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3318" name="Oval 6"/>
          <p:cNvSpPr/>
          <p:nvPr/>
        </p:nvSpPr>
        <p:spPr>
          <a:xfrm>
            <a:off x="5334000" y="5410200"/>
            <a:ext cx="1143000" cy="1143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8519" b="14141"/>
          <a:stretch>
            <a:fillRect/>
          </a:stretch>
        </p:blipFill>
        <p:spPr>
          <a:xfrm>
            <a:off x="762000" y="609600"/>
            <a:ext cx="7674610" cy="356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96532E-6 L -0.12501 1.96532E-6 " pathEditMode="relative" ptsTypes="AA">
                                      <p:cBhvr>
                                        <p:cTn id="9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ldLvl="0" animBg="1"/>
      <p:bldP spid="1331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7" name="Oval 5"/>
          <p:cNvSpPr/>
          <p:nvPr/>
        </p:nvSpPr>
        <p:spPr>
          <a:xfrm>
            <a:off x="2971800" y="5486400"/>
            <a:ext cx="1143000" cy="1143000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3318" name="Oval 6"/>
          <p:cNvSpPr/>
          <p:nvPr/>
        </p:nvSpPr>
        <p:spPr>
          <a:xfrm>
            <a:off x="5257800" y="5486400"/>
            <a:ext cx="1143000" cy="1143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1080" y="228600"/>
            <a:ext cx="7101205" cy="4687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96532E-6 L -0.12501 1.96532E-6 " pathEditMode="relative" ptsTypes="AA">
                                      <p:cBhvr>
                                        <p:cTn id="9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ldLvl="0" animBg="1"/>
      <p:bldP spid="1331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marL="0" indent="0" algn="ctr">
              <a:buNone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cửa bí mật</a:t>
            </a:r>
            <a:endParaRPr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" y="3429000"/>
            <a:ext cx="4116705" cy="2788920"/>
          </a:xfrm>
          <a:prstGeom prst="rect">
            <a:avLst/>
          </a:prstGeom>
        </p:spPr>
      </p:pic>
      <p:pic>
        <p:nvPicPr>
          <p:cNvPr id="6" name="Content Placeholder 5" descr="tranh-ve-an-toan-giao-thong-cua-hoa-si"/>
          <p:cNvPicPr>
            <a:picLocks noGrp="1" noChangeAspect="1"/>
          </p:cNvPicPr>
          <p:nvPr>
            <p:ph idx="1"/>
          </p:nvPr>
        </p:nvPicPr>
        <p:blipFill>
          <a:blip r:embed="rId3"/>
          <a:srcRect l="15625" r="10156"/>
          <a:stretch>
            <a:fillRect/>
          </a:stretch>
        </p:blipFill>
        <p:spPr>
          <a:xfrm>
            <a:off x="4556125" y="76200"/>
            <a:ext cx="4316095" cy="28809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6" name="Picture 4" descr="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114800" cy="2932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50" name="Rectangle 14"/>
          <p:cNvSpPr/>
          <p:nvPr/>
        </p:nvSpPr>
        <p:spPr>
          <a:xfrm>
            <a:off x="64135" y="3048000"/>
            <a:ext cx="4279265" cy="33528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pic>
        <p:nvPicPr>
          <p:cNvPr id="18439" name="Picture 8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200400"/>
            <a:ext cx="45720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9" name="Rectangle 13"/>
          <p:cNvSpPr/>
          <p:nvPr/>
        </p:nvSpPr>
        <p:spPr>
          <a:xfrm>
            <a:off x="0" y="0"/>
            <a:ext cx="4267200" cy="2971800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4351" name="Rectangle 15"/>
          <p:cNvSpPr/>
          <p:nvPr/>
        </p:nvSpPr>
        <p:spPr>
          <a:xfrm>
            <a:off x="4495800" y="0"/>
            <a:ext cx="4648200" cy="29718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4352" name="Rectangle 16"/>
          <p:cNvSpPr/>
          <p:nvPr/>
        </p:nvSpPr>
        <p:spPr>
          <a:xfrm>
            <a:off x="4495800" y="3048000"/>
            <a:ext cx="4648200" cy="3352800"/>
          </a:xfrm>
          <a:prstGeom prst="rect">
            <a:avLst/>
          </a:prstGeom>
          <a:solidFill>
            <a:srgbClr val="00CC00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2"/>
                  </p:tgtEl>
                </p:cond>
              </p:nextCondLst>
            </p:seq>
          </p:childTnLst>
        </p:cTn>
      </p:par>
    </p:tnLst>
    <p:bldLst>
      <p:bldP spid="14350" grpId="0" bldLvl="0" animBg="1"/>
      <p:bldP spid="14349" grpId="0" bldLvl="0" animBg="1"/>
      <p:bldP spid="14351" grpId="0" bldLvl="0" animBg="1"/>
      <p:bldP spid="14352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pic>
        <p:nvPicPr>
          <p:cNvPr id="19459" name="Picture 4" descr="5300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19460" name="WordArt 5"/>
          <p:cNvSpPr>
            <a:spLocks noTextEdit="1"/>
          </p:cNvSpPr>
          <p:nvPr/>
        </p:nvSpPr>
        <p:spPr>
          <a:xfrm>
            <a:off x="2590800" y="2133600"/>
            <a:ext cx="5486400" cy="158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 charset="0"/>
                <a:ea typeface=".VnTimeH" charset="0"/>
              </a:rPr>
              <a:t>Bài học kết thúc xin chào và hẹn gặp lại!</a:t>
            </a:r>
          </a:p>
        </p:txBody>
      </p:sp>
      <p:pic>
        <p:nvPicPr>
          <p:cNvPr id="19461" name="Picture 6" descr="s_f_01_481_01_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14400"/>
            <a:ext cx="2222500" cy="495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tho-cho-tre-mam-non-tho-chu-de-giao-thong-2_1504202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609600" y="-4445"/>
            <a:ext cx="10292080" cy="68624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3076" name="Picture 4" descr="45"/>
          <p:cNvPicPr>
            <a:picLocks noChangeAspect="1"/>
          </p:cNvPicPr>
          <p:nvPr/>
        </p:nvPicPr>
        <p:blipFill>
          <a:blip r:embed="rId2">
            <a:lum bright="-12000" contrast="24000"/>
          </a:blip>
          <a:stretch>
            <a:fillRect/>
          </a:stretch>
        </p:blipFill>
        <p:spPr>
          <a:xfrm>
            <a:off x="0" y="-107315"/>
            <a:ext cx="9144000" cy="69653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4100" name="Picture 4" descr="31"/>
          <p:cNvPicPr>
            <a:picLocks noChangeAspect="1"/>
          </p:cNvPicPr>
          <p:nvPr/>
        </p:nvPicPr>
        <p:blipFill>
          <a:blip r:embed="rId2">
            <a:lum bright="-6000" contrast="2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5124" name="Picture 4" descr="37"/>
          <p:cNvPicPr>
            <a:picLocks noChangeAspect="1"/>
          </p:cNvPicPr>
          <p:nvPr/>
        </p:nvPicPr>
        <p:blipFill>
          <a:blip r:embed="rId2">
            <a:lum bright="-12000"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6148" name="Picture 4" descr="21"/>
          <p:cNvPicPr>
            <a:picLocks noChangeAspect="1"/>
          </p:cNvPicPr>
          <p:nvPr/>
        </p:nvPicPr>
        <p:blipFill>
          <a:blip r:embed="rId2">
            <a:lum bright="-12000" contrast="24000"/>
          </a:blip>
          <a:srcRect t="2222"/>
          <a:stretch>
            <a:fillRect/>
          </a:stretch>
        </p:blipFill>
        <p:spPr>
          <a:xfrm>
            <a:off x="0" y="-39370"/>
            <a:ext cx="9144000" cy="68973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pic>
        <p:nvPicPr>
          <p:cNvPr id="9219" name="Picture 4" descr="4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107238"/>
          </a:xfrm>
          <a:ln/>
        </p:spPr>
      </p:pic>
      <p:sp>
        <p:nvSpPr>
          <p:cNvPr id="2" name="Multiply 1"/>
          <p:cNvSpPr/>
          <p:nvPr/>
        </p:nvSpPr>
        <p:spPr>
          <a:xfrm>
            <a:off x="3373755" y="3429000"/>
            <a:ext cx="2057400" cy="1371600"/>
          </a:xfrm>
          <a:prstGeom prst="mathMultiply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ultiply 2"/>
          <p:cNvSpPr/>
          <p:nvPr/>
        </p:nvSpPr>
        <p:spPr>
          <a:xfrm>
            <a:off x="0" y="3429000"/>
            <a:ext cx="2057400" cy="1371600"/>
          </a:xfrm>
          <a:prstGeom prst="mathMultiply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7172" name="Picture 4" descr="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Multiply 1"/>
          <p:cNvSpPr/>
          <p:nvPr/>
        </p:nvSpPr>
        <p:spPr>
          <a:xfrm>
            <a:off x="1905000" y="2362200"/>
            <a:ext cx="2057400" cy="1371600"/>
          </a:xfrm>
          <a:prstGeom prst="mathMultiply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ultiply 2"/>
          <p:cNvSpPr/>
          <p:nvPr/>
        </p:nvSpPr>
        <p:spPr>
          <a:xfrm>
            <a:off x="4876800" y="1600200"/>
            <a:ext cx="1718310" cy="1054735"/>
          </a:xfrm>
          <a:prstGeom prst="mathMultiply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On-screen Show (4:3)</PresentationFormat>
  <Paragraphs>17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.VnTime</vt:lpstr>
      <vt:lpstr>.VnTimeH</vt:lpstr>
      <vt:lpstr>Arial</vt:lpstr>
      <vt:lpstr>Times New Roman</vt:lpstr>
      <vt:lpstr>Default Design</vt:lpstr>
      <vt:lpstr>1_Default Design</vt:lpstr>
      <vt:lpstr>PHÒNG GIÁO DỤC ĐÀO TẠO QUẬN LONG BIÊN TRƯỜNG MẦM NON HOA HƯỚNG DƯƠNG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Không đi ngược chiều</vt:lpstr>
      <vt:lpstr>PowerPoint Presentation</vt:lpstr>
      <vt:lpstr>Đội mũ bảo hiểm khi tham gia giao thông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Khi ngồi trên ô tô thò đầu, thò tay ra ngoài ô cửa xe đúng hay sai?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Trung Tuyen</dc:creator>
  <cp:lastModifiedBy>Dell</cp:lastModifiedBy>
  <cp:revision>11</cp:revision>
  <dcterms:created xsi:type="dcterms:W3CDTF">2010-01-18T14:21:45Z</dcterms:created>
  <dcterms:modified xsi:type="dcterms:W3CDTF">2025-01-14T14:37:51Z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2B16900D6EC14B4087BB754B36587BE5_12</vt:lpwstr>
  </property>
  <property fmtid="{D5CDD505-2E9C-101B-9397-08002B2CF9AE}" pid="3" name="KSOProductBuildVer">
    <vt:lpwstr>1033-12.2.0.13489</vt:lpwstr>
  </property>
</Properties>
</file>