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43" r:id="rId4"/>
    <p:sldId id="332" r:id="rId5"/>
    <p:sldId id="256" r:id="rId6"/>
    <p:sldId id="263" r:id="rId7"/>
    <p:sldId id="259" r:id="rId8"/>
    <p:sldId id="262" r:id="rId9"/>
    <p:sldId id="340" r:id="rId10"/>
    <p:sldId id="266" r:id="rId11"/>
    <p:sldId id="341" r:id="rId12"/>
    <p:sldId id="342" r:id="rId13"/>
    <p:sldId id="335" r:id="rId14"/>
    <p:sldId id="334" r:id="rId15"/>
    <p:sldId id="337" r:id="rId16"/>
    <p:sldId id="276" r:id="rId17"/>
    <p:sldId id="294" r:id="rId18"/>
    <p:sldId id="327" r:id="rId19"/>
    <p:sldId id="275" r:id="rId20"/>
    <p:sldId id="296" r:id="rId21"/>
    <p:sldId id="295" r:id="rId22"/>
    <p:sldId id="274" r:id="rId23"/>
    <p:sldId id="297" r:id="rId24"/>
    <p:sldId id="338" r:id="rId25"/>
    <p:sldId id="298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FF"/>
    <a:srgbClr val="99FF66"/>
    <a:srgbClr val="2F350B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en-US" altLang="en-US" sz="1200" b="0" dirty="0"/>
              <a:t>‹#›</a:t>
            </a:fld>
            <a:endParaRPr lang="en-US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>
                <a:latin typeface="Tahoma" panose="020B0604030504040204" pitchFamily="34" charset="0"/>
              </a:rPr>
              <a:t>1</a:t>
            </a:fld>
            <a:endParaRPr lang="en-US" altLang="en-US" sz="1200" b="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10</a:t>
            </a:fld>
            <a:endParaRPr lang="en-US" altLang="en-US" sz="1200" b="0" dirty="0"/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11</a:t>
            </a:fld>
            <a:endParaRPr lang="en-US" altLang="en-US" sz="1200" b="0" dirty="0"/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12</a:t>
            </a:fld>
            <a:endParaRPr lang="en-US" altLang="en-US" sz="1200" b="0" dirty="0"/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13</a:t>
            </a:fld>
            <a:endParaRPr lang="en-US" altLang="en-US" sz="1200" b="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14</a:t>
            </a:fld>
            <a:endParaRPr lang="en-US" altLang="en-US" sz="1200" b="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15</a:t>
            </a:fld>
            <a:endParaRPr lang="en-US" altLang="en-US" sz="1200" b="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16</a:t>
            </a:fld>
            <a:endParaRPr lang="en-US" altLang="en-US" sz="1200" b="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17</a:t>
            </a:fld>
            <a:endParaRPr lang="en-US" altLang="en-US" sz="1200" b="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18</a:t>
            </a:fld>
            <a:endParaRPr lang="en-US" altLang="en-US" sz="1200" b="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19</a:t>
            </a:fld>
            <a:endParaRPr lang="en-US" altLang="en-US" sz="1200" b="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2</a:t>
            </a:fld>
            <a:endParaRPr lang="en-US" altLang="en-US" sz="1200" b="0" dirty="0"/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20</a:t>
            </a:fld>
            <a:endParaRPr lang="en-US" altLang="en-US" sz="1200" b="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21</a:t>
            </a:fld>
            <a:endParaRPr lang="en-US" altLang="en-US" sz="1200" b="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22</a:t>
            </a:fld>
            <a:endParaRPr lang="en-US" altLang="en-US" sz="1200" b="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23</a:t>
            </a:fld>
            <a:endParaRPr lang="en-US" altLang="en-US" sz="1200" b="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3</a:t>
            </a:fld>
            <a:endParaRPr lang="en-US" altLang="en-US" sz="1200" b="0" dirty="0"/>
          </a:p>
        </p:txBody>
      </p:sp>
      <p:sp>
        <p:nvSpPr>
          <p:cNvPr id="317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4</a:t>
            </a:fld>
            <a:endParaRPr lang="en-US" altLang="en-US" sz="1200" b="0" dirty="0"/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5</a:t>
            </a:fld>
            <a:endParaRPr lang="en-US" altLang="en-US" sz="1200" b="0" dirty="0"/>
          </a:p>
        </p:txBody>
      </p:sp>
      <p:sp>
        <p:nvSpPr>
          <p:cNvPr id="337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6</a:t>
            </a:fld>
            <a:endParaRPr lang="en-US" altLang="en-US" sz="1200" b="0" dirty="0"/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7</a:t>
            </a:fld>
            <a:endParaRPr lang="en-US" altLang="en-US" sz="1200" b="0" dirty="0"/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8</a:t>
            </a:fld>
            <a:endParaRPr lang="en-US" altLang="en-US" sz="1200" b="0" dirty="0"/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b="0" dirty="0"/>
              <a:t>9</a:t>
            </a:fld>
            <a:endParaRPr lang="en-US" altLang="en-US" sz="1200" b="0" dirty="0"/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121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505" y="678"/>
                </a:cxn>
                <a:cxn ang="0">
                  <a:pos x="0" y="678"/>
                </a:cxn>
                <a:cxn ang="0">
                  <a:pos x="0" y="0"/>
                </a:cxn>
                <a:cxn ang="0">
                  <a:pos x="5505" y="0"/>
                </a:cxn>
                <a:cxn ang="0">
                  <a:pos x="5505" y="678"/>
                </a:cxn>
                <a:cxn ang="0">
                  <a:pos x="5505" y="678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99" name="Freeform 5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1458681169" y="1510618537"/>
              </a:cxn>
              <a:cxn ang="0">
                <a:pos x="0" y="1510618537"/>
              </a:cxn>
              <a:cxn ang="0">
                <a:pos x="0" y="0"/>
              </a:cxn>
              <a:cxn ang="0">
                <a:pos x="1458681169" y="0"/>
              </a:cxn>
              <a:cxn ang="0">
                <a:pos x="1458681169" y="1510618537"/>
              </a:cxn>
              <a:cxn ang="0">
                <a:pos x="1458681169" y="1510618537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4100" name="Group 6"/>
          <p:cNvGrpSpPr/>
          <p:nvPr/>
        </p:nvGrpSpPr>
        <p:grpSpPr>
          <a:xfrm>
            <a:off x="-1587" y="6034088"/>
            <a:ext cx="7845425" cy="850900"/>
            <a:chOff x="0" y="3792"/>
            <a:chExt cx="4942" cy="536"/>
          </a:xfrm>
        </p:grpSpPr>
        <p:sp>
          <p:nvSpPr>
            <p:cNvPr id="32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14" name="Group 8"/>
            <p:cNvGrpSpPr/>
            <p:nvPr userDrawn="1"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116" name="Freeform 9"/>
              <p:cNvSpPr/>
              <p:nvPr userDrawn="1"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2"/>
                  </a:cxn>
                  <a:cxn ang="0">
                    <a:pos x="24" y="38"/>
                  </a:cxn>
                  <a:cxn ang="0">
                    <a:pos x="18" y="83"/>
                  </a:cxn>
                  <a:cxn ang="0">
                    <a:pos x="42" y="143"/>
                  </a:cxn>
                  <a:cxn ang="0">
                    <a:pos x="48" y="203"/>
                  </a:cxn>
                  <a:cxn ang="0">
                    <a:pos x="0" y="442"/>
                  </a:cxn>
                  <a:cxn ang="0">
                    <a:pos x="54" y="292"/>
                  </a:cxn>
                  <a:cxn ang="0">
                    <a:pos x="84" y="271"/>
                  </a:cxn>
                  <a:cxn ang="0">
                    <a:pos x="126" y="158"/>
                  </a:cxn>
                  <a:cxn ang="0">
                    <a:pos x="144" y="150"/>
                  </a:cxn>
                  <a:cxn ang="0">
                    <a:pos x="144" y="113"/>
                  </a:cxn>
                  <a:cxn ang="0">
                    <a:pos x="186" y="83"/>
                  </a:cxn>
                  <a:cxn ang="0">
                    <a:pos x="162" y="7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8"/>
                  </a:cxn>
                  <a:cxn ang="0">
                    <a:pos x="6" y="22"/>
                  </a:cxn>
                  <a:cxn ang="0">
                    <a:pos x="0" y="30"/>
                  </a:cxn>
                  <a:cxn ang="0">
                    <a:pos x="78" y="75"/>
                  </a:cxn>
                  <a:cxn ang="0">
                    <a:pos x="96" y="53"/>
                  </a:cxn>
                  <a:cxn ang="0">
                    <a:pos x="155" y="83"/>
                  </a:cxn>
                  <a:cxn ang="0">
                    <a:pos x="126" y="30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0" y="23"/>
                  </a:cxn>
                  <a:cxn ang="0">
                    <a:pos x="12" y="8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24" y="8"/>
                  </a:cxn>
                  <a:cxn ang="0">
                    <a:pos x="36" y="8"/>
                  </a:cxn>
                  <a:cxn ang="0">
                    <a:pos x="42" y="0"/>
                  </a:cxn>
                  <a:cxn ang="0">
                    <a:pos x="30" y="23"/>
                  </a:cxn>
                  <a:cxn ang="0">
                    <a:pos x="42" y="61"/>
                  </a:cxn>
                  <a:cxn ang="0">
                    <a:pos x="12" y="91"/>
                  </a:cxn>
                  <a:cxn ang="0">
                    <a:pos x="6" y="46"/>
                  </a:cxn>
                  <a:cxn ang="0">
                    <a:pos x="6" y="46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01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07" name="Freeform 16"/>
            <p:cNvSpPr/>
            <p:nvPr userDrawn="1"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2"/>
                </a:cxn>
                <a:cxn ang="0">
                  <a:pos x="66" y="112"/>
                </a:cxn>
                <a:cxn ang="0">
                  <a:pos x="143" y="186"/>
                </a:cxn>
                <a:cxn ang="0">
                  <a:pos x="191" y="172"/>
                </a:cxn>
                <a:cxn ang="0">
                  <a:pos x="341" y="295"/>
                </a:cxn>
                <a:cxn ang="0">
                  <a:pos x="305" y="178"/>
                </a:cxn>
                <a:cxn ang="0">
                  <a:pos x="365" y="136"/>
                </a:cxn>
                <a:cxn ang="0">
                  <a:pos x="359" y="130"/>
                </a:cxn>
                <a:cxn ang="0">
                  <a:pos x="335" y="118"/>
                </a:cxn>
                <a:cxn ang="0">
                  <a:pos x="299" y="92"/>
                </a:cxn>
                <a:cxn ang="0">
                  <a:pos x="257" y="74"/>
                </a:cxn>
                <a:cxn ang="0">
                  <a:pos x="215" y="56"/>
                </a:cxn>
                <a:cxn ang="0">
                  <a:pos x="173" y="38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7"/>
            <p:cNvSpPr/>
            <p:nvPr userDrawn="1"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8"/>
            <p:cNvSpPr/>
            <p:nvPr userDrawn="1"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2"/>
                </a:cxn>
                <a:cxn ang="0">
                  <a:pos x="65" y="44"/>
                </a:cxn>
                <a:cxn ang="0">
                  <a:pos x="71" y="56"/>
                </a:cxn>
                <a:cxn ang="0">
                  <a:pos x="71" y="62"/>
                </a:cxn>
                <a:cxn ang="0">
                  <a:pos x="59" y="56"/>
                </a:cxn>
                <a:cxn ang="0">
                  <a:pos x="47" y="44"/>
                </a:cxn>
                <a:cxn ang="0">
                  <a:pos x="23" y="32"/>
                </a:cxn>
                <a:cxn ang="0">
                  <a:pos x="23" y="38"/>
                </a:cxn>
                <a:cxn ang="0">
                  <a:pos x="18" y="44"/>
                </a:cxn>
                <a:cxn ang="0">
                  <a:pos x="12" y="50"/>
                </a:cxn>
                <a:cxn ang="0">
                  <a:pos x="6" y="50"/>
                </a:cxn>
                <a:cxn ang="0">
                  <a:pos x="6" y="50"/>
                </a:cxn>
                <a:cxn ang="0">
                  <a:pos x="6" y="3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9"/>
            <p:cNvSpPr/>
            <p:nvPr userDrawn="1"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6"/>
                </a:cxn>
                <a:cxn ang="0">
                  <a:pos x="96" y="62"/>
                </a:cxn>
                <a:cxn ang="0">
                  <a:pos x="102" y="74"/>
                </a:cxn>
                <a:cxn ang="0">
                  <a:pos x="108" y="86"/>
                </a:cxn>
                <a:cxn ang="0">
                  <a:pos x="120" y="98"/>
                </a:cxn>
                <a:cxn ang="0">
                  <a:pos x="143" y="116"/>
                </a:cxn>
                <a:cxn ang="0">
                  <a:pos x="155" y="142"/>
                </a:cxn>
                <a:cxn ang="0">
                  <a:pos x="161" y="160"/>
                </a:cxn>
                <a:cxn ang="0">
                  <a:pos x="161" y="166"/>
                </a:cxn>
                <a:cxn ang="0">
                  <a:pos x="96" y="104"/>
                </a:cxn>
                <a:cxn ang="0">
                  <a:pos x="30" y="5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20"/>
            <p:cNvSpPr/>
            <p:nvPr userDrawn="1"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2"/>
                </a:cxn>
                <a:cxn ang="0">
                  <a:pos x="41" y="38"/>
                </a:cxn>
                <a:cxn ang="0">
                  <a:pos x="47" y="44"/>
                </a:cxn>
                <a:cxn ang="0">
                  <a:pos x="53" y="56"/>
                </a:cxn>
                <a:cxn ang="0">
                  <a:pos x="53" y="62"/>
                </a:cxn>
                <a:cxn ang="0">
                  <a:pos x="47" y="56"/>
                </a:cxn>
                <a:cxn ang="0">
                  <a:pos x="35" y="50"/>
                </a:cxn>
                <a:cxn ang="0">
                  <a:pos x="23" y="38"/>
                </a:cxn>
                <a:cxn ang="0">
                  <a:pos x="17" y="32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1"/>
            <p:cNvSpPr/>
            <p:nvPr userDrawn="1"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8"/>
                </a:cxn>
                <a:cxn ang="0">
                  <a:pos x="245" y="44"/>
                </a:cxn>
                <a:cxn ang="0">
                  <a:pos x="209" y="86"/>
                </a:cxn>
                <a:cxn ang="0">
                  <a:pos x="143" y="136"/>
                </a:cxn>
                <a:cxn ang="0">
                  <a:pos x="167" y="160"/>
                </a:cxn>
                <a:cxn ang="0">
                  <a:pos x="179" y="210"/>
                </a:cxn>
                <a:cxn ang="0">
                  <a:pos x="77" y="136"/>
                </a:cxn>
                <a:cxn ang="0">
                  <a:pos x="47" y="86"/>
                </a:cxn>
                <a:cxn ang="0">
                  <a:pos x="89" y="68"/>
                </a:cxn>
                <a:cxn ang="0">
                  <a:pos x="59" y="3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8"/>
                </a:cxn>
                <a:cxn ang="0">
                  <a:pos x="233" y="38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505" y="678"/>
                </a:cxn>
                <a:cxn ang="0">
                  <a:pos x="0" y="678"/>
                </a:cxn>
                <a:cxn ang="0">
                  <a:pos x="0" y="0"/>
                </a:cxn>
                <a:cxn ang="0">
                  <a:pos x="5505" y="0"/>
                </a:cxn>
                <a:cxn ang="0">
                  <a:pos x="5505" y="678"/>
                </a:cxn>
                <a:cxn ang="0">
                  <a:pos x="5505" y="678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Freeform 5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1458681169" y="1510618537"/>
              </a:cxn>
              <a:cxn ang="0">
                <a:pos x="0" y="1510618537"/>
              </a:cxn>
              <a:cxn ang="0">
                <a:pos x="0" y="0"/>
              </a:cxn>
              <a:cxn ang="0">
                <a:pos x="1458681169" y="0"/>
              </a:cxn>
              <a:cxn ang="0">
                <a:pos x="1458681169" y="1510618537"/>
              </a:cxn>
              <a:cxn ang="0">
                <a:pos x="1458681169" y="1510618537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" name="Freeform 7"/>
            <p:cNvSpPr/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66" name="Group 8"/>
            <p:cNvGrpSpPr/>
            <p:nvPr userDrawn="1"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/>
              <p:nvPr userDrawn="1"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/>
              <p:nvPr userDrawn="1"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2"/>
                  </a:cxn>
                  <a:cxn ang="0">
                    <a:pos x="24" y="38"/>
                  </a:cxn>
                  <a:cxn ang="0">
                    <a:pos x="18" y="83"/>
                  </a:cxn>
                  <a:cxn ang="0">
                    <a:pos x="42" y="143"/>
                  </a:cxn>
                  <a:cxn ang="0">
                    <a:pos x="48" y="203"/>
                  </a:cxn>
                  <a:cxn ang="0">
                    <a:pos x="0" y="442"/>
                  </a:cxn>
                  <a:cxn ang="0">
                    <a:pos x="54" y="292"/>
                  </a:cxn>
                  <a:cxn ang="0">
                    <a:pos x="84" y="271"/>
                  </a:cxn>
                  <a:cxn ang="0">
                    <a:pos x="126" y="158"/>
                  </a:cxn>
                  <a:cxn ang="0">
                    <a:pos x="144" y="150"/>
                  </a:cxn>
                  <a:cxn ang="0">
                    <a:pos x="144" y="113"/>
                  </a:cxn>
                  <a:cxn ang="0">
                    <a:pos x="186" y="83"/>
                  </a:cxn>
                  <a:cxn ang="0">
                    <a:pos x="162" y="75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/>
              <p:nvPr userDrawn="1"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/>
              <p:nvPr userDrawn="1"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8"/>
                  </a:cxn>
                  <a:cxn ang="0">
                    <a:pos x="6" y="22"/>
                  </a:cxn>
                  <a:cxn ang="0">
                    <a:pos x="0" y="30"/>
                  </a:cxn>
                  <a:cxn ang="0">
                    <a:pos x="78" y="75"/>
                  </a:cxn>
                  <a:cxn ang="0">
                    <a:pos x="96" y="53"/>
                  </a:cxn>
                  <a:cxn ang="0">
                    <a:pos x="155" y="83"/>
                  </a:cxn>
                  <a:cxn ang="0">
                    <a:pos x="126" y="30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/>
              <p:nvPr userDrawn="1"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46"/>
                  </a:cxn>
                  <a:cxn ang="0">
                    <a:pos x="0" y="23"/>
                  </a:cxn>
                  <a:cxn ang="0">
                    <a:pos x="12" y="8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24" y="8"/>
                  </a:cxn>
                  <a:cxn ang="0">
                    <a:pos x="36" y="8"/>
                  </a:cxn>
                  <a:cxn ang="0">
                    <a:pos x="42" y="0"/>
                  </a:cxn>
                  <a:cxn ang="0">
                    <a:pos x="30" y="23"/>
                  </a:cxn>
                  <a:cxn ang="0">
                    <a:pos x="42" y="61"/>
                  </a:cxn>
                  <a:cxn ang="0">
                    <a:pos x="12" y="91"/>
                  </a:cxn>
                  <a:cxn ang="0">
                    <a:pos x="6" y="46"/>
                  </a:cxn>
                  <a:cxn ang="0">
                    <a:pos x="6" y="46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Freeform 14"/>
            <p:cNvSpPr/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53" name="Group 15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2"/>
                </a:cxn>
                <a:cxn ang="0">
                  <a:pos x="66" y="112"/>
                </a:cxn>
                <a:cxn ang="0">
                  <a:pos x="143" y="186"/>
                </a:cxn>
                <a:cxn ang="0">
                  <a:pos x="191" y="172"/>
                </a:cxn>
                <a:cxn ang="0">
                  <a:pos x="341" y="295"/>
                </a:cxn>
                <a:cxn ang="0">
                  <a:pos x="305" y="178"/>
                </a:cxn>
                <a:cxn ang="0">
                  <a:pos x="365" y="136"/>
                </a:cxn>
                <a:cxn ang="0">
                  <a:pos x="359" y="130"/>
                </a:cxn>
                <a:cxn ang="0">
                  <a:pos x="335" y="118"/>
                </a:cxn>
                <a:cxn ang="0">
                  <a:pos x="299" y="92"/>
                </a:cxn>
                <a:cxn ang="0">
                  <a:pos x="257" y="74"/>
                </a:cxn>
                <a:cxn ang="0">
                  <a:pos x="215" y="56"/>
                </a:cxn>
                <a:cxn ang="0">
                  <a:pos x="173" y="38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2"/>
                </a:cxn>
                <a:cxn ang="0">
                  <a:pos x="65" y="44"/>
                </a:cxn>
                <a:cxn ang="0">
                  <a:pos x="71" y="56"/>
                </a:cxn>
                <a:cxn ang="0">
                  <a:pos x="71" y="62"/>
                </a:cxn>
                <a:cxn ang="0">
                  <a:pos x="59" y="56"/>
                </a:cxn>
                <a:cxn ang="0">
                  <a:pos x="47" y="44"/>
                </a:cxn>
                <a:cxn ang="0">
                  <a:pos x="23" y="32"/>
                </a:cxn>
                <a:cxn ang="0">
                  <a:pos x="23" y="38"/>
                </a:cxn>
                <a:cxn ang="0">
                  <a:pos x="18" y="44"/>
                </a:cxn>
                <a:cxn ang="0">
                  <a:pos x="12" y="50"/>
                </a:cxn>
                <a:cxn ang="0">
                  <a:pos x="6" y="50"/>
                </a:cxn>
                <a:cxn ang="0">
                  <a:pos x="6" y="50"/>
                </a:cxn>
                <a:cxn ang="0">
                  <a:pos x="6" y="3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6"/>
                </a:cxn>
                <a:cxn ang="0">
                  <a:pos x="96" y="62"/>
                </a:cxn>
                <a:cxn ang="0">
                  <a:pos x="102" y="74"/>
                </a:cxn>
                <a:cxn ang="0">
                  <a:pos x="108" y="86"/>
                </a:cxn>
                <a:cxn ang="0">
                  <a:pos x="120" y="98"/>
                </a:cxn>
                <a:cxn ang="0">
                  <a:pos x="143" y="116"/>
                </a:cxn>
                <a:cxn ang="0">
                  <a:pos x="155" y="142"/>
                </a:cxn>
                <a:cxn ang="0">
                  <a:pos x="161" y="160"/>
                </a:cxn>
                <a:cxn ang="0">
                  <a:pos x="161" y="166"/>
                </a:cxn>
                <a:cxn ang="0">
                  <a:pos x="96" y="104"/>
                </a:cxn>
                <a:cxn ang="0">
                  <a:pos x="30" y="56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2"/>
                </a:cxn>
                <a:cxn ang="0">
                  <a:pos x="41" y="38"/>
                </a:cxn>
                <a:cxn ang="0">
                  <a:pos x="47" y="44"/>
                </a:cxn>
                <a:cxn ang="0">
                  <a:pos x="53" y="56"/>
                </a:cxn>
                <a:cxn ang="0">
                  <a:pos x="53" y="62"/>
                </a:cxn>
                <a:cxn ang="0">
                  <a:pos x="47" y="56"/>
                </a:cxn>
                <a:cxn ang="0">
                  <a:pos x="35" y="50"/>
                </a:cxn>
                <a:cxn ang="0">
                  <a:pos x="23" y="38"/>
                </a:cxn>
                <a:cxn ang="0">
                  <a:pos x="17" y="32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8"/>
                </a:cxn>
                <a:cxn ang="0">
                  <a:pos x="245" y="44"/>
                </a:cxn>
                <a:cxn ang="0">
                  <a:pos x="209" y="86"/>
                </a:cxn>
                <a:cxn ang="0">
                  <a:pos x="143" y="136"/>
                </a:cxn>
                <a:cxn ang="0">
                  <a:pos x="167" y="160"/>
                </a:cxn>
                <a:cxn ang="0">
                  <a:pos x="179" y="210"/>
                </a:cxn>
                <a:cxn ang="0">
                  <a:pos x="77" y="136"/>
                </a:cxn>
                <a:cxn ang="0">
                  <a:pos x="47" y="86"/>
                </a:cxn>
                <a:cxn ang="0">
                  <a:pos x="89" y="68"/>
                </a:cxn>
                <a:cxn ang="0">
                  <a:pos x="59" y="38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8"/>
                </a:cxn>
                <a:cxn ang="0">
                  <a:pos x="233" y="38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491288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vi-VN" b="0" dirty="0">
                <a:latin typeface=".VnArial" pitchFamily="34" charset="0"/>
              </a:rPr>
              <a:t>§inh TiÕn Phan - §T:04.8768998 -Email: Dinhtienphan2003@yahoo.com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3" name="Chim hot2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file:///C:\Users\Admin\Desktop\MotConVit-BeMinhVy-6898418.mp3" TargetMode="External"/><Relationship Id="rId7" Type="http://schemas.openxmlformats.org/officeDocument/2006/relationships/notesSlide" Target="../notesSlides/notesSlide1.xml"/><Relationship Id="rId2" Type="http://schemas.microsoft.com/office/2007/relationships/media" Target="file:///C:\Users\Admin\Desktop\MotConVit-BeMinhVy-6898418.mp3" TargetMode="Externa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audio" Target="file:///C:\Users\Admin\Desktop\Nhac-nen-ke-chuyen-cuc-hay-www_nhacchuongvui_com.mp3" TargetMode="External"/><Relationship Id="rId10" Type="http://schemas.openxmlformats.org/officeDocument/2006/relationships/image" Target="../media/image3.png"/><Relationship Id="rId4" Type="http://schemas.microsoft.com/office/2007/relationships/media" Target="file:///C:\Users\Admin\Desktop\Nhac-nen-ke-chuyen-cuc-hay-www_nhacchuongvui_com.mp3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images.family.channelvn.net/Images/Uploaded/Share/2008/10/20081006115551479/081007AFSK10lhoathienly.jpg&amp;imgrefurl=http://afamily.channelvn.net/20081006115551479tm0ca88/Chua-benh-bang-hoa-thien-ly&amp;usg=__TNE0P4DSxIN4oosbPS3kkCVzBaM=&amp;h=500&amp;w=400&amp;sz=24&amp;hl=vi&amp;start=4&amp;tbnid=hvRZQ6DQVhEodM:&amp;tbnh=130&amp;tbnw=104&amp;prev=/images?q%3Dhoa%2Bthien%2Bly%26gbv%3D2%26hl%3Dvi%26sa%3D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GIF"/><Relationship Id="rId11" Type="http://schemas.openxmlformats.org/officeDocument/2006/relationships/image" Target="../media/image34.jpeg"/><Relationship Id="rId5" Type="http://schemas.openxmlformats.org/officeDocument/2006/relationships/image" Target="../media/image41.GIF"/><Relationship Id="rId10" Type="http://schemas.openxmlformats.org/officeDocument/2006/relationships/image" Target="../media/image23.jpeg"/><Relationship Id="rId4" Type="http://schemas.openxmlformats.org/officeDocument/2006/relationships/image" Target="../media/image40.jpeg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image" Target="../media/image4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DR.wav" TargetMode="External"/><Relationship Id="rId1" Type="http://schemas.microsoft.com/office/2007/relationships/media" Target="DR.wav" TargetMode="External"/><Relationship Id="rId6" Type="http://schemas.openxmlformats.org/officeDocument/2006/relationships/image" Target="../media/image47.GIF"/><Relationship Id="rId5" Type="http://schemas.openxmlformats.org/officeDocument/2006/relationships/slide" Target="slide17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SR.wav" TargetMode="External"/><Relationship Id="rId1" Type="http://schemas.microsoft.com/office/2007/relationships/media" Target="SR.wav" TargetMode="External"/><Relationship Id="rId6" Type="http://schemas.openxmlformats.org/officeDocument/2006/relationships/image" Target="../media/image49.GIF"/><Relationship Id="rId5" Type="http://schemas.openxmlformats.org/officeDocument/2006/relationships/slide" Target="slide14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2.jpeg"/><Relationship Id="rId4" Type="http://schemas.openxmlformats.org/officeDocument/2006/relationships/image" Target="../media/image18.jpe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DR.wav" TargetMode="External"/><Relationship Id="rId1" Type="http://schemas.microsoft.com/office/2007/relationships/media" Target="DR.wav" TargetMode="External"/><Relationship Id="rId6" Type="http://schemas.openxmlformats.org/officeDocument/2006/relationships/image" Target="../media/image47.GIF"/><Relationship Id="rId5" Type="http://schemas.openxmlformats.org/officeDocument/2006/relationships/slide" Target="slide20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SR.wav" TargetMode="External"/><Relationship Id="rId1" Type="http://schemas.microsoft.com/office/2007/relationships/media" Target="SR.wav" TargetMode="External"/><Relationship Id="rId6" Type="http://schemas.openxmlformats.org/officeDocument/2006/relationships/image" Target="../media/image49.GIF"/><Relationship Id="rId5" Type="http://schemas.openxmlformats.org/officeDocument/2006/relationships/slide" Target="slide17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36.jpeg"/><Relationship Id="rId4" Type="http://schemas.openxmlformats.org/officeDocument/2006/relationships/slide" Target="slide23.xm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DR.wav" TargetMode="External"/><Relationship Id="rId1" Type="http://schemas.microsoft.com/office/2007/relationships/media" Target="DR.wav" TargetMode="External"/><Relationship Id="rId6" Type="http://schemas.openxmlformats.org/officeDocument/2006/relationships/image" Target="../media/image47.GIF"/><Relationship Id="rId5" Type="http://schemas.openxmlformats.org/officeDocument/2006/relationships/slide" Target="slide22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SR.wav" TargetMode="External"/><Relationship Id="rId1" Type="http://schemas.microsoft.com/office/2007/relationships/media" Target="SR.wav" TargetMode="External"/><Relationship Id="rId6" Type="http://schemas.openxmlformats.org/officeDocument/2006/relationships/image" Target="../media/image49.GIF"/><Relationship Id="rId5" Type="http://schemas.openxmlformats.org/officeDocument/2006/relationships/slide" Target="slide20.xm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303" y="2285999"/>
            <a:ext cx="893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numCol="1">
            <a:prstTxWarp prst="textArchUp">
              <a:avLst/>
            </a:prstTxWarp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TRIỂNNHẬN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9530" y="135255"/>
            <a:ext cx="48533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5061" y="2895917"/>
            <a:ext cx="7719036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38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 VỀ CÁC LOẠI RAU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58750" y="3987800"/>
            <a:ext cx="8985250" cy="2327910"/>
          </a:xfrm>
          <a:prstGeom prst="rect">
            <a:avLst/>
          </a:prstGeom>
          <a:noFill/>
          <a:ln w="31750">
            <a:noFill/>
            <a:prstDash val="dash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14000"/>
              </a:lnSpc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nhỡ ( 4-5 tuổi)</a:t>
            </a:r>
          </a:p>
          <a:p>
            <a:pPr algn="ctr" eaLnBrk="1" hangingPunct="1">
              <a:lnSpc>
                <a:spcPct val="114000"/>
              </a:lnSpc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15 – 20 phút</a:t>
            </a:r>
          </a:p>
          <a:p>
            <a:pPr algn="ctr" eaLnBrk="1" hangingPunct="1">
              <a:lnSpc>
                <a:spcPct val="114000"/>
              </a:lnSpc>
              <a:buNone/>
            </a:pPr>
            <a:endParaRPr lang="vi-VN" altLang="x-none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  <a:buNone/>
            </a:pPr>
            <a:endParaRPr sz="2400" dirty="0">
              <a:solidFill>
                <a:srgbClr val="0000FF"/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sz="2400" dirty="0">
                <a:solidFill>
                  <a:srgbClr val="0000FF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  </a:t>
            </a:r>
            <a:endParaRPr sz="2400" u="sng" dirty="0">
              <a:latin typeface="Algerian" panose="04020705040A02060702" pitchFamily="82" charset="0"/>
              <a:ea typeface="Arial" panose="020B0604020202020204" pitchFamily="34" charset="0"/>
            </a:endParaRPr>
          </a:p>
        </p:txBody>
      </p:sp>
      <p:pic>
        <p:nvPicPr>
          <p:cNvPr id="6" name="MotConVit-BeMinhVy-6898418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2250" y="6318250"/>
            <a:ext cx="387350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Nhac-nen-ke-chuyen-cuc-hay-www_nhacchuongvui_com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36000" y="6400800"/>
            <a:ext cx="422275" cy="42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8" y="990600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G925K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57150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3"/>
          <p:cNvSpPr/>
          <p:nvPr/>
        </p:nvSpPr>
        <p:spPr>
          <a:xfrm>
            <a:off x="914400" y="5257800"/>
            <a:ext cx="79406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000" b="0" dirty="0">
                <a:solidFill>
                  <a:srgbClr val="0000FF"/>
                </a:solidFill>
                <a:latin typeface=".VnAvant" pitchFamily="34" charset="0"/>
              </a:rPr>
              <a:t>Bên trong cà chua</a:t>
            </a:r>
          </a:p>
        </p:txBody>
      </p:sp>
      <p:pic>
        <p:nvPicPr>
          <p:cNvPr id="14340" name="Picture 4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928812" y="45196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928812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24688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24688" y="21574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6705600"/>
            <a:ext cx="5638800" cy="19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9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50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0"/>
            <a:ext cx="5105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tool_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j-ea"/>
                <a:cs typeface="+mj-cs"/>
              </a:rPr>
              <a:t>Mở rộng c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Arial" pitchFamily="34" charset="0"/>
                <a:ea typeface="+mj-ea"/>
                <a:cs typeface="+mj-cs"/>
              </a:rPr>
              <a:t>c loại rau ăn hoa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.VnTime" pitchFamily="34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4953000" y="1295400"/>
            <a:ext cx="4191000" cy="1752600"/>
            <a:chOff x="3120" y="816"/>
            <a:chExt cx="2640" cy="1104"/>
          </a:xfrm>
        </p:grpSpPr>
        <p:pic>
          <p:nvPicPr>
            <p:cNvPr id="15375" name="Picture 5" descr="images[19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0" y="816"/>
              <a:ext cx="1296" cy="11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6" name="Picture 6" descr="images[22]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6" y="816"/>
              <a:ext cx="1344" cy="11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6"/>
          <p:cNvGrpSpPr/>
          <p:nvPr/>
        </p:nvGrpSpPr>
        <p:grpSpPr>
          <a:xfrm>
            <a:off x="3962400" y="3733800"/>
            <a:ext cx="5181600" cy="1809750"/>
            <a:chOff x="2496" y="2352"/>
            <a:chExt cx="3264" cy="1140"/>
          </a:xfrm>
        </p:grpSpPr>
        <p:pic>
          <p:nvPicPr>
            <p:cNvPr id="15373" name="Picture 3" descr="images[44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6" y="2352"/>
              <a:ext cx="1584" cy="11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4" name="Picture 7" descr="images[43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0" y="2352"/>
              <a:ext cx="1680" cy="11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0" y="1295400"/>
            <a:ext cx="4648200" cy="1828800"/>
            <a:chOff x="0" y="816"/>
            <a:chExt cx="2928" cy="1152"/>
          </a:xfrm>
        </p:grpSpPr>
        <p:pic>
          <p:nvPicPr>
            <p:cNvPr id="15371" name="Picture 4" descr="images[2]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816"/>
              <a:ext cx="1440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72" name="Picture 8" descr="081007AFSK10lhoathienly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40" y="816"/>
              <a:ext cx="1488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5" name="Text Box 9"/>
          <p:cNvSpPr txBox="1"/>
          <p:nvPr/>
        </p:nvSpPr>
        <p:spPr>
          <a:xfrm>
            <a:off x="1066800" y="3124200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Hoa thiên lý</a:t>
            </a:r>
          </a:p>
        </p:txBody>
      </p:sp>
      <p:sp>
        <p:nvSpPr>
          <p:cNvPr id="19466" name="Text Box 10"/>
          <p:cNvSpPr txBox="1"/>
          <p:nvPr/>
        </p:nvSpPr>
        <p:spPr>
          <a:xfrm>
            <a:off x="6324600" y="3092450"/>
            <a:ext cx="1676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Hoa bí</a:t>
            </a:r>
            <a:endParaRPr lang="en-US" altLang="en-US" sz="3200" dirty="0">
              <a:latin typeface=".VnTime" pitchFamily="34" charset="0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5715000" y="5691188"/>
            <a:ext cx="2255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Hoa mướp</a:t>
            </a:r>
          </a:p>
        </p:txBody>
      </p:sp>
      <p:pic>
        <p:nvPicPr>
          <p:cNvPr id="19468" name="Picture 12" descr="CAQRU1QH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3733800"/>
            <a:ext cx="28956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Rectangle 13"/>
          <p:cNvSpPr/>
          <p:nvPr/>
        </p:nvSpPr>
        <p:spPr>
          <a:xfrm>
            <a:off x="990600" y="5562600"/>
            <a:ext cx="162718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Hoa lơ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/>
      <p:bldP spid="19466" grpId="0"/>
      <p:bldP spid="19467" grpId="0"/>
      <p:bldP spid="194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0DQBQ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"/>
            <a:ext cx="2819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304800" y="6096000"/>
            <a:ext cx="868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So sánh điểm giống nhau khác nhau của 3 loại rau</a:t>
            </a:r>
          </a:p>
        </p:txBody>
      </p:sp>
      <p:pic>
        <p:nvPicPr>
          <p:cNvPr id="20484" name="Picture 4" descr="cabbage_bapc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3352800" cy="283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57200"/>
            <a:ext cx="25908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uomb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276600"/>
            <a:ext cx="5181600" cy="53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1" name="Group 3"/>
          <p:cNvGrpSpPr/>
          <p:nvPr/>
        </p:nvGrpSpPr>
        <p:grpSpPr>
          <a:xfrm>
            <a:off x="8793163" y="228600"/>
            <a:ext cx="198437" cy="6408738"/>
            <a:chOff x="5539" y="139"/>
            <a:chExt cx="125" cy="4037"/>
          </a:xfrm>
        </p:grpSpPr>
        <p:sp>
          <p:nvSpPr>
            <p:cNvPr id="17429" name="Rectangle 4"/>
            <p:cNvSpPr/>
            <p:nvPr/>
          </p:nvSpPr>
          <p:spPr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0" name="Rectangle 5"/>
            <p:cNvSpPr/>
            <p:nvPr/>
          </p:nvSpPr>
          <p:spPr>
            <a:xfrm rot="-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2" name="Group 6"/>
          <p:cNvGrpSpPr/>
          <p:nvPr/>
        </p:nvGrpSpPr>
        <p:grpSpPr>
          <a:xfrm>
            <a:off x="304800" y="6477000"/>
            <a:ext cx="8686800" cy="228600"/>
            <a:chOff x="260" y="4080"/>
            <a:chExt cx="5472" cy="144"/>
          </a:xfrm>
        </p:grpSpPr>
        <p:sp>
          <p:nvSpPr>
            <p:cNvPr id="17427" name="Rectangle 7"/>
            <p:cNvSpPr/>
            <p:nvPr/>
          </p:nvSpPr>
          <p:spPr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8" name="Rectangle 8"/>
            <p:cNvSpPr/>
            <p:nvPr/>
          </p:nvSpPr>
          <p:spPr>
            <a:xfrm rot="5400000" flipV="1">
              <a:off x="2913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413" name="Group 9"/>
          <p:cNvGrpSpPr/>
          <p:nvPr/>
        </p:nvGrpSpPr>
        <p:grpSpPr>
          <a:xfrm>
            <a:off x="177800" y="354013"/>
            <a:ext cx="203200" cy="6503987"/>
            <a:chOff x="112" y="145"/>
            <a:chExt cx="128" cy="4097"/>
          </a:xfrm>
        </p:grpSpPr>
        <p:sp>
          <p:nvSpPr>
            <p:cNvPr id="17425" name="Rectangle 10"/>
            <p:cNvSpPr/>
            <p:nvPr/>
          </p:nvSpPr>
          <p:spPr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6" name="Rectangle 11"/>
            <p:cNvSpPr/>
            <p:nvPr/>
          </p:nvSpPr>
          <p:spPr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/>
              <a:endParaRPr lang="vi-VN" altLang="en-US" sz="2400" b="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7423" name="Rectangle 13"/>
            <p:cNvSpPr/>
            <p:nvPr/>
          </p:nvSpPr>
          <p:spPr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4" name="Rectangle 14"/>
            <p:cNvSpPr/>
            <p:nvPr/>
          </p:nvSpPr>
          <p:spPr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7415" name="Picture 15" descr="bir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20000" y="32766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6" descr="BIRD_1~1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295400" y="3200400"/>
            <a:ext cx="809625" cy="742950"/>
          </a:xfrm>
          <a:noFill/>
          <a:ln>
            <a:noFill/>
          </a:ln>
        </p:spPr>
      </p:pic>
      <p:pic>
        <p:nvPicPr>
          <p:cNvPr id="17417" name="Picture 17" descr="BUTTER~1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114800" y="5486400"/>
            <a:ext cx="1000125" cy="647700"/>
          </a:xfrm>
          <a:noFill/>
          <a:ln>
            <a:noFill/>
          </a:ln>
        </p:spPr>
      </p:pic>
      <p:sp>
        <p:nvSpPr>
          <p:cNvPr id="17418" name="Rectangle 19"/>
          <p:cNvSpPr/>
          <p:nvPr/>
        </p:nvSpPr>
        <p:spPr>
          <a:xfrm>
            <a:off x="914400" y="1143000"/>
            <a:ext cx="7772400" cy="1922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600" dirty="0">
                <a:solidFill>
                  <a:srgbClr val="FF0000"/>
                </a:solidFill>
                <a:latin typeface="Arial" panose="020B0604020202020204" pitchFamily="34" charset="0"/>
              </a:rPr>
              <a:t>Trò chơi củng cố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Tìm các rau không cùng loại</a:t>
            </a:r>
          </a:p>
        </p:txBody>
      </p:sp>
      <p:pic>
        <p:nvPicPr>
          <p:cNvPr id="21524" name="Picture 20" descr="image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3886200"/>
            <a:ext cx="1143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21" descr="images[22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6600" y="4267200"/>
            <a:ext cx="1905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22" descr="sun16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96200" y="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2" name="Picture 23" descr="cabbage_bapcai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267200"/>
            <a:ext cx="2362200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lus/>
    <p:sndAc>
      <p:stSnd>
        <p:snd r:embed="rId3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52400" y="228600"/>
          <a:ext cx="2438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4543425" imgH="4867275" progId="MSPhotoEd.3">
                  <p:embed/>
                </p:oleObj>
              </mc:Choice>
              <mc:Fallback>
                <p:oleObj r:id="rId5" imgW="4543425" imgH="486727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28600"/>
                        <a:ext cx="2438400" cy="312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 descr="CAP0OAVB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191000"/>
            <a:ext cx="2971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3657600"/>
            <a:ext cx="3581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5"/>
          <p:cNvSpPr txBox="1"/>
          <p:nvPr/>
        </p:nvSpPr>
        <p:spPr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4400" b="0" dirty="0">
              <a:latin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mướp</a:t>
            </a:r>
          </a:p>
        </p:txBody>
      </p:sp>
      <p:sp>
        <p:nvSpPr>
          <p:cNvPr id="22535" name="Text Box 7"/>
          <p:cNvSpPr txBox="1"/>
          <p:nvPr/>
        </p:nvSpPr>
        <p:spPr>
          <a:xfrm>
            <a:off x="3276600" y="3962400"/>
            <a:ext cx="19050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su hào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6172200" y="2590800"/>
            <a:ext cx="2209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cà tím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mướp đắng</a:t>
            </a:r>
          </a:p>
          <a:p>
            <a:pPr eaLnBrk="1" hangingPunct="1"/>
            <a:endParaRPr lang="en-US" altLang="en-US" b="0" dirty="0">
              <a:latin typeface="Arial" panose="020B0604020202020204" pitchFamily="34" charset="0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457200" y="6064250"/>
            <a:ext cx="2743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quả dưa chuột</a:t>
            </a:r>
          </a:p>
          <a:p>
            <a:pPr eaLnBrk="1" hangingPunct="1"/>
            <a:endParaRPr lang="en-US" altLang="en-US" b="0" dirty="0">
              <a:latin typeface="Arial" panose="020B0604020202020204" pitchFamily="34" charset="0"/>
            </a:endParaRPr>
          </a:p>
        </p:txBody>
      </p:sp>
      <p:pic>
        <p:nvPicPr>
          <p:cNvPr id="22540" name="Picture 12" descr="image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762000"/>
            <a:ext cx="2514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Pic64907[1]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152400"/>
            <a:ext cx="3429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6" grpId="0"/>
      <p:bldP spid="22537" grpId="0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/>
          <p:nvPr/>
        </p:nvSpPr>
        <p:spPr>
          <a:xfrm>
            <a:off x="0" y="9144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Bạn giỏi quá! thưởng cho bạn bó hoa này</a:t>
            </a:r>
          </a:p>
        </p:txBody>
      </p:sp>
      <p:pic>
        <p:nvPicPr>
          <p:cNvPr id="23555" name="Picture 3" descr="love_9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828800"/>
            <a:ext cx="4724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D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2400" y="708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5"/>
          <p:cNvSpPr/>
          <p:nvPr/>
        </p:nvSpPr>
        <p:spPr>
          <a:xfrm>
            <a:off x="2667000" y="5689600"/>
            <a:ext cx="5946775" cy="809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Chọn đúng kích vào mặt cười thì tiếp đến slide mới</a:t>
            </a:r>
          </a:p>
          <a:p>
            <a:pPr eaLnBrk="1" hangingPunct="1">
              <a:spcBef>
                <a:spcPct val="50000"/>
              </a:spcBef>
            </a:pPr>
            <a:endParaRPr lang="en-US" altLang="en-US" b="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miley_5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3"/>
          <p:cNvSpPr txBox="1"/>
          <p:nvPr/>
        </p:nvSpPr>
        <p:spPr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Sai rồi ! bạn làm lại đi</a:t>
            </a:r>
          </a:p>
        </p:txBody>
      </p:sp>
      <p:pic>
        <p:nvPicPr>
          <p:cNvPr id="24580" name="S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723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5"/>
          <p:cNvSpPr/>
          <p:nvPr/>
        </p:nvSpPr>
        <p:spPr>
          <a:xfrm>
            <a:off x="1905000" y="53848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  <p:bldLst>
      <p:bldP spid="245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hoai-DL-to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CAIM5XST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819400"/>
            <a:ext cx="27432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CAK56J4H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28600"/>
            <a:ext cx="3200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CAS9MZ4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04800"/>
            <a:ext cx="3581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6"/>
          <p:cNvSpPr/>
          <p:nvPr/>
        </p:nvSpPr>
        <p:spPr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4400" b="0" dirty="0">
              <a:latin typeface="Arial" panose="020B0604020202020204" pitchFamily="34" charset="0"/>
            </a:endParaRPr>
          </a:p>
        </p:txBody>
      </p:sp>
      <p:sp>
        <p:nvSpPr>
          <p:cNvPr id="28679" name="Rectangle 7"/>
          <p:cNvSpPr/>
          <p:nvPr/>
        </p:nvSpPr>
        <p:spPr>
          <a:xfrm>
            <a:off x="1295400" y="24384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cải trắng</a:t>
            </a:r>
          </a:p>
        </p:txBody>
      </p:sp>
      <p:sp>
        <p:nvSpPr>
          <p:cNvPr id="28680" name="Rectangle 8"/>
          <p:cNvSpPr/>
          <p:nvPr/>
        </p:nvSpPr>
        <p:spPr>
          <a:xfrm>
            <a:off x="6705600" y="25146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cà rốt</a:t>
            </a:r>
          </a:p>
        </p:txBody>
      </p:sp>
      <p:sp>
        <p:nvSpPr>
          <p:cNvPr id="28681" name="Rectangle 9"/>
          <p:cNvSpPr/>
          <p:nvPr/>
        </p:nvSpPr>
        <p:spPr>
          <a:xfrm>
            <a:off x="457200" y="6019800"/>
            <a:ext cx="22844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củ khoai lang</a:t>
            </a:r>
          </a:p>
        </p:txBody>
      </p:sp>
      <p:sp>
        <p:nvSpPr>
          <p:cNvPr id="28682" name="Rectangle 10"/>
          <p:cNvSpPr/>
          <p:nvPr/>
        </p:nvSpPr>
        <p:spPr>
          <a:xfrm>
            <a:off x="3581400" y="5562600"/>
            <a:ext cx="2084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0" dirty="0">
                <a:latin typeface="Arial" panose="020B0604020202020204" pitchFamily="34" charset="0"/>
              </a:rPr>
              <a:t>củ khoai tây</a:t>
            </a:r>
          </a:p>
        </p:txBody>
      </p:sp>
      <p:pic>
        <p:nvPicPr>
          <p:cNvPr id="28683" name="Picture 11" descr="CA4LWP2V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3429000"/>
            <a:ext cx="2667000" cy="258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4" name="Rectangle 12"/>
          <p:cNvSpPr/>
          <p:nvPr/>
        </p:nvSpPr>
        <p:spPr>
          <a:xfrm>
            <a:off x="6019800" y="5926138"/>
            <a:ext cx="2303463" cy="9318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cải trắng</a:t>
            </a:r>
          </a:p>
          <a:p>
            <a:pPr eaLnBrk="1" hangingPunct="1">
              <a:spcBef>
                <a:spcPct val="50000"/>
              </a:spcBef>
            </a:pPr>
            <a:endParaRPr lang="en-US" altLang="en-US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2" grpId="0"/>
      <p:bldP spid="286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/>
          <p:nvPr/>
        </p:nvSpPr>
        <p:spPr>
          <a:xfrm>
            <a:off x="228600" y="914400"/>
            <a:ext cx="86106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Bạn giỏi quá! thưởng cho bạn bó hoa này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9699" name="Picture 3" descr="love_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133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D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7162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Rectangle 6"/>
          <p:cNvSpPr/>
          <p:nvPr/>
        </p:nvSpPr>
        <p:spPr>
          <a:xfrm>
            <a:off x="1981200" y="5867400"/>
            <a:ext cx="594677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Chọn đúng kích vào mặt cười thì tiếp đến slide mới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miley_5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133600" y="533400"/>
            <a:ext cx="4876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6600"/>
                </a:solidFill>
                <a:latin typeface="Arial" panose="020B0604020202020204" pitchFamily="34" charset="0"/>
              </a:rPr>
              <a:t>Sai rồi ! bạn làm lại đi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30724" name="S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5"/>
          <p:cNvSpPr/>
          <p:nvPr/>
        </p:nvSpPr>
        <p:spPr>
          <a:xfrm>
            <a:off x="1905000" y="58420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  <p:bldLst>
      <p:bldP spid="30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EE256"/>
            </a:gs>
            <a:gs pos="100000">
              <a:srgbClr val="52762D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/>
          <p:nvPr/>
        </p:nvSpPr>
        <p:spPr>
          <a:xfrm>
            <a:off x="990600" y="838200"/>
            <a:ext cx="7620000" cy="532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* Cho trẻ đọc bài đồng dao về rau “ Họ rau”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Trò chuyện với trẻ về các loại rau mà trẻ biết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* Cho trẻ quan sát hình ảnh về các loài rau và đàm thoại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   </a:t>
            </a: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59UQT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762000"/>
            <a:ext cx="2362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A4LWP2V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838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 descr="CA9VYQC6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191000"/>
            <a:ext cx="2590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 descr="images[38]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191000"/>
            <a:ext cx="27432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Text Box 6"/>
          <p:cNvSpPr txBox="1"/>
          <p:nvPr/>
        </p:nvSpPr>
        <p:spPr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ngót</a:t>
            </a:r>
          </a:p>
        </p:txBody>
      </p:sp>
      <p:sp>
        <p:nvSpPr>
          <p:cNvPr id="24583" name="Text Box 7"/>
          <p:cNvSpPr txBox="1"/>
          <p:nvPr/>
        </p:nvSpPr>
        <p:spPr>
          <a:xfrm>
            <a:off x="6096000" y="32766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cải trắng</a:t>
            </a:r>
          </a:p>
        </p:txBody>
      </p:sp>
      <p:sp>
        <p:nvSpPr>
          <p:cNvPr id="24584" name="Text Box 8"/>
          <p:cNvSpPr txBox="1"/>
          <p:nvPr/>
        </p:nvSpPr>
        <p:spPr>
          <a:xfrm>
            <a:off x="3276600" y="29718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mùng tơi</a:t>
            </a:r>
          </a:p>
        </p:txBody>
      </p:sp>
      <p:sp>
        <p:nvSpPr>
          <p:cNvPr id="24586" name="Text Box 10"/>
          <p:cNvSpPr txBox="1"/>
          <p:nvPr/>
        </p:nvSpPr>
        <p:spPr>
          <a:xfrm>
            <a:off x="4495800" y="60960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Rau cải xoong</a:t>
            </a:r>
          </a:p>
        </p:txBody>
      </p:sp>
      <p:pic>
        <p:nvPicPr>
          <p:cNvPr id="24587" name="Picture 11" descr="images[43]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762000"/>
            <a:ext cx="2895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8" name="Rectangle 12"/>
          <p:cNvSpPr/>
          <p:nvPr/>
        </p:nvSpPr>
        <p:spPr>
          <a:xfrm>
            <a:off x="3581400" y="3048000"/>
            <a:ext cx="1903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0" dirty="0">
                <a:latin typeface="Arial" panose="020B0604020202020204" pitchFamily="34" charset="0"/>
              </a:rPr>
              <a:t>Hoa mướp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/>
          <p:nvPr/>
        </p:nvSpPr>
        <p:spPr>
          <a:xfrm>
            <a:off x="228600" y="914400"/>
            <a:ext cx="861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latin typeface="Arial" panose="020B0604020202020204" pitchFamily="34" charset="0"/>
              </a:rPr>
              <a:t>Bạn giỏi quá! thưởng cho bạn bó hoa này</a:t>
            </a:r>
          </a:p>
        </p:txBody>
      </p:sp>
      <p:pic>
        <p:nvPicPr>
          <p:cNvPr id="35843" name="Picture 3" descr="love_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2133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D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731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Rectangle 6"/>
          <p:cNvSpPr/>
          <p:nvPr/>
        </p:nvSpPr>
        <p:spPr>
          <a:xfrm>
            <a:off x="1676400" y="5638800"/>
            <a:ext cx="60166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 Chọn đúng kích vào mặt cười thì tiếp đến slide mới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7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miley_5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1981200"/>
            <a:ext cx="37338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3"/>
          <p:cNvSpPr txBox="1"/>
          <p:nvPr/>
        </p:nvSpPr>
        <p:spPr>
          <a:xfrm>
            <a:off x="2286000" y="762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Sai rồi ! bạn làm lại đi</a:t>
            </a:r>
          </a:p>
        </p:txBody>
      </p:sp>
      <p:pic>
        <p:nvPicPr>
          <p:cNvPr id="36868" name="S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7391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6"/>
          <p:cNvSpPr/>
          <p:nvPr/>
        </p:nvSpPr>
        <p:spPr>
          <a:xfrm>
            <a:off x="1676400" y="5410200"/>
            <a:ext cx="5748338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FF00FF"/>
                </a:solidFill>
                <a:latin typeface="Arial" panose="020B0604020202020204" pitchFamily="34" charset="0"/>
              </a:rPr>
              <a:t>Nếu chọn sai kích vào mặt mếu thì trở về slide cũ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60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>
            <a:off x="1828800" y="5029200"/>
            <a:ext cx="60979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7200" b="0" dirty="0">
                <a:solidFill>
                  <a:srgbClr val="0000FF"/>
                </a:solidFill>
                <a:latin typeface=".VnAvant" pitchFamily="34" charset="0"/>
              </a:rPr>
              <a:t>Rau bắp cải</a:t>
            </a:r>
          </a:p>
        </p:txBody>
      </p:sp>
      <p:pic>
        <p:nvPicPr>
          <p:cNvPr id="7171" name="Picture 3" descr="tool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241675" y="3241675"/>
            <a:ext cx="6629400" cy="14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tool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10250" y="319087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tool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5" y="0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tool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tool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5" y="671512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tool_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15125"/>
            <a:ext cx="6524625" cy="14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cabbage_bapc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838200"/>
            <a:ext cx="57912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i bắ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914400"/>
            <a:ext cx="4286250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3"/>
          <p:cNvSpPr/>
          <p:nvPr/>
        </p:nvSpPr>
        <p:spPr>
          <a:xfrm>
            <a:off x="533400" y="5235575"/>
            <a:ext cx="8382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0000FF"/>
                </a:solidFill>
                <a:latin typeface=".VnAvant" pitchFamily="34" charset="0"/>
              </a:rPr>
              <a:t>Bắp cải tím/ Bắp cải trắng</a:t>
            </a:r>
          </a:p>
        </p:txBody>
      </p:sp>
      <p:pic>
        <p:nvPicPr>
          <p:cNvPr id="8196" name="Picture 4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0"/>
            <a:ext cx="47625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171700" y="2171700"/>
            <a:ext cx="47625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2190750" y="428625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0" y="647700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700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381500" y="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6572250" y="4286250"/>
            <a:ext cx="47625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1" descr="tool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6553200" y="2171700"/>
            <a:ext cx="4762500" cy="41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59UQT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CA4LWP2V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38600"/>
            <a:ext cx="3048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CA9VYQC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14800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images[38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114800"/>
            <a:ext cx="28956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images[66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10668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images[53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10668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Text Box 8"/>
          <p:cNvSpPr txBox="1"/>
          <p:nvPr/>
        </p:nvSpPr>
        <p:spPr>
          <a:xfrm>
            <a:off x="1905000" y="3048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</a:rPr>
              <a:t>Mở rộng các loại rau ăn lá</a:t>
            </a:r>
          </a:p>
        </p:txBody>
      </p:sp>
      <p:sp>
        <p:nvSpPr>
          <p:cNvPr id="13321" name="Text Box 9"/>
          <p:cNvSpPr txBox="1"/>
          <p:nvPr/>
        </p:nvSpPr>
        <p:spPr>
          <a:xfrm>
            <a:off x="533400" y="3276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ngót</a:t>
            </a:r>
          </a:p>
        </p:txBody>
      </p:sp>
      <p:sp>
        <p:nvSpPr>
          <p:cNvPr id="13322" name="Text Box 10"/>
          <p:cNvSpPr txBox="1"/>
          <p:nvPr/>
        </p:nvSpPr>
        <p:spPr>
          <a:xfrm>
            <a:off x="6096000" y="6172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trắng</a:t>
            </a:r>
          </a:p>
        </p:txBody>
      </p:sp>
      <p:sp>
        <p:nvSpPr>
          <p:cNvPr id="13323" name="Text Box 11"/>
          <p:cNvSpPr txBox="1"/>
          <p:nvPr/>
        </p:nvSpPr>
        <p:spPr>
          <a:xfrm>
            <a:off x="6324600" y="34290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xanh</a:t>
            </a:r>
          </a:p>
        </p:txBody>
      </p:sp>
      <p:sp>
        <p:nvSpPr>
          <p:cNvPr id="13324" name="Text Box 12"/>
          <p:cNvSpPr txBox="1"/>
          <p:nvPr/>
        </p:nvSpPr>
        <p:spPr>
          <a:xfrm>
            <a:off x="152400" y="6088063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mùng tơi</a:t>
            </a:r>
          </a:p>
        </p:txBody>
      </p:sp>
      <p:sp>
        <p:nvSpPr>
          <p:cNvPr id="13325" name="Text Box 13"/>
          <p:cNvSpPr txBox="1"/>
          <p:nvPr/>
        </p:nvSpPr>
        <p:spPr>
          <a:xfrm>
            <a:off x="3429000" y="6172200"/>
            <a:ext cx="259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xoong</a:t>
            </a:r>
          </a:p>
        </p:txBody>
      </p:sp>
      <p:sp>
        <p:nvSpPr>
          <p:cNvPr id="13326" name="Text Box 14"/>
          <p:cNvSpPr txBox="1"/>
          <p:nvPr/>
        </p:nvSpPr>
        <p:spPr>
          <a:xfrm>
            <a:off x="3581400" y="33528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Rau cải thảo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hoai-DL-t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29000"/>
            <a:ext cx="3124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CAIM5X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447800"/>
            <a:ext cx="3200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CAK56J4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810000"/>
            <a:ext cx="2971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CAS9MZ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143000"/>
            <a:ext cx="314325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6"/>
          <p:cNvSpPr/>
          <p:nvPr/>
        </p:nvSpPr>
        <p:spPr>
          <a:xfrm>
            <a:off x="1295400" y="228600"/>
            <a:ext cx="739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0" dirty="0">
                <a:solidFill>
                  <a:srgbClr val="FF0000"/>
                </a:solidFill>
                <a:latin typeface="Arial" panose="020B0604020202020204" pitchFamily="34" charset="0"/>
              </a:rPr>
              <a:t>Mở rộng các loại rau ăn củ</a:t>
            </a:r>
          </a:p>
        </p:txBody>
      </p:sp>
      <p:sp>
        <p:nvSpPr>
          <p:cNvPr id="15367" name="Rectangle 7"/>
          <p:cNvSpPr/>
          <p:nvPr/>
        </p:nvSpPr>
        <p:spPr>
          <a:xfrm>
            <a:off x="3276600" y="30480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cải trắng</a:t>
            </a:r>
          </a:p>
        </p:txBody>
      </p:sp>
      <p:sp>
        <p:nvSpPr>
          <p:cNvPr id="15368" name="Rectangle 8"/>
          <p:cNvSpPr/>
          <p:nvPr/>
        </p:nvSpPr>
        <p:spPr>
          <a:xfrm>
            <a:off x="4419600" y="6096000"/>
            <a:ext cx="1766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cà rốt</a:t>
            </a:r>
          </a:p>
        </p:txBody>
      </p:sp>
      <p:sp>
        <p:nvSpPr>
          <p:cNvPr id="15369" name="Rectangle 9"/>
          <p:cNvSpPr/>
          <p:nvPr/>
        </p:nvSpPr>
        <p:spPr>
          <a:xfrm>
            <a:off x="685800" y="5943600"/>
            <a:ext cx="2284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khoai lang</a:t>
            </a:r>
          </a:p>
        </p:txBody>
      </p:sp>
      <p:sp>
        <p:nvSpPr>
          <p:cNvPr id="15370" name="Rectangle 10"/>
          <p:cNvSpPr/>
          <p:nvPr/>
        </p:nvSpPr>
        <p:spPr>
          <a:xfrm>
            <a:off x="6629400" y="3810000"/>
            <a:ext cx="20843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củ khoai tây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9" grpId="0"/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2590800" y="5715000"/>
            <a:ext cx="4495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0" dirty="0">
                <a:solidFill>
                  <a:srgbClr val="0000FF"/>
                </a:solidFill>
                <a:latin typeface=".VnAvant" pitchFamily="34" charset="0"/>
              </a:rPr>
              <a:t>Củ su hào</a:t>
            </a:r>
          </a:p>
        </p:txBody>
      </p:sp>
      <p:pic>
        <p:nvPicPr>
          <p:cNvPr id="11267" name="Picture 3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76462" y="45005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176462" y="21764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86563" y="4500563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92913" y="2335213"/>
            <a:ext cx="4533900" cy="16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0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6677025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tool_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7025"/>
            <a:ext cx="45339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11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09600"/>
            <a:ext cx="42672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P0OAV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95800"/>
            <a:ext cx="3200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CAW1IZS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55404">
            <a:off x="2400300" y="2171700"/>
            <a:ext cx="4419600" cy="1447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28600" y="304800"/>
          <a:ext cx="2209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7" imgW="4543425" imgH="4867275" progId="MSPhotoEd.3">
                  <p:embed/>
                </p:oleObj>
              </mc:Choice>
              <mc:Fallback>
                <p:oleObj r:id="rId7" imgW="4543425" imgH="4867275" progId="MSPhotoEd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304800"/>
                        <a:ext cx="2209800" cy="289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3810000"/>
            <a:ext cx="3733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8382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7"/>
          <p:cNvSpPr txBox="1"/>
          <p:nvPr/>
        </p:nvSpPr>
        <p:spPr>
          <a:xfrm>
            <a:off x="2819400" y="2286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mở rộng rau ăn quả</a:t>
            </a:r>
          </a:p>
        </p:txBody>
      </p:sp>
      <p:sp>
        <p:nvSpPr>
          <p:cNvPr id="18440" name="Text Box 8"/>
          <p:cNvSpPr txBox="1"/>
          <p:nvPr/>
        </p:nvSpPr>
        <p:spPr>
          <a:xfrm>
            <a:off x="609600" y="3421063"/>
            <a:ext cx="1981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mướp</a:t>
            </a:r>
          </a:p>
        </p:txBody>
      </p:sp>
      <p:sp>
        <p:nvSpPr>
          <p:cNvPr id="18441" name="Text Box 9"/>
          <p:cNvSpPr txBox="1"/>
          <p:nvPr/>
        </p:nvSpPr>
        <p:spPr>
          <a:xfrm>
            <a:off x="3810000" y="5181600"/>
            <a:ext cx="17526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bí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6629400" y="2971800"/>
            <a:ext cx="22098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bí ngô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0" dirty="0">
              <a:latin typeface="Arial" panose="020B0604020202020204" pitchFamily="34" charset="0"/>
            </a:endParaRPr>
          </a:p>
        </p:txBody>
      </p:sp>
      <p:sp>
        <p:nvSpPr>
          <p:cNvPr id="18443" name="Text Box 11"/>
          <p:cNvSpPr txBox="1"/>
          <p:nvPr/>
        </p:nvSpPr>
        <p:spPr>
          <a:xfrm>
            <a:off x="6324600" y="5895975"/>
            <a:ext cx="2736850" cy="793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mướp đắng</a:t>
            </a:r>
          </a:p>
          <a:p>
            <a:pPr eaLnBrk="1" hangingPunct="1"/>
            <a:endParaRPr lang="en-US" altLang="en-US" b="0" dirty="0">
              <a:latin typeface="Arial" panose="020B0604020202020204" pitchFamily="34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1066800" y="6056313"/>
            <a:ext cx="2743200" cy="793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00FF"/>
                </a:solidFill>
                <a:latin typeface="Arial" panose="020B0604020202020204" pitchFamily="34" charset="0"/>
              </a:rPr>
              <a:t>quả dưa chuột</a:t>
            </a:r>
          </a:p>
          <a:p>
            <a:pPr eaLnBrk="1" hangingPunct="1"/>
            <a:endParaRPr lang="en-US" altLang="en-US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  <p:bldP spid="184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0DQBQ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81000"/>
            <a:ext cx="48006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/>
          <p:nvPr/>
        </p:nvSpPr>
        <p:spPr>
          <a:xfrm>
            <a:off x="2743200" y="5181600"/>
            <a:ext cx="4267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7200" b="0" dirty="0">
                <a:solidFill>
                  <a:srgbClr val="0000FF"/>
                </a:solidFill>
                <a:latin typeface=".VnAvant" pitchFamily="34" charset="0"/>
              </a:rPr>
              <a:t>Cà chua</a:t>
            </a:r>
          </a:p>
        </p:txBody>
      </p:sp>
      <p:pic>
        <p:nvPicPr>
          <p:cNvPr id="13316" name="Picture 4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928812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928812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24688" y="4738688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24688" y="1928813"/>
            <a:ext cx="4048125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8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791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6705600"/>
            <a:ext cx="4648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5600"/>
            <a:ext cx="50292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tool_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75" y="0"/>
            <a:ext cx="4048125" cy="19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1612F-DC52-47D7-B7EB-818054D890E1}:256"/>
  <p:tag name="GENSWF_ADVANCE_TIME" val="16.646"/>
  <p:tag name="TIMING" val="|2.093"/>
  <p:tag name="ISPRING_CUSTOM_TIMING_USED" val="1"/>
  <p:tag name="GENSWF_SLIDE_TITLE" val="Trang mở đầu"/>
  <p:tag name="ISPRING_SLIDE_INDENT_LEVEL" val="0"/>
  <p:tag name="ISPRING_PRESENTER_ID" val="{C8B4930E-EDFA-4A29-97BD-568230E01289}"/>
  <p:tag name="ISPRING_SLIDE_ID_2" val="{DCB621FC-7877-42B3-B5D3-00D1815475AC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94</Paragraphs>
  <Slides>23</Slides>
  <Notes>23</Notes>
  <HiddenSlides>7</HiddenSlides>
  <MMClips>8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.VnArial</vt:lpstr>
      <vt:lpstr>.VnAvant</vt:lpstr>
      <vt:lpstr>.VnTime</vt:lpstr>
      <vt:lpstr>Algerian</vt:lpstr>
      <vt:lpstr>Arial</vt:lpstr>
      <vt:lpstr>Tahoma</vt:lpstr>
      <vt:lpstr>Times New Roman</vt:lpstr>
      <vt:lpstr>Default Design</vt:lpstr>
      <vt:lpstr>Mountain Top</vt:lpstr>
      <vt:lpstr>1_Default Design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 các loại rau ăn hoa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tls</dc:creator>
  <cp:lastModifiedBy>Dell</cp:lastModifiedBy>
  <cp:revision>159</cp:revision>
  <dcterms:created xsi:type="dcterms:W3CDTF">2007-01-02T08:28:28Z</dcterms:created>
  <dcterms:modified xsi:type="dcterms:W3CDTF">2025-01-14T14:40:33Z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CCAC9F72FC384ECFAD77D34BBFFA1DDB_12</vt:lpwstr>
  </property>
  <property fmtid="{D5CDD505-2E9C-101B-9397-08002B2CF9AE}" pid="3" name="KSOProductBuildVer">
    <vt:lpwstr>1033-12.2.0.13431</vt:lpwstr>
  </property>
</Properties>
</file>