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7" r:id="rId2"/>
    <p:sldId id="277" r:id="rId3"/>
    <p:sldId id="271" r:id="rId4"/>
    <p:sldId id="272" r:id="rId5"/>
    <p:sldId id="273" r:id="rId6"/>
    <p:sldId id="279" r:id="rId7"/>
    <p:sldId id="275" r:id="rId8"/>
    <p:sldId id="283" r:id="rId9"/>
    <p:sldId id="327" r:id="rId10"/>
    <p:sldId id="330" r:id="rId11"/>
    <p:sldId id="328" r:id="rId12"/>
    <p:sldId id="329" r:id="rId13"/>
    <p:sldId id="280" r:id="rId14"/>
    <p:sldId id="274" r:id="rId15"/>
    <p:sldId id="299" r:id="rId16"/>
    <p:sldId id="301" r:id="rId17"/>
    <p:sldId id="305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30.png"/><Relationship Id="rId5" Type="http://schemas.openxmlformats.org/officeDocument/2006/relationships/audio" Target="../media/audio5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8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374785"/>
            <a:ext cx="7793500" cy="104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 </a:t>
            </a:r>
            <a:br>
              <a:rPr lang="en-US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kern="0" dirty="0" smtClean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84299" y="2819122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7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7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123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2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phạm vi 5</a:t>
            </a:r>
          </a:p>
          <a:p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4-5 </a:t>
            </a:r>
            <a:r>
              <a:rPr lang="en-US" sz="123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315">
                        <a14:foregroundMark x1="51685" y1="52247" x2="51685" y2="52247"/>
                        <a14:foregroundMark x1="48876" y1="44944" x2="48876" y2="44944"/>
                        <a14:foregroundMark x1="48876" y1="44944" x2="20787" y2="66854"/>
                        <a14:foregroundMark x1="51124" y1="28652" x2="23596" y2="62921"/>
                        <a14:foregroundMark x1="49438" y1="41573" x2="65730" y2="68539"/>
                        <a14:foregroundMark x1="55618" y1="41011" x2="70787" y2="43258"/>
                        <a14:foregroundMark x1="58427" y1="39326" x2="66854" y2="23596"/>
                        <a14:foregroundMark x1="62360" y1="42135" x2="78652" y2="38202"/>
                        <a14:foregroundMark x1="65169" y1="43258" x2="73596" y2="66854"/>
                        <a14:foregroundMark x1="62360" y1="62360" x2="36517" y2="65169"/>
                        <a14:foregroundMark x1="47191" y1="64607" x2="32022" y2="66292"/>
                        <a14:foregroundMark x1="48876" y1="65730" x2="51124" y2="80899"/>
                        <a14:foregroundMark x1="54494" y1="77528" x2="71910" y2="75843"/>
                        <a14:foregroundMark x1="33146" y1="71348" x2="53933" y2="76404"/>
                        <a14:foregroundMark x1="47191" y1="65169" x2="51124" y2="56180"/>
                        <a14:foregroundMark x1="25843" y1="55618" x2="29213" y2="38202"/>
                        <a14:foregroundMark x1="25281" y1="50000" x2="35393" y2="26404"/>
                        <a14:foregroundMark x1="33708" y1="47191" x2="59551" y2="29775"/>
                        <a14:foregroundMark x1="28090" y1="38764" x2="53371" y2="2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0" y="1219200"/>
            <a:ext cx="1518285" cy="145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" y="215987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Gộp 1 và 4 đối tượng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571500" y="1036320"/>
            <a:ext cx="1777365" cy="1684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7140575" y="1036320"/>
            <a:ext cx="1777365" cy="1684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2714625" y="1036320"/>
            <a:ext cx="1777365" cy="1684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4857750" y="1036320"/>
            <a:ext cx="1777365" cy="16840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836150" y="1151979"/>
            <a:ext cx="1517650" cy="1568658"/>
            <a:chOff x="15195" y="2130"/>
            <a:chExt cx="2685" cy="3024"/>
          </a:xfrm>
        </p:grpSpPr>
        <p:sp>
          <p:nvSpPr>
            <p:cNvPr id="14" name="Rectangles 13"/>
            <p:cNvSpPr/>
            <p:nvPr/>
          </p:nvSpPr>
          <p:spPr>
            <a:xfrm>
              <a:off x="15195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s 14"/>
            <p:cNvSpPr/>
            <p:nvPr/>
          </p:nvSpPr>
          <p:spPr>
            <a:xfrm>
              <a:off x="15907" y="2130"/>
              <a:ext cx="1261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705485" y="3294380"/>
            <a:ext cx="3208655" cy="3040380"/>
          </a:xfrm>
          <a:prstGeom prst="rect">
            <a:avLst/>
          </a:prstGeom>
        </p:spPr>
      </p:pic>
      <p:sp>
        <p:nvSpPr>
          <p:cNvPr id="18" name="Rectangles 17"/>
          <p:cNvSpPr/>
          <p:nvPr/>
        </p:nvSpPr>
        <p:spPr>
          <a:xfrm>
            <a:off x="5117465" y="4356735"/>
            <a:ext cx="1517650" cy="128127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s 19"/>
          <p:cNvSpPr/>
          <p:nvPr/>
        </p:nvSpPr>
        <p:spPr>
          <a:xfrm>
            <a:off x="5527358" y="4356735"/>
            <a:ext cx="69786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299085" y="2752090"/>
            <a:ext cx="1777365" cy="168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6684010" y="2752090"/>
            <a:ext cx="1777365" cy="1684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2330450" y="2752090"/>
            <a:ext cx="1777365" cy="1684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4361815" y="2752090"/>
            <a:ext cx="1777365" cy="1684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16284" b="10312"/>
          <a:stretch>
            <a:fillRect/>
          </a:stretch>
        </p:blipFill>
        <p:spPr>
          <a:xfrm>
            <a:off x="8763000" y="2167255"/>
            <a:ext cx="3012440" cy="2853690"/>
          </a:xfrm>
          <a:prstGeom prst="rect">
            <a:avLst/>
          </a:prstGeom>
        </p:spPr>
      </p:pic>
      <p:sp>
        <p:nvSpPr>
          <p:cNvPr id="16" name="Left Brace 15"/>
          <p:cNvSpPr/>
          <p:nvPr/>
        </p:nvSpPr>
        <p:spPr>
          <a:xfrm rot="5400000">
            <a:off x="3831590" y="-1481455"/>
            <a:ext cx="886460" cy="687197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3900170" y="15875"/>
            <a:ext cx="74930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9825990" y="896620"/>
            <a:ext cx="886460" cy="1654810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s 18"/>
          <p:cNvSpPr/>
          <p:nvPr/>
        </p:nvSpPr>
        <p:spPr>
          <a:xfrm>
            <a:off x="9894570" y="-164465"/>
            <a:ext cx="74930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8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238740" y="5021034"/>
            <a:ext cx="1517650" cy="1568658"/>
            <a:chOff x="15195" y="2130"/>
            <a:chExt cx="2685" cy="3024"/>
          </a:xfrm>
        </p:grpSpPr>
        <p:sp>
          <p:nvSpPr>
            <p:cNvPr id="21" name="Rectangles 20"/>
            <p:cNvSpPr/>
            <p:nvPr/>
          </p:nvSpPr>
          <p:spPr>
            <a:xfrm>
              <a:off x="15195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15907" y="2130"/>
              <a:ext cx="1261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7011" y="3348806"/>
            <a:ext cx="2739546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63429" y="3397701"/>
            <a:ext cx="2693894" cy="15279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5</a:t>
            </a:r>
            <a:endParaRPr lang="en-US" sz="8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35313" y="2551278"/>
            <a:ext cx="1140983" cy="797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" idx="4"/>
          </p:cNvCxnSpPr>
          <p:nvPr/>
        </p:nvCxnSpPr>
        <p:spPr>
          <a:xfrm flipH="1">
            <a:off x="9292457" y="2542185"/>
            <a:ext cx="960120" cy="886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12410" y="2569693"/>
            <a:ext cx="1145862" cy="778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18028" y="2541733"/>
            <a:ext cx="1072515" cy="801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261496" y="1334973"/>
            <a:ext cx="1248553" cy="12340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83611" y="1325040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4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18"/>
          <p:cNvSpPr txBox="1"/>
          <p:nvPr/>
        </p:nvSpPr>
        <p:spPr>
          <a:xfrm>
            <a:off x="7363185" y="1324761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1" name="Content Placeholder 18"/>
          <p:cNvSpPr txBox="1"/>
          <p:nvPr/>
        </p:nvSpPr>
        <p:spPr>
          <a:xfrm>
            <a:off x="9635605" y="1315039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1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uild="p" animBg="1"/>
      <p:bldP spid="20" grpId="0" bldLvl="0" animBg="1"/>
      <p:bldP spid="2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7030A0"/>
                </a:solidFill>
              </a:rPr>
              <a:t>Nội</a:t>
            </a:r>
            <a:r>
              <a:rPr lang="en-US" sz="8000" b="1" dirty="0" smtClean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8000" b="1" i="1" dirty="0" smtClean="0">
                <a:solidFill>
                  <a:srgbClr val="FF0000"/>
                </a:solidFill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7">
        <p15:prstTrans prst="crush"/>
      </p:transition>
    </mc:Choice>
    <mc:Fallback xmlns="">
      <p:transition spd="slow" advTm="6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95" y="569595"/>
            <a:ext cx="512318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576" y="1819715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" y="584835"/>
            <a:ext cx="5107940" cy="438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3" y="165478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98" y="248075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60" y="1820522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95" y="1655422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10540" y="124460"/>
            <a:ext cx="10265410" cy="52863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652905" y="4928870"/>
            <a:ext cx="2199640" cy="1619250"/>
            <a:chOff x="2603" y="7762"/>
            <a:chExt cx="3464" cy="2550"/>
          </a:xfrm>
        </p:grpSpPr>
        <p:sp>
          <p:nvSpPr>
            <p:cNvPr id="9" name="Heart 8"/>
            <p:cNvSpPr/>
            <p:nvPr/>
          </p:nvSpPr>
          <p:spPr>
            <a:xfrm>
              <a:off x="2603" y="7762"/>
              <a:ext cx="3464" cy="2551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s 9"/>
            <p:cNvSpPr/>
            <p:nvPr/>
          </p:nvSpPr>
          <p:spPr>
            <a:xfrm>
              <a:off x="3733" y="8094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13935" y="5055870"/>
            <a:ext cx="2199640" cy="1619250"/>
            <a:chOff x="7581" y="7962"/>
            <a:chExt cx="3464" cy="2550"/>
          </a:xfrm>
        </p:grpSpPr>
        <p:sp>
          <p:nvSpPr>
            <p:cNvPr id="18" name="Heart 17"/>
            <p:cNvSpPr/>
            <p:nvPr/>
          </p:nvSpPr>
          <p:spPr>
            <a:xfrm>
              <a:off x="7581" y="7962"/>
              <a:ext cx="3464" cy="2551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s 25"/>
            <p:cNvSpPr/>
            <p:nvPr/>
          </p:nvSpPr>
          <p:spPr>
            <a:xfrm>
              <a:off x="8804" y="8269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79765" y="4966970"/>
            <a:ext cx="2199640" cy="1619250"/>
            <a:chOff x="13039" y="7822"/>
            <a:chExt cx="3464" cy="2550"/>
          </a:xfrm>
        </p:grpSpPr>
        <p:sp>
          <p:nvSpPr>
            <p:cNvPr id="19" name="Heart 18"/>
            <p:cNvSpPr/>
            <p:nvPr/>
          </p:nvSpPr>
          <p:spPr>
            <a:xfrm>
              <a:off x="13039" y="7822"/>
              <a:ext cx="3464" cy="2551"/>
            </a:xfrm>
            <a:prstGeom prst="hear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endPara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s 26"/>
            <p:cNvSpPr/>
            <p:nvPr/>
          </p:nvSpPr>
          <p:spPr>
            <a:xfrm>
              <a:off x="14253" y="8094"/>
              <a:ext cx="1018" cy="1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7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757045"/>
            <a:ext cx="4521835" cy="388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698337" y="61858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Đáp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187302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5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1490" y="2118360"/>
            <a:ext cx="4100830" cy="3519170"/>
            <a:chOff x="774" y="3336"/>
            <a:chExt cx="6458" cy="5542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" y="3336"/>
              <a:ext cx="6459" cy="5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" y="4734"/>
              <a:ext cx="2606" cy="239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921885" y="2578735"/>
            <a:ext cx="2965450" cy="2593975"/>
            <a:chOff x="7751" y="4061"/>
            <a:chExt cx="4670" cy="40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6" y="5752"/>
              <a:ext cx="2606" cy="2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1" y="5752"/>
              <a:ext cx="2606" cy="2394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7751" y="4061"/>
              <a:ext cx="4670" cy="2394"/>
              <a:chOff x="7751" y="4061"/>
              <a:chExt cx="4670" cy="239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2558" l="9402" r="897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1" y="4061"/>
                <a:ext cx="2606" cy="239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2558" l="9402" r="897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5" y="4061"/>
                <a:ext cx="2606" cy="2394"/>
              </a:xfrm>
              <a:prstGeom prst="rect">
                <a:avLst/>
              </a:prstGeom>
            </p:spPr>
          </p:pic>
        </p:grpSp>
      </p:grpSp>
      <p:sp>
        <p:nvSpPr>
          <p:cNvPr id="18" name="Oval 17"/>
          <p:cNvSpPr/>
          <p:nvPr/>
        </p:nvSpPr>
        <p:spPr>
          <a:xfrm>
            <a:off x="0" y="1033145"/>
            <a:ext cx="9361805" cy="528637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410" y="1915160"/>
            <a:ext cx="937260" cy="86106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697085" y="3253105"/>
            <a:ext cx="2251710" cy="861060"/>
            <a:chOff x="15271" y="5123"/>
            <a:chExt cx="3546" cy="1356"/>
          </a:xfrm>
        </p:grpSpPr>
        <p:sp>
          <p:nvSpPr>
            <p:cNvPr id="23" name="Rectangle 22"/>
            <p:cNvSpPr/>
            <p:nvPr/>
          </p:nvSpPr>
          <p:spPr>
            <a:xfrm>
              <a:off x="15271" y="5124"/>
              <a:ext cx="3546" cy="1330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002060"/>
                  </a:solidFill>
                </a:rPr>
                <a:t>3 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" y="5123"/>
              <a:ext cx="1476" cy="1356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698355" y="4497705"/>
            <a:ext cx="2251710" cy="868680"/>
            <a:chOff x="15273" y="7083"/>
            <a:chExt cx="3546" cy="1368"/>
          </a:xfrm>
        </p:grpSpPr>
        <p:sp>
          <p:nvSpPr>
            <p:cNvPr id="25" name="Rectangle 24"/>
            <p:cNvSpPr/>
            <p:nvPr/>
          </p:nvSpPr>
          <p:spPr>
            <a:xfrm>
              <a:off x="15273" y="7091"/>
              <a:ext cx="3546" cy="1361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002060"/>
                  </a:solidFill>
                </a:rPr>
                <a:t>2 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2558" l="9402" r="897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6" y="7083"/>
              <a:ext cx="1476" cy="13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0097" y="1446419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25" y="3902526"/>
            <a:ext cx="1075866" cy="11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6" y="4037110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003596" y="1546845"/>
            <a:ext cx="3716185" cy="1728075"/>
            <a:chOff x="1962943" y="2343765"/>
            <a:chExt cx="2285207" cy="100538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3" y="1672874"/>
            <a:ext cx="1068165" cy="16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4" y="4067989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85" y="5754544"/>
            <a:ext cx="6461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019340" y="5669591"/>
            <a:ext cx="2285207" cy="1005381"/>
            <a:chOff x="1962943" y="2343765"/>
            <a:chExt cx="2285207" cy="100538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345034" y="5720959"/>
            <a:ext cx="2285207" cy="1005381"/>
            <a:chOff x="1962943" y="2343765"/>
            <a:chExt cx="2285207" cy="1005381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943" y="2343765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037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29" y="2410933"/>
              <a:ext cx="646113" cy="938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2995 -0.26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893" y="1499286"/>
            <a:ext cx="7891975" cy="1866381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76" y="27226"/>
            <a:ext cx="12192000" cy="14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279" y="3721246"/>
            <a:ext cx="4457700" cy="1562099"/>
            <a:chOff x="1028700" y="3409950"/>
            <a:chExt cx="4457700" cy="15620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24758" y="3410819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8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5449007"/>
            <a:ext cx="4848062" cy="15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763" y="5449007"/>
            <a:ext cx="4462659" cy="15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9815" y="3747262"/>
            <a:ext cx="4848062" cy="1566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239" y="1104770"/>
            <a:ext cx="2578222" cy="31814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887963" y="38310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796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4283" y="544900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5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4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3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2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1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21866" y="439641"/>
            <a:ext cx="2356058" cy="24089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0</a:t>
            </a:r>
            <a:endParaRPr lang="en-US" sz="19900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25" y="1352135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63" y="1499286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12" y="1455514"/>
            <a:ext cx="1798637" cy="216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4" y="3620402"/>
            <a:ext cx="1425762" cy="17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97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9" y="5173614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27" y="5597175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75" y="5644090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456" y="386319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842">
            <a:off x="10569589" y="3466903"/>
            <a:ext cx="1217616" cy="146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9569" y="3243221"/>
            <a:ext cx="1213209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9941" y="5439143"/>
            <a:ext cx="1451036" cy="1603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74643" y="5277581"/>
            <a:ext cx="1547871" cy="1717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8591" y="3948436"/>
            <a:ext cx="1213209" cy="1463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0.04375 L -0.17006 -0.483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26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20573 -0.517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 smtClean="0">
                <a:solidFill>
                  <a:srgbClr val="FF0000"/>
                </a:solidFill>
              </a:rPr>
              <a:t>Cô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chúc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</a:rPr>
              <a:t>luôn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chăm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ngoan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giỏi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Xin </a:t>
            </a:r>
            <a:r>
              <a:rPr lang="en-US" sz="4400" b="1" dirty="0" err="1" smtClean="0"/>
              <a:t>chào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hẹn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gặp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lại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Hoạt động</a:t>
            </a:r>
            <a:r>
              <a:rPr lang="en-US" sz="6000" b="1" dirty="0" smtClean="0">
                <a:solidFill>
                  <a:srgbClr val="FF0000"/>
                </a:solidFill>
              </a:rPr>
              <a:t> 1: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lượng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phạm</a:t>
            </a:r>
            <a:r>
              <a:rPr lang="en-US" sz="5400" b="1" i="1" dirty="0" smtClean="0">
                <a:solidFill>
                  <a:srgbClr val="FF0000"/>
                </a:solidFill>
              </a:rPr>
              <a:t> vi 5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17" y="5032005"/>
            <a:ext cx="1990789" cy="16889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3838" y="5335389"/>
            <a:ext cx="1864787" cy="158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048" y="5367217"/>
            <a:ext cx="2053303" cy="1740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60" y="5144768"/>
            <a:ext cx="232410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96" b="97630" l="8787" r="937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557" y="1851082"/>
            <a:ext cx="6373191" cy="5626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61843" y="4372818"/>
            <a:ext cx="7457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5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4" y="4954148"/>
            <a:ext cx="2324100" cy="1962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8423">
        <p15:prstTrans prst="fracture"/>
      </p:transition>
    </mc:Choice>
    <mc:Fallback xmlns="">
      <p:transition spd="slow" advTm="18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7" y="4529797"/>
            <a:ext cx="1194748" cy="15812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66" y="5049254"/>
            <a:ext cx="1446705" cy="191475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29" y="5199581"/>
            <a:ext cx="1337434" cy="177013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2" b="93983" l="0" r="989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9" y="4915067"/>
            <a:ext cx="1303606" cy="172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09406" y="787792"/>
            <a:ext cx="4953276" cy="6596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20530" y="4476115"/>
            <a:ext cx="101790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19">
        <p:fade/>
      </p:transition>
    </mc:Choice>
    <mc:Fallback xmlns="">
      <p:transition spd="med" advTm="35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800" b="1" dirty="0" smtClean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" b="92683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59" y="4674710"/>
            <a:ext cx="2021147" cy="230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615" y="4443184"/>
            <a:ext cx="1872805" cy="213754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1789" y="4087235"/>
            <a:ext cx="1830868" cy="2089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9834" y="703072"/>
            <a:ext cx="4956478" cy="65964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2639" y="3429043"/>
            <a:ext cx="923290" cy="186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5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07">
        <p:fade/>
      </p:transition>
    </mc:Choice>
    <mc:Fallback xmlns="">
      <p:transition spd="med" advTm="344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 smtClean="0">
                <a:solidFill>
                  <a:srgbClr val="0070C0"/>
                </a:solidFill>
              </a:rPr>
              <a:t>Hoạt động</a:t>
            </a:r>
            <a:r>
              <a:rPr lang="en-US" sz="5400" b="1" dirty="0" smtClean="0">
                <a:solidFill>
                  <a:srgbClr val="0070C0"/>
                </a:solidFill>
              </a:rPr>
              <a:t> 2: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Gộp</a:t>
            </a:r>
            <a:r>
              <a:rPr lang="en-US" sz="4800" b="1" i="1" dirty="0" smtClean="0">
                <a:solidFill>
                  <a:srgbClr val="FF0000"/>
                </a:solidFill>
              </a:rPr>
              <a:t> hai nhóm trong phạm vi 5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" y="215987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Gộp 2 và 3 đối tượng 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2465" y="1245235"/>
            <a:ext cx="6946900" cy="20123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345" y="1620520"/>
            <a:ext cx="2004060" cy="1415415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2260" y="1620520"/>
            <a:ext cx="2004060" cy="1415415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6320" y="1620520"/>
            <a:ext cx="2004060" cy="141541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917305" y="1467485"/>
            <a:ext cx="1704340" cy="1568450"/>
            <a:chOff x="14043" y="2311"/>
            <a:chExt cx="2684" cy="2470"/>
          </a:xfrm>
        </p:grpSpPr>
        <p:sp>
          <p:nvSpPr>
            <p:cNvPr id="21" name="Rectangles 20"/>
            <p:cNvSpPr/>
            <p:nvPr/>
          </p:nvSpPr>
          <p:spPr>
            <a:xfrm>
              <a:off x="14043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14755" y="2311"/>
              <a:ext cx="1261" cy="24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672465" y="3929380"/>
            <a:ext cx="6946900" cy="22682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938905"/>
            <a:ext cx="3197860" cy="2258695"/>
          </a:xfrm>
          <a:prstGeom prst="rect">
            <a:avLst/>
          </a:prstGeom>
        </p:spPr>
      </p:pic>
      <p:pic>
        <p:nvPicPr>
          <p:cNvPr id="27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3060" y="3929380"/>
            <a:ext cx="3197860" cy="225869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917305" y="4274185"/>
            <a:ext cx="1704975" cy="1568450"/>
            <a:chOff x="14043" y="2311"/>
            <a:chExt cx="2685" cy="2470"/>
          </a:xfrm>
        </p:grpSpPr>
        <p:sp>
          <p:nvSpPr>
            <p:cNvPr id="30" name="Rectangles 29"/>
            <p:cNvSpPr/>
            <p:nvPr/>
          </p:nvSpPr>
          <p:spPr>
            <a:xfrm>
              <a:off x="14043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s 30"/>
            <p:cNvSpPr/>
            <p:nvPr/>
          </p:nvSpPr>
          <p:spPr>
            <a:xfrm>
              <a:off x="14756" y="2311"/>
              <a:ext cx="1261" cy="24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670" y="3162935"/>
            <a:ext cx="11687175" cy="20123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115" y="3429000"/>
            <a:ext cx="2004060" cy="1415415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6175" y="3429000"/>
            <a:ext cx="2004060" cy="1415415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3710" y="3429000"/>
            <a:ext cx="2004060" cy="1415415"/>
          </a:xfrm>
          <a:prstGeom prst="rect">
            <a:avLst/>
          </a:prstGeom>
        </p:spPr>
      </p:pic>
      <p:pic>
        <p:nvPicPr>
          <p:cNvPr id="25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520" y="3035935"/>
            <a:ext cx="3197860" cy="2258695"/>
          </a:xfrm>
          <a:prstGeom prst="rect">
            <a:avLst/>
          </a:prstGeom>
        </p:spPr>
      </p:pic>
      <p:pic>
        <p:nvPicPr>
          <p:cNvPr id="2" name="Content Placeholder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8596" l="6151" r="94246">
                        <a14:foregroundMark x1="88492" y1="38202" x2="87103" y2="58427"/>
                        <a14:foregroundMark x1="90079" y1="32303" x2="92262" y2="40169"/>
                        <a14:foregroundMark x1="90476" y1="59831" x2="85317" y2="67416"/>
                        <a14:foregroundMark x1="92262" y1="65449" x2="89087" y2="67416"/>
                        <a14:foregroundMark x1="83532" y1="24157" x2="79167" y2="29213"/>
                        <a14:foregroundMark x1="84722" y1="24719" x2="85714" y2="28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4140" y="3035935"/>
            <a:ext cx="3197860" cy="22586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36150" y="5175339"/>
            <a:ext cx="1517650" cy="1568658"/>
            <a:chOff x="15195" y="2130"/>
            <a:chExt cx="2685" cy="3024"/>
          </a:xfrm>
        </p:grpSpPr>
        <p:sp>
          <p:nvSpPr>
            <p:cNvPr id="6" name="Rectangles 5"/>
            <p:cNvSpPr/>
            <p:nvPr/>
          </p:nvSpPr>
          <p:spPr>
            <a:xfrm>
              <a:off x="15195" y="2311"/>
              <a:ext cx="2685" cy="247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s 7"/>
            <p:cNvSpPr/>
            <p:nvPr/>
          </p:nvSpPr>
          <p:spPr>
            <a:xfrm>
              <a:off x="15907" y="2130"/>
              <a:ext cx="1261" cy="30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96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</p:grpSp>
      <p:sp>
        <p:nvSpPr>
          <p:cNvPr id="10" name="Left Brace 9"/>
          <p:cNvSpPr/>
          <p:nvPr/>
        </p:nvSpPr>
        <p:spPr>
          <a:xfrm rot="5400000">
            <a:off x="2714625" y="26670"/>
            <a:ext cx="886460" cy="4638675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8848725" y="768350"/>
            <a:ext cx="886460" cy="3317875"/>
          </a:xfrm>
          <a:prstGeom prst="leftBrace">
            <a:avLst>
              <a:gd name="adj1" fmla="val 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2835275" y="33083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8994140" y="330835"/>
            <a:ext cx="6464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587">
        <p15:prstTrans prst="crush"/>
      </p:transition>
    </mc:Choice>
    <mc:Fallback xmlns="">
      <p:transition spd="slow" advTm="215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|1.1|1.2|1.4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2|1.3|1.3|1.8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|1.2|1.1|11.1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|0.9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Gộp 2 và 3 đối tượng </vt:lpstr>
      <vt:lpstr>PowerPoint Presentation</vt:lpstr>
      <vt:lpstr>PowerPoint Presentation</vt:lpstr>
      <vt:lpstr>Gộp 1 và 4 đối tượng </vt:lpstr>
      <vt:lpstr>PowerPoint Presentation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105</cp:revision>
  <dcterms:created xsi:type="dcterms:W3CDTF">2021-02-23T01:13:00Z</dcterms:created>
  <dcterms:modified xsi:type="dcterms:W3CDTF">2025-01-14T14:44:34Z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0F96087F84AB4741A5E7B9F7F0CD29C8_12</vt:lpwstr>
  </property>
  <property fmtid="{D5CDD505-2E9C-101B-9397-08002B2CF9AE}" pid="3" name="KSOProductBuildVer">
    <vt:lpwstr>1033-12.2.0.16731</vt:lpwstr>
  </property>
</Properties>
</file>