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3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5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0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2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60A8-7B6A-49D9-B34C-BEBA7504093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18D60-DA6E-450E-B1DE-9FE9B03A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2.png"/><Relationship Id="rId18" Type="http://schemas.microsoft.com/office/2007/relationships/hdphoto" Target="../media/hdphoto9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6.wdp"/><Relationship Id="rId17" Type="http://schemas.openxmlformats.org/officeDocument/2006/relationships/image" Target="../media/image34.png"/><Relationship Id="rId2" Type="http://schemas.openxmlformats.org/officeDocument/2006/relationships/image" Target="../media/image4.jpe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microsoft.com/office/2007/relationships/hdphoto" Target="../media/hdphoto5.wdp"/><Relationship Id="rId19" Type="http://schemas.openxmlformats.org/officeDocument/2006/relationships/image" Target="../media/image35.png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3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trái cây tuyệt vờ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4109" y="2148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UỶ BAN NHÂN DÂN QUÂN LONG BIÊN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TRƯỜNG MẦM NON HOA HƯỚNG DƯƠNG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96" y="1138027"/>
            <a:ext cx="1033298" cy="1033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6619" y="2751961"/>
            <a:ext cx="4823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HOẠT ĐỘNG KHÁM PHÁ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1288" y="38817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tài</a:t>
            </a:r>
            <a:r>
              <a:rPr lang="en-US" sz="2800" dirty="0" smtClean="0">
                <a:solidFill>
                  <a:srgbClr val="C00000"/>
                </a:solidFill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</a:rPr>
              <a:t>Một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số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loại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rau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ăn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quả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tuổi</a:t>
            </a:r>
            <a:r>
              <a:rPr lang="en-US" sz="2800" dirty="0" smtClean="0">
                <a:solidFill>
                  <a:srgbClr val="C00000"/>
                </a:solidFill>
              </a:rPr>
              <a:t>: 4-5 </a:t>
            </a:r>
            <a:r>
              <a:rPr lang="en-US" sz="2800" dirty="0" err="1" smtClean="0">
                <a:solidFill>
                  <a:srgbClr val="C00000"/>
                </a:solidFill>
              </a:rPr>
              <a:t>tuổi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Slide đẹp (28) | Background for powerpoint presentation, Powerpoint  background design, Free powerpoint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0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2255" y="185304"/>
            <a:ext cx="503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 : </a:t>
            </a:r>
            <a:r>
              <a:rPr lang="en-US" sz="3600" dirty="0" err="1" smtClean="0"/>
              <a:t>Đi</a:t>
            </a:r>
            <a:r>
              <a:rPr lang="en-US" sz="3600" dirty="0" smtClean="0"/>
              <a:t> </a:t>
            </a:r>
            <a:r>
              <a:rPr lang="en-US" sz="3600" dirty="0" err="1" smtClean="0"/>
              <a:t>chợ</a:t>
            </a:r>
            <a:r>
              <a:rPr lang="en-US" sz="3600" dirty="0" smtClean="0"/>
              <a:t> </a:t>
            </a:r>
            <a:r>
              <a:rPr lang="en-US" sz="3600" dirty="0" err="1" smtClean="0"/>
              <a:t>giúp</a:t>
            </a:r>
            <a:r>
              <a:rPr lang="en-US" sz="3600" dirty="0" smtClean="0"/>
              <a:t> </a:t>
            </a:r>
            <a:r>
              <a:rPr lang="en-US" sz="3600" dirty="0" err="1" smtClean="0"/>
              <a:t>mẹ</a:t>
            </a:r>
            <a:endParaRPr lang="en-US" sz="3600" dirty="0"/>
          </a:p>
        </p:txBody>
      </p:sp>
      <p:pic>
        <p:nvPicPr>
          <p:cNvPr id="6" name="Picture 5" descr="Bầu Quả - THAIECO - CUCAID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156" r="91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7" y="1215061"/>
            <a:ext cx="2652279" cy="15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ác dụng không ngờ về quả bí đao mọi người vẫn biết đế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29" b="94752" l="10000" r="6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6" y="3429000"/>
            <a:ext cx="1787236" cy="18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à chua beef Đà Lạt tại tp.HCM. Quả to, nhiều thịt, hương vị thơm ngon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817" y="441428"/>
            <a:ext cx="1840496" cy="16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Bí ngô: Hiệu quả, dinh dưỡng và cách ă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89958" l="72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44" y="2560511"/>
            <a:ext cx="1853546" cy="13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orning Glory | KAMERE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02" y="1161582"/>
            <a:ext cx="1966586" cy="19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Bà Bầu Ăn Rau Ngót Được Không? Những Lưu Ý Quan Trọng Mẹ Bầu Cần Biết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94" b="89691" l="0" r="9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75" y="1366925"/>
            <a:ext cx="1838108" cy="13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Cải ngọt - Hasfarm Green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025665" y="3920585"/>
            <a:ext cx="1590214" cy="15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ình ảnh Cái Giỏ Xinh đẹp PNG , Giỏ Clipart, Cái Rổ, Giỏ Trống PNG miễn phí  tải tập tin PSDComment và Vector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8" y="4715692"/>
            <a:ext cx="4239491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2" name="Picture 36" descr="Rau Mồng Tơi (Gói 300Gr) – 3Sach Mart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78" b="100000" l="2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843" y="403065"/>
            <a:ext cx="1403927" cy="140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77 0.18588 L 0.23177 0.4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33034 0.222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125 L -0.40547 0.6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1693 0.385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6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36"/>
            <a:ext cx="12192000" cy="67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6145" y="720436"/>
            <a:ext cx="435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hát</a:t>
            </a:r>
            <a:r>
              <a:rPr lang="en-US" sz="3600" dirty="0" smtClean="0"/>
              <a:t> : </a:t>
            </a:r>
            <a:r>
              <a:rPr lang="en-US" sz="3600" dirty="0" err="1" smtClean="0"/>
              <a:t>Bầu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bí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59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Slide đẹp (28) | Background for powerpoint presentation, Powerpoint  background design, Free powerpoint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3"/>
            <a:ext cx="12192000" cy="68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334327" y="1006764"/>
            <a:ext cx="5966691" cy="143163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6073" y="1385455"/>
            <a:ext cx="540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Bé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hãy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kể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tên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loại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rau</a:t>
            </a:r>
            <a:r>
              <a:rPr lang="en-U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ăn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quả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mà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con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nào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?</a:t>
            </a:r>
            <a:endParaRPr lang="en-US" sz="24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3076" name="Picture 4" descr="Hình ảnh Cô Giáo PNG Với Nền Trong Suốt | Tải Xuống Miễn Phí Trên  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1" b="95983" l="9981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59" y="1800953"/>
            <a:ext cx="2588618" cy="404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Slide đẹp (28) | Background for powerpoint presentation, Powerpoint  background design, Free powerpoint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2"/>
            <a:ext cx="12209088" cy="68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ầu Quả - THAIECO - CUCA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5" y="1415328"/>
            <a:ext cx="48768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64667" y="5037999"/>
            <a:ext cx="275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Quả</a:t>
            </a:r>
            <a:r>
              <a:rPr lang="en-US" sz="4000" dirty="0" smtClean="0"/>
              <a:t> </a:t>
            </a:r>
            <a:r>
              <a:rPr lang="en-US" sz="4000" dirty="0" err="1" smtClean="0"/>
              <a:t>bầu</a:t>
            </a:r>
            <a:endParaRPr lang="en-US" sz="4000" dirty="0"/>
          </a:p>
        </p:txBody>
      </p:sp>
      <p:pic>
        <p:nvPicPr>
          <p:cNvPr id="5130" name="Picture 10" descr="Tác dụng không ngờ về quả bí đao mọi người vẫn biết đế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09" y="746856"/>
            <a:ext cx="2700786" cy="36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81770" y="4808924"/>
            <a:ext cx="291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Quả</a:t>
            </a:r>
            <a:r>
              <a:rPr lang="en-US" sz="3600" dirty="0" smtClean="0"/>
              <a:t> </a:t>
            </a:r>
            <a:r>
              <a:rPr lang="en-US" sz="3600" dirty="0" err="1" smtClean="0"/>
              <a:t>bí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78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Slide đẹp (28) | Background for powerpoint presentation, Powerpoint  background design, Free powerpoint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2"/>
            <a:ext cx="12192000" cy="68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3855" y="415636"/>
            <a:ext cx="616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Món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 smtClean="0"/>
              <a:t>quả</a:t>
            </a:r>
            <a:r>
              <a:rPr lang="en-US" sz="4000" dirty="0" smtClean="0"/>
              <a:t> </a:t>
            </a:r>
            <a:r>
              <a:rPr lang="en-US" sz="4000" dirty="0" err="1" smtClean="0"/>
              <a:t>bầu</a:t>
            </a:r>
            <a:r>
              <a:rPr lang="en-US" sz="4000" dirty="0" smtClean="0"/>
              <a:t> , </a:t>
            </a:r>
            <a:r>
              <a:rPr lang="en-US" sz="4000" dirty="0" err="1" smtClean="0"/>
              <a:t>bí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6178" name="Picture 34" descr="Tổng hợp các món ngon và bổ dưỡng từ quả bầu cho bữa cơm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" y="1671781"/>
            <a:ext cx="225511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 descr="CANH BẦU NẤU TÔM Cách nấu canh bầu nấu tôm nước trong ngọt thịt không tanh 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11" y="1671781"/>
            <a:ext cx="3188600" cy="17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6" name="Picture 42" descr="Thông tin hữu ích và những lưu ý khi ăn quả bầ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222" y="1434597"/>
            <a:ext cx="4054154" cy="22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0" name="Picture 46" descr="Giảm Cân Với Các Món Ăn Từ Quả Bầu - Kho quẹ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31" y="4014209"/>
            <a:ext cx="3806824" cy="25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2" name="Picture 48" descr="Cách làm gỏi bí xanh thanh mát, món ăn dân dã cực đưa cơ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37457"/>
            <a:ext cx="4016134" cy="232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Slide đẹp (28) | Background for powerpoint presentation, Powerpoint  background design, Free powerpoint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2"/>
            <a:ext cx="12186513" cy="683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à chua beef Đà Lạt tại tp.HCM. Quả to, nhiều thịt, hương vị thơm ng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2" y="1322965"/>
            <a:ext cx="4123413" cy="361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í ngô: Hiệu quả, dinh dưỡng và cách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14" y="1322964"/>
            <a:ext cx="5026641" cy="35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45673" y="5430982"/>
            <a:ext cx="266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Quả</a:t>
            </a:r>
            <a:r>
              <a:rPr lang="en-US" sz="3600" dirty="0" smtClean="0"/>
              <a:t> </a:t>
            </a:r>
            <a:r>
              <a:rPr lang="en-US" sz="3600" dirty="0" err="1" smtClean="0"/>
              <a:t>cà</a:t>
            </a:r>
            <a:r>
              <a:rPr lang="en-US" sz="3600" dirty="0" smtClean="0"/>
              <a:t> </a:t>
            </a:r>
            <a:r>
              <a:rPr lang="en-US" sz="3600" dirty="0" err="1" smtClean="0"/>
              <a:t>chua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767782" y="5366327"/>
            <a:ext cx="241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Quả</a:t>
            </a:r>
            <a:r>
              <a:rPr lang="en-US" sz="3600" dirty="0" smtClean="0"/>
              <a:t> </a:t>
            </a:r>
            <a:r>
              <a:rPr lang="en-US" sz="3600" dirty="0" err="1" smtClean="0"/>
              <a:t>bí</a:t>
            </a:r>
            <a:r>
              <a:rPr lang="en-US" sz="3600" dirty="0" smtClean="0"/>
              <a:t> </a:t>
            </a:r>
            <a:r>
              <a:rPr lang="en-US" sz="3600" dirty="0" err="1" smtClean="0"/>
              <a:t>đỏ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1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Slide đẹp (28) | Background for powerpoint presentation, Powerpoint  background design, Free powerpoint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3"/>
            <a:ext cx="12192000" cy="68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F5 thực đơn với 4 món ăn ngon không cưỡng nổi từ cà ch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4" y="1898216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Lưu ý khi chế biến món ăn với cà ch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84" y="1898216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ông thức làm món đậu phụ sốt cà chua ngọn tuyệt đỉ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423" y="1987549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Trứng sốt cà chua: Món ngon bổ dưỡng thân qu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20" y="451881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12 Món Ngon Từ Cà Chua Giúp Bạn đổi Vị Cho Bữa ăn Gia đì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93" y="4547393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20739" y="323273"/>
            <a:ext cx="557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món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cà</a:t>
            </a:r>
            <a:r>
              <a:rPr lang="en-US" sz="3200" dirty="0" smtClean="0"/>
              <a:t> </a:t>
            </a:r>
            <a:r>
              <a:rPr lang="en-US" sz="3200" dirty="0" err="1" smtClean="0"/>
              <a:t>chua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1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Slide đẹp (28) | Background for powerpoint presentation, Powerpoint  background design, Free powerpoint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-249382"/>
            <a:ext cx="12192000" cy="67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45164" y="184727"/>
            <a:ext cx="578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Món</a:t>
            </a:r>
            <a:r>
              <a:rPr lang="en-US" sz="3600" dirty="0" smtClean="0"/>
              <a:t> </a:t>
            </a:r>
            <a:r>
              <a:rPr lang="en-US" sz="3600" dirty="0" err="1" smtClean="0"/>
              <a:t>ăn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bí</a:t>
            </a:r>
            <a:r>
              <a:rPr lang="en-US" sz="3600" dirty="0" smtClean="0"/>
              <a:t> </a:t>
            </a:r>
            <a:r>
              <a:rPr lang="en-US" sz="3600" dirty="0" err="1" smtClean="0"/>
              <a:t>đỏ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114" name="Picture 18" descr="6 Cách nấu canh bí đỏ với các loại thực phẩm ngon, bổ và 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29" y="173556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5 cách nấu món ăn tuyệt vị từ bí đỏ, trong đó có món chắc chắn bạn chưa  từng nấu: Hãy thử ng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12" y="176414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Bí Kíp Nấu Món Ngon Mùa Hè Từ Bí đỏ - Loại Quả Dễ Kiếm Lại Chứa  Beta-carotene đẹp Da - Rapido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39" y="184986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4 Món Ngon Từ Bí đỏ Cực Tốt Cho Sức Khỏe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29" y="411681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3 món ngon từ bí đỏ cho mùa Halloween ấm cú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05" y="404898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Slide đẹp (28) | Background for powerpoint presentation, Powerpoint  background design, Free powerpoint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85164" y="1534317"/>
            <a:ext cx="27709" cy="37488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ầu Quả - THAIECO - CUCA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2" y="1534317"/>
            <a:ext cx="2652279" cy="15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ác dụng không ngờ về quả bí đao mọi người vẫn biết đế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8" y="4068221"/>
            <a:ext cx="1533236" cy="20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à chua beef Đà Lạt tại tp.HCM. Quả to, nhiều thịt, hương vị thơm ng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77" y="1071418"/>
            <a:ext cx="2385441" cy="20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í ngô: Hiệu quả, dinh dưỡng và cách ă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64" y="4025634"/>
            <a:ext cx="2952673" cy="20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33091" y="249382"/>
            <a:ext cx="576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103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Bodoni MT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2025-01-06T14:48:39Z</dcterms:created>
  <dcterms:modified xsi:type="dcterms:W3CDTF">2025-01-06T17:17:07Z</dcterms:modified>
</cp:coreProperties>
</file>