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0" r:id="rId4"/>
    <p:sldId id="261" r:id="rId5"/>
    <p:sldId id="262" r:id="rId6"/>
    <p:sldId id="263" r:id="rId7"/>
    <p:sldId id="264" r:id="rId8"/>
    <p:sldId id="265" r:id="rId9"/>
    <p:sldId id="267" r:id="rId10"/>
    <p:sldId id="268" r:id="rId11"/>
    <p:sldId id="269" r:id="rId12"/>
    <p:sldId id="271" r:id="rId13"/>
    <p:sldId id="272" r:id="rId14"/>
    <p:sldId id="274" r:id="rId15"/>
    <p:sldId id="275" r:id="rId16"/>
    <p:sldId id="276"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image" Target="../media/image21.jp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41.png"/><Relationship Id="rId5" Type="http://schemas.openxmlformats.org/officeDocument/2006/relationships/image" Target="../media/image26.png"/><Relationship Id="rId10"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microsoft.com/office/2007/relationships/hdphoto" Target="../media/hdphoto10.wdp"/><Relationship Id="rId3" Type="http://schemas.openxmlformats.org/officeDocument/2006/relationships/image" Target="../media/image22.png"/><Relationship Id="rId21" Type="http://schemas.microsoft.com/office/2007/relationships/hdphoto" Target="../media/hdphoto11.wdp"/><Relationship Id="rId7" Type="http://schemas.openxmlformats.org/officeDocument/2006/relationships/image" Target="../media/image25.png"/><Relationship Id="rId12" Type="http://schemas.openxmlformats.org/officeDocument/2006/relationships/image" Target="../media/image45.jpeg"/><Relationship Id="rId17" Type="http://schemas.openxmlformats.org/officeDocument/2006/relationships/image" Target="../media/image31.png"/><Relationship Id="rId2" Type="http://schemas.openxmlformats.org/officeDocument/2006/relationships/image" Target="../media/image21.jpg"/><Relationship Id="rId16" Type="http://schemas.microsoft.com/office/2007/relationships/hdphoto" Target="../media/hdphoto9.wdp"/><Relationship Id="rId20"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3.png"/><Relationship Id="rId9" Type="http://schemas.microsoft.com/office/2007/relationships/hdphoto" Target="../media/hdphoto6.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microsoft.com/office/2007/relationships/hdphoto" Target="../media/hdphoto10.wdp"/><Relationship Id="rId3" Type="http://schemas.openxmlformats.org/officeDocument/2006/relationships/image" Target="../media/image22.png"/><Relationship Id="rId21" Type="http://schemas.microsoft.com/office/2007/relationships/hdphoto" Target="../media/hdphoto11.wdp"/><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image" Target="../media/image21.jpg"/><Relationship Id="rId16" Type="http://schemas.microsoft.com/office/2007/relationships/hdphoto" Target="../media/hdphoto9.wdp"/><Relationship Id="rId20"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3.png"/><Relationship Id="rId9" Type="http://schemas.microsoft.com/office/2007/relationships/hdphoto" Target="../media/hdphoto6.wdp"/><Relationship Id="rId1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0.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6.png"/><Relationship Id="rId2" Type="http://schemas.openxmlformats.org/officeDocument/2006/relationships/image" Target="../media/image21.jp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5490" y="3312160"/>
            <a:ext cx="7901305" cy="1884680"/>
          </a:xfrm>
        </p:spPr>
        <p:txBody>
          <a:bodyPr>
            <a:noAutofit/>
          </a:bodyPr>
          <a:lstStyle/>
          <a:p>
            <a:pPr algn="l"/>
            <a:r>
              <a:rPr sz="2800" b="1" dirty="0">
                <a:latin typeface="Times New Roman" panose="02020603050405020304" pitchFamily="18" charset="0"/>
                <a:cs typeface="Times New Roman" panose="02020603050405020304" pitchFamily="18" charset="0"/>
                <a:sym typeface="+mn-ea"/>
              </a:rPr>
              <a:t>Lĩnh vực: Phát triển </a:t>
            </a:r>
            <a:r>
              <a:rPr lang="vi-VN" sz="2800" b="1" dirty="0">
                <a:latin typeface="Times New Roman" panose="02020603050405020304" pitchFamily="18" charset="0"/>
                <a:cs typeface="Times New Roman" panose="02020603050405020304" pitchFamily="18" charset="0"/>
                <a:sym typeface="+mn-ea"/>
              </a:rPr>
              <a:t>ngôn ngữ</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sym typeface="+mn-ea"/>
              </a:rPr>
              <a:t>Hoạt động: Làm quen với tác phẩm văn học</a:t>
            </a:r>
            <a:br>
              <a:rPr lang="vi-VN" sz="2800" b="1" dirty="0">
                <a:latin typeface="Times New Roman" panose="02020603050405020304" pitchFamily="18" charset="0"/>
                <a:cs typeface="Times New Roman" panose="02020603050405020304" pitchFamily="18" charset="0"/>
                <a:sym typeface="+mn-ea"/>
              </a:rPr>
            </a:br>
            <a:r>
              <a:rPr lang="vi-VN" sz="2800" b="1" dirty="0">
                <a:solidFill>
                  <a:schemeClr val="tx1"/>
                </a:solidFill>
                <a:latin typeface="Times New Roman" panose="02020603050405020304" pitchFamily="18" charset="0"/>
                <a:cs typeface="Times New Roman" panose="02020603050405020304" pitchFamily="18" charset="0"/>
              </a:rPr>
              <a:t>Đề tài: </a:t>
            </a:r>
            <a:r>
              <a:rPr lang="en-US" altLang="vi-VN" sz="2800" b="1" dirty="0">
                <a:solidFill>
                  <a:schemeClr val="tx1"/>
                </a:solidFill>
                <a:latin typeface="Times New Roman" panose="02020603050405020304" pitchFamily="18" charset="0"/>
                <a:cs typeface="Times New Roman" panose="02020603050405020304" pitchFamily="18" charset="0"/>
              </a:rPr>
              <a:t>Truyện “Chú bé giọt </a:t>
            </a:r>
            <a:r>
              <a:rPr lang="en-US" altLang="vi-VN" sz="2800" b="1" dirty="0" err="1">
                <a:solidFill>
                  <a:schemeClr val="tx1"/>
                </a:solidFill>
                <a:latin typeface="Times New Roman" panose="02020603050405020304" pitchFamily="18" charset="0"/>
                <a:cs typeface="Times New Roman" panose="02020603050405020304" pitchFamily="18" charset="0"/>
              </a:rPr>
              <a:t>nước</a:t>
            </a:r>
            <a:r>
              <a:rPr lang="en-US" altLang="vi-VN" sz="2800" b="1" dirty="0" smtClean="0">
                <a:solidFill>
                  <a:schemeClr val="tx1"/>
                </a:solidFill>
                <a:latin typeface="Times New Roman" panose="02020603050405020304" pitchFamily="18" charset="0"/>
                <a:cs typeface="Times New Roman" panose="02020603050405020304" pitchFamily="18" charset="0"/>
              </a:rPr>
              <a:t>”</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sz="2800" b="1" dirty="0">
                <a:latin typeface="Times New Roman" panose="02020603050405020304" pitchFamily="18" charset="0"/>
                <a:cs typeface="Times New Roman" panose="02020603050405020304" pitchFamily="18" charset="0"/>
                <a:sym typeface="+mn-ea"/>
              </a:rPr>
              <a:t>Lứa tuổi: MG</a:t>
            </a:r>
            <a:r>
              <a:rPr lang="en-US" sz="2800" b="1" dirty="0">
                <a:latin typeface="Times New Roman" panose="02020603050405020304" pitchFamily="18" charset="0"/>
                <a:cs typeface="Times New Roman" panose="02020603050405020304" pitchFamily="18" charset="0"/>
                <a:sym typeface="+mn-ea"/>
              </a:rPr>
              <a:t>N 4</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5</a:t>
            </a:r>
            <a:r>
              <a:rPr sz="2800" b="1" dirty="0">
                <a:latin typeface="Times New Roman" panose="02020603050405020304" pitchFamily="18" charset="0"/>
                <a:cs typeface="Times New Roman" panose="02020603050405020304" pitchFamily="18" charset="0"/>
                <a:sym typeface="+mn-ea"/>
              </a:rPr>
              <a:t> tuổi</a:t>
            </a:r>
            <a:endParaRPr lang="en-US" sz="2800" b="1" dirty="0">
              <a:latin typeface="Times New Roman" panose="02020603050405020304" pitchFamily="18" charset="0"/>
              <a:cs typeface="Times New Roman" panose="02020603050405020304" pitchFamily="18" charset="0"/>
              <a:sym typeface="+mn-ea"/>
            </a:endParaRPr>
          </a:p>
        </p:txBody>
      </p:sp>
      <p:sp>
        <p:nvSpPr>
          <p:cNvPr id="2050" name="Rectangle 2"/>
          <p:cNvSpPr>
            <a:spLocks noGrp="1"/>
          </p:cNvSpPr>
          <p:nvPr/>
        </p:nvSpPr>
        <p:spPr>
          <a:xfrm>
            <a:off x="3285490" y="748030"/>
            <a:ext cx="6057900" cy="85725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sz="2000" b="1" dirty="0">
                <a:solidFill>
                  <a:schemeClr val="tx1"/>
                </a:solidFill>
                <a:latin typeface="Times New Roman" panose="02020603050405020304" pitchFamily="18" charset="0"/>
              </a:rPr>
              <a:t>PHÒNG GIÁO DỤC ĐÀO TẠO QUẬN LONG BIÊN</a:t>
            </a:r>
            <a:br>
              <a:rPr sz="2000" b="1" dirty="0">
                <a:solidFill>
                  <a:schemeClr val="tx1"/>
                </a:solidFill>
                <a:latin typeface="Times New Roman" panose="02020603050405020304" pitchFamily="18" charset="0"/>
              </a:rPr>
            </a:br>
            <a:r>
              <a:rPr sz="2000" b="1" dirty="0">
                <a:solidFill>
                  <a:schemeClr val="tx1"/>
                </a:solidFill>
                <a:latin typeface="Times New Roman" panose="02020603050405020304" pitchFamily="18" charset="0"/>
              </a:rPr>
              <a:t>TRƯỜNG M</a:t>
            </a:r>
            <a:r>
              <a:rPr lang="en-US" sz="2000" b="1" dirty="0">
                <a:solidFill>
                  <a:schemeClr val="tx1"/>
                </a:solidFill>
                <a:latin typeface="Times New Roman" panose="02020603050405020304" pitchFamily="18" charset="0"/>
              </a:rPr>
              <a:t>ẦM NON HOA HƯỚNG DƯƠNG </a:t>
            </a:r>
            <a:r>
              <a:rPr sz="1500" b="1" dirty="0">
                <a:solidFill>
                  <a:srgbClr val="FF00FF"/>
                </a:solidFill>
                <a:latin typeface="Times New Roman" panose="02020603050405020304" pitchFamily="18" charset="0"/>
              </a:rPr>
              <a:t/>
            </a:r>
            <a:br>
              <a:rPr sz="1500" b="1" dirty="0">
                <a:solidFill>
                  <a:srgbClr val="FF00FF"/>
                </a:solidFill>
                <a:latin typeface="Times New Roman" panose="02020603050405020304" pitchFamily="18" charset="0"/>
              </a:rPr>
            </a:br>
            <a:endParaRPr sz="1500" b="1" dirty="0">
              <a:solidFill>
                <a:srgbClr val="FF00FF"/>
              </a:solidFill>
              <a:latin typeface="Times New Roman" panose="02020603050405020304"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100000" l="0" r="98315">
                        <a14:foregroundMark x1="51685" y1="52247" x2="51685" y2="52247"/>
                        <a14:foregroundMark x1="48876" y1="44944" x2="48876" y2="44944"/>
                        <a14:foregroundMark x1="48876" y1="44944" x2="20787" y2="66854"/>
                        <a14:foregroundMark x1="51124" y1="28652" x2="23596" y2="62921"/>
                        <a14:foregroundMark x1="49438" y1="41573" x2="65730" y2="68539"/>
                        <a14:foregroundMark x1="55618" y1="41011" x2="70787" y2="43258"/>
                        <a14:foregroundMark x1="58427" y1="39326" x2="66854" y2="23596"/>
                        <a14:foregroundMark x1="62360" y1="42135" x2="78652" y2="38202"/>
                        <a14:foregroundMark x1="65169" y1="43258" x2="73596" y2="66854"/>
                        <a14:foregroundMark x1="62360" y1="62360" x2="36517" y2="65169"/>
                        <a14:foregroundMark x1="47191" y1="64607" x2="32022" y2="66292"/>
                        <a14:foregroundMark x1="48876" y1="65730" x2="51124" y2="80899"/>
                        <a14:foregroundMark x1="54494" y1="77528" x2="71910" y2="75843"/>
                        <a14:foregroundMark x1="33146" y1="71348" x2="53933" y2="76404"/>
                        <a14:foregroundMark x1="47191" y1="65169" x2="51124" y2="56180"/>
                        <a14:foregroundMark x1="25843" y1="55618" x2="29213" y2="38202"/>
                        <a14:foregroundMark x1="25281" y1="50000" x2="35393" y2="26404"/>
                        <a14:foregroundMark x1="33708" y1="47191" x2="59551" y2="29775"/>
                        <a14:foregroundMark x1="28090" y1="38764" x2="53371" y2="28090"/>
                      </a14:backgroundRemoval>
                    </a14:imgEffect>
                  </a14:imgLayer>
                </a14:imgProps>
              </a:ext>
              <a:ext uri="{28A0092B-C50C-407E-A947-70E740481C1C}">
                <a14:useLocalDpi xmlns:a14="http://schemas.microsoft.com/office/drawing/2010/main" val="0"/>
              </a:ext>
            </a:extLst>
          </a:blip>
          <a:stretch>
            <a:fillRect/>
          </a:stretch>
        </p:blipFill>
        <p:spPr>
          <a:xfrm>
            <a:off x="5336540" y="1470025"/>
            <a:ext cx="1518285" cy="14566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13" y="-1095605"/>
            <a:ext cx="12192001" cy="7953605"/>
          </a:xfrm>
        </p:spPr>
      </p:pic>
      <p:pic>
        <p:nvPicPr>
          <p:cNvPr id="5" name="Picture 4"/>
          <p:cNvPicPr>
            <a:picLocks noChangeAspect="1"/>
          </p:cNvPicPr>
          <p:nvPr/>
        </p:nvPicPr>
        <p:blipFill>
          <a:blip r:embed="rId3"/>
          <a:stretch>
            <a:fillRect/>
          </a:stretch>
        </p:blipFill>
        <p:spPr>
          <a:xfrm>
            <a:off x="7067180" y="3151418"/>
            <a:ext cx="1554615" cy="1554615"/>
          </a:xfrm>
          <a:prstGeom prst="rect">
            <a:avLst/>
          </a:prstGeom>
        </p:spPr>
      </p:pic>
      <p:sp>
        <p:nvSpPr>
          <p:cNvPr id="6" name="Rectangle 5"/>
          <p:cNvSpPr/>
          <p:nvPr/>
        </p:nvSpPr>
        <p:spPr>
          <a:xfrm>
            <a:off x="5017614" y="365125"/>
            <a:ext cx="6096000" cy="646331"/>
          </a:xfrm>
          <a:prstGeom prst="rect">
            <a:avLst/>
          </a:prstGeom>
        </p:spPr>
        <p:txBody>
          <a:bodyPr>
            <a:spAutoFit/>
          </a:bodyPr>
          <a:lstStyle/>
          <a:p>
            <a:r>
              <a:rPr lang="en-US" dirty="0">
                <a:solidFill>
                  <a:srgbClr val="000000"/>
                </a:solidFill>
                <a:latin typeface="Arial" panose="020B0604020202020204" pitchFamily="34" charset="0"/>
              </a:rPr>
              <a:t>Thật bất ngờ, vừa ngủ dậy, chú thấy mình đang ở một cửa sông </a:t>
            </a:r>
            <a:r>
              <a:rPr lang="en-US" dirty="0" smtClean="0">
                <a:solidFill>
                  <a:srgbClr val="000000"/>
                </a:solidFill>
                <a:latin typeface="Arial" panose="020B0604020202020204" pitchFamily="34" charset="0"/>
              </a:rPr>
              <a:t>lớn.</a:t>
            </a:r>
            <a:endParaRPr lang="en-US" dirty="0"/>
          </a:p>
        </p:txBody>
      </p:sp>
    </p:spTree>
    <p:extLst>
      <p:ext uri="{BB962C8B-B14F-4D97-AF65-F5344CB8AC3E}">
        <p14:creationId xmlns:p14="http://schemas.microsoft.com/office/powerpoint/2010/main" val="17170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5.92593E-6 L 3.54167E-6 -5.92593E-6 C -0.01055 0.00601 -0.00339 0.00231 -0.01094 0.00532 C -0.01198 0.00578 -0.01289 0.00647 -0.01394 0.0067 C -0.02162 0.00879 -0.02852 0.00856 -0.03646 0.00948 C -0.04388 0.01041 -0.04349 0.01041 -0.04961 0.01226 C -0.05586 0.01596 -0.04584 0.01041 -0.05808 0.01504 C -0.05964 0.0155 -0.0612 0.01689 -0.06276 0.01782 C -0.06368 0.01828 -0.06472 0.01874 -0.06576 0.0192 C -0.06706 0.01967 -0.06836 0.0199 -0.06967 0.02059 C -0.08034 0.02615 -0.06836 0.02036 -0.07579 0.02592 C -0.07683 0.02684 -0.07787 0.02684 -0.07891 0.02731 C -0.08451 0.03402 -0.08177 0.03217 -0.08672 0.03425 C -0.09076 0.04536 -0.08542 0.03194 -0.0905 0.04119 C -0.09115 0.04235 -0.09154 0.04397 -0.09206 0.04536 C -0.09284 0.04675 -0.09375 0.04791 -0.09441 0.0493 C -0.09506 0.05069 -0.09532 0.05231 -0.09597 0.05346 C -0.09662 0.05508 -0.09753 0.05624 -0.09831 0.05763 C -0.1017 0.06504 -0.09831 0.05856 -0.10052 0.06596 C -0.10144 0.06874 -0.10261 0.07129 -0.10365 0.07407 L -0.10677 0.0824 L -0.1099 0.09073 C -0.11042 0.09212 -0.11081 0.09351 -0.11146 0.09467 C -0.11433 0.09999 -0.11276 0.09791 -0.11602 0.10161 C -0.11654 0.103 -0.11693 0.10462 -0.11758 0.10578 C -0.11941 0.10902 -0.12071 0.10879 -0.12305 0.10994 C -0.12461 0.1118 -0.12579 0.11457 -0.12761 0.1155 C -0.12982 0.11643 -0.13347 0.11782 -0.13542 0.11944 C -0.14232 0.12569 -0.13373 0.11851 -0.14467 0.12499 C -0.17162 0.14096 -0.14766 0.12777 -0.21967 0.12916 C -0.22435 0.12962 -0.22891 0.12985 -0.2336 0.13055 C -0.23477 0.13078 -0.24219 0.13286 -0.24362 0.13332 C -0.24467 0.13356 -0.24571 0.13425 -0.24675 0.13471 C -0.2556 0.13819 -0.2461 0.13402 -0.25365 0.13749 C -0.25821 0.14258 -0.25391 0.13819 -0.25834 0.14143 C -0.25938 0.14235 -0.26029 0.14351 -0.26146 0.1442 C -0.26289 0.14536 -0.26446 0.14606 -0.26602 0.14698 L -0.26836 0.14837 C -0.26941 0.15022 -0.27032 0.15231 -0.27149 0.15393 C -0.27305 0.15601 -0.27513 0.15694 -0.27683 0.15809 C -0.27943 0.16481 -0.27761 0.16133 -0.28308 0.16758 L -0.28542 0.17036 C -0.28594 0.17175 -0.2862 0.17337 -0.28698 0.17453 C -0.28829 0.17661 -0.29154 0.18008 -0.29154 0.18008 C -0.29206 0.18147 -0.29271 0.18263 -0.2931 0.18425 C -0.29349 0.18541 -0.29336 0.18726 -0.29388 0.18819 C -0.29454 0.18957 -0.29545 0.19004 -0.29623 0.19096 C -0.29701 0.19235 -0.29766 0.19397 -0.29857 0.19513 C -0.29948 0.19675 -0.30066 0.19791 -0.30157 0.1993 C -0.30248 0.20045 -0.30313 0.20207 -0.30391 0.20346 C -0.3073 0.20832 -0.30508 0.20439 -0.3086 0.20763 C -0.30938 0.20832 -0.31003 0.20948 -0.31094 0.21041 C -0.31159 0.21087 -0.31329 0.2118 -0.31329 0.2118 L -0.31394 0.21041 " pathEditMode="relative" ptsTypes="AAAAAAAAAAAAAAAAAAAAAAAAAAAAAAAAAAAAAAAAAAAAAAAAAAAAAA">
                                      <p:cBhvr>
                                        <p:cTn id="6" dur="3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pic>
        <p:nvPicPr>
          <p:cNvPr id="5" name="Picture 4"/>
          <p:cNvPicPr>
            <a:picLocks noChangeAspect="1"/>
          </p:cNvPicPr>
          <p:nvPr/>
        </p:nvPicPr>
        <p:blipFill>
          <a:blip r:embed="rId3"/>
          <a:stretch>
            <a:fillRect/>
          </a:stretch>
        </p:blipFill>
        <p:spPr>
          <a:xfrm>
            <a:off x="8923348" y="2903549"/>
            <a:ext cx="2430451" cy="2430451"/>
          </a:xfrm>
          <a:prstGeom prst="rect">
            <a:avLst/>
          </a:prstGeom>
        </p:spPr>
      </p:pic>
      <p:sp>
        <p:nvSpPr>
          <p:cNvPr id="6" name="Rectangle 5"/>
          <p:cNvSpPr/>
          <p:nvPr/>
        </p:nvSpPr>
        <p:spPr>
          <a:xfrm>
            <a:off x="1015253" y="1027906"/>
            <a:ext cx="6096000" cy="954107"/>
          </a:xfrm>
          <a:prstGeom prst="rect">
            <a:avLst/>
          </a:prstGeom>
        </p:spPr>
        <p:txBody>
          <a:bodyPr>
            <a:spAutoFit/>
          </a:bodyPr>
          <a:lstStyle/>
          <a:p>
            <a:pPr algn="just"/>
            <a:r>
              <a:rPr lang="en-US" sz="1400" dirty="0" smtClean="0">
                <a:solidFill>
                  <a:srgbClr val="000000"/>
                </a:solidFill>
              </a:rPr>
              <a:t>T</a:t>
            </a:r>
            <a:r>
              <a:rPr lang="vi-VN" sz="1400" dirty="0" smtClean="0">
                <a:solidFill>
                  <a:srgbClr val="000000"/>
                </a:solidFill>
              </a:rPr>
              <a:t>rước </a:t>
            </a:r>
            <a:r>
              <a:rPr lang="vi-VN" sz="1400" dirty="0">
                <a:solidFill>
                  <a:srgbClr val="000000"/>
                </a:solidFill>
              </a:rPr>
              <a:t>mặt là vương quốc Đại Dương lóng lánh bạc. Bà mẹ Biển Cả đang đứng đợi ở đó. Chú bé Giọt Nước chạy lao tới như muốn được ôm chầm lấy mẹ. Chú gọi to:</a:t>
            </a:r>
            <a:endParaRPr lang="vi-VN" sz="1400" dirty="0">
              <a:solidFill>
                <a:srgbClr val="333333"/>
              </a:solidFill>
            </a:endParaRPr>
          </a:p>
          <a:p>
            <a:pPr algn="just"/>
            <a:r>
              <a:rPr lang="vi-VN" sz="1400" dirty="0">
                <a:solidFill>
                  <a:srgbClr val="000000"/>
                </a:solidFill>
              </a:rPr>
              <a:t>- Mẹ, mẹ ơi!...</a:t>
            </a:r>
            <a:endParaRPr lang="vi-VN" sz="1400" dirty="0">
              <a:solidFill>
                <a:srgbClr val="333333"/>
              </a:solidFill>
            </a:endParaRPr>
          </a:p>
        </p:txBody>
      </p:sp>
    </p:spTree>
    <p:extLst>
      <p:ext uri="{BB962C8B-B14F-4D97-AF65-F5344CB8AC3E}">
        <p14:creationId xmlns:p14="http://schemas.microsoft.com/office/powerpoint/2010/main" val="18731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2.96296E-6 L -4.16667E-7 0.00023 C -0.00234 0.00093 -0.00469 0.00278 -0.00703 0.00278 C -0.02865 0.00371 -0.02708 0.00371 -0.03945 -2.96296E-6 C -0.04479 -0.00301 -0.03841 0.00047 -0.04727 -0.00254 C -0.04805 -0.00301 -0.0487 -0.0037 -0.04961 -0.00393 C -0.05104 -0.00463 -0.0526 -0.00486 -0.05417 -0.00532 C -0.05495 -0.00625 -0.0556 -0.0074 -0.05651 -0.0081 C -0.06432 -0.01412 -0.05391 -0.00301 -0.06419 -0.01227 C -0.0681 -0.01574 -0.06628 -0.01435 -0.06966 -0.01643 C -0.0707 -0.01782 -0.07174 -0.01921 -0.07279 -0.0206 C -0.07357 -0.02152 -0.07448 -0.02199 -0.07513 -0.02338 C -0.0793 -0.03287 -0.07148 -0.02222 -0.07812 -0.03009 C -0.08203 -0.04027 -0.07982 -0.03634 -0.08437 -0.04259 C -0.08463 -0.04398 -0.08477 -0.04537 -0.08516 -0.04676 C -0.08646 -0.05162 -0.08932 -0.05532 -0.09128 -0.05902 C -0.0931 -0.06227 -0.09583 -0.06759 -0.09831 -0.06875 C -0.10794 -0.07291 -0.09596 -0.06759 -0.10365 -0.07152 C -0.10469 -0.07199 -0.10573 -0.07222 -0.10677 -0.07291 C -0.10755 -0.07315 -0.10833 -0.07384 -0.10911 -0.0743 C -0.11042 -0.07477 -0.11172 -0.075 -0.11302 -0.07546 L -0.14544 -0.0743 C -0.1474 -0.07407 -0.15247 -0.07222 -0.15469 -0.07152 C -0.15573 -0.07106 -0.15677 -0.07037 -0.15781 -0.07014 C -0.16588 -0.06782 -0.16328 -0.06967 -0.17096 -0.06736 C -0.17865 -0.06504 -0.16836 -0.0669 -0.17865 -0.06319 C -0.18125 -0.06227 -0.18398 -0.0618 -0.18646 -0.06041 C -0.18997 -0.05833 -0.18789 -0.05926 -0.19258 -0.05764 L -0.29466 -0.05902 C -0.30013 -0.05926 -0.297 -0.06018 -0.30091 -0.06319 C -0.30182 -0.06389 -0.30299 -0.06389 -0.30404 -0.06458 C -0.30937 -0.06828 -0.30495 -0.06597 -0.30937 -0.07014 C -0.31016 -0.0706 -0.31094 -0.07106 -0.31172 -0.07152 C -0.31875 -0.08078 -0.31536 -0.07847 -0.32096 -0.08102 C -0.32357 -0.08565 -0.32253 -0.08518 -0.32565 -0.08657 C -0.32773 -0.0875 -0.33177 -0.08935 -0.33177 -0.08912 C -0.33346 -0.09143 -0.33529 -0.09375 -0.33724 -0.0949 C -0.34102 -0.09722 -0.34414 -0.09791 -0.34805 -0.09884 L -0.39219 -0.09768 C -0.39557 -0.09745 -0.39818 -0.09537 -0.40143 -0.09352 L -0.40378 -0.09213 C -0.40456 -0.09166 -0.40521 -0.09097 -0.40599 -0.09074 C -0.40755 -0.09027 -0.40911 -0.08981 -0.41068 -0.08935 C -0.41654 -0.08727 -0.41224 -0.08727 -0.42148 -0.08518 L -0.42773 -0.08379 C -0.42852 -0.08287 -0.42943 -0.0824 -0.43008 -0.08102 C -0.43047 -0.07986 -0.43086 -0.07847 -0.43086 -0.07685 C -0.43086 -0.07546 -0.43255 -0.05301 -0.42852 -0.04676 C -0.42708 -0.04444 -0.42539 -0.04305 -0.42383 -0.0412 C -0.42083 -0.0375 -0.4224 -0.03889 -0.41914 -0.03703 C -0.41836 -0.03611 -0.41771 -0.03495 -0.41693 -0.03426 C -0.41588 -0.03356 -0.41484 -0.03333 -0.4138 -0.03287 C -0.40833 -0.03009 -0.41523 -0.0324 -0.40599 -0.03009 L -0.34961 -0.03148 C -0.34883 -0.03148 -0.34805 -0.03264 -0.34727 -0.03287 C -0.34466 -0.03402 -0.34219 -0.03518 -0.33958 -0.03565 L -0.33177 -0.03703 C -0.33021 -0.03796 -0.32878 -0.03889 -0.32721 -0.03981 C -0.32617 -0.04027 -0.32513 -0.04051 -0.32409 -0.0412 C -0.32253 -0.0419 -0.32096 -0.04305 -0.3194 -0.04398 C -0.31836 -0.04537 -0.31745 -0.04699 -0.31641 -0.04815 C -0.31536 -0.04884 -0.31419 -0.04884 -0.31328 -0.04953 C -0.31224 -0.05023 -0.3112 -0.05139 -0.31016 -0.05208 C -0.30911 -0.05277 -0.30807 -0.05301 -0.30703 -0.05347 C -0.30625 -0.05393 -0.30547 -0.0544 -0.30469 -0.05486 C -0.30286 -0.05717 -0.30156 -0.05902 -0.29935 -0.06041 C -0.29805 -0.06134 -0.29349 -0.06273 -0.29232 -0.06319 C -0.29141 -0.06412 -0.29023 -0.06504 -0.28932 -0.06597 C -0.28724 -0.06805 -0.28463 -0.07129 -0.28229 -0.07291 C -0.28138 -0.07338 -0.28021 -0.07361 -0.27917 -0.0743 C -0.27786 -0.075 -0.27669 -0.07615 -0.27539 -0.07685 C -0.27383 -0.07777 -0.27148 -0.07847 -0.26992 -0.07963 C -0.26862 -0.08078 -0.26745 -0.08264 -0.26615 -0.08379 C -0.26523 -0.08449 -0.25977 -0.08634 -0.25911 -0.08657 C -0.2582 -0.0875 -0.25508 -0.09051 -0.25365 -0.09074 C -0.23802 -0.09328 -0.24258 -0.08588 -0.23828 -0.09352 L -0.23672 -0.0949 " pathEditMode="relative" rAng="0" ptsTypes="AAAAAAAAAAAAAAAAAAAAAAAAAAAAAAAAAAAAAAAAAAAAAAAAAAAAAAAAAAAAAAAAAAAAAAAAAAAAA">
                                      <p:cBhvr>
                                        <p:cTn id="6" dur="5250" fill="hold"/>
                                        <p:tgtEl>
                                          <p:spTgt spid="5"/>
                                        </p:tgtEl>
                                        <p:attrNameLst>
                                          <p:attrName>ppt_x</p:attrName>
                                          <p:attrName>ppt_y</p:attrName>
                                        </p:attrNameLst>
                                      </p:cBhvr>
                                      <p:rCtr x="-21563" y="-479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75" fill="hold">
                                          <p:stCondLst>
                                            <p:cond delay="0"/>
                                          </p:stCondLst>
                                        </p:cTn>
                                        <p:tgtEl>
                                          <p:spTgt spid="5"/>
                                        </p:tgtEl>
                                        <p:attrNameLst>
                                          <p:attrName>r</p:attrName>
                                        </p:attrNameLst>
                                      </p:cBhvr>
                                    </p:animRot>
                                    <p:animRot by="-240000">
                                      <p:cBhvr>
                                        <p:cTn id="11" dur="550" fill="hold">
                                          <p:stCondLst>
                                            <p:cond delay="550"/>
                                          </p:stCondLst>
                                        </p:cTn>
                                        <p:tgtEl>
                                          <p:spTgt spid="5"/>
                                        </p:tgtEl>
                                        <p:attrNameLst>
                                          <p:attrName>r</p:attrName>
                                        </p:attrNameLst>
                                      </p:cBhvr>
                                    </p:animRot>
                                    <p:animRot by="240000">
                                      <p:cBhvr>
                                        <p:cTn id="12" dur="550" fill="hold">
                                          <p:stCondLst>
                                            <p:cond delay="1100"/>
                                          </p:stCondLst>
                                        </p:cTn>
                                        <p:tgtEl>
                                          <p:spTgt spid="5"/>
                                        </p:tgtEl>
                                        <p:attrNameLst>
                                          <p:attrName>r</p:attrName>
                                        </p:attrNameLst>
                                      </p:cBhvr>
                                    </p:animRot>
                                    <p:animRot by="-240000">
                                      <p:cBhvr>
                                        <p:cTn id="13" dur="550" fill="hold">
                                          <p:stCondLst>
                                            <p:cond delay="1650"/>
                                          </p:stCondLst>
                                        </p:cTn>
                                        <p:tgtEl>
                                          <p:spTgt spid="5"/>
                                        </p:tgtEl>
                                        <p:attrNameLst>
                                          <p:attrName>r</p:attrName>
                                        </p:attrNameLst>
                                      </p:cBhvr>
                                    </p:animRot>
                                    <p:animRot by="120000">
                                      <p:cBhvr>
                                        <p:cTn id="14" dur="550" fill="hold">
                                          <p:stCondLst>
                                            <p:cond delay="22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ackground-mam-non_040109666"/>
          <p:cNvPicPr>
            <a:picLocks noChangeAspect="1"/>
          </p:cNvPicPr>
          <p:nvPr/>
        </p:nvPicPr>
        <p:blipFill>
          <a:blip r:embed="rId2"/>
          <a:stretch>
            <a:fillRect/>
          </a:stretch>
        </p:blipFill>
        <p:spPr>
          <a:xfrm>
            <a:off x="0" y="-1143000"/>
            <a:ext cx="12192000" cy="9115213"/>
          </a:xfrm>
          <a:prstGeom prst="rect">
            <a:avLst/>
          </a:prstGeom>
        </p:spPr>
      </p:pic>
      <p:sp>
        <p:nvSpPr>
          <p:cNvPr id="2" name="Rectangles 1"/>
          <p:cNvSpPr/>
          <p:nvPr/>
        </p:nvSpPr>
        <p:spPr>
          <a:xfrm>
            <a:off x="1972310" y="-228600"/>
            <a:ext cx="8246745" cy="5631180"/>
          </a:xfrm>
          <a:prstGeom prst="rect">
            <a:avLst/>
          </a:prstGeom>
          <a:noFill/>
          <a:ln>
            <a:noFill/>
          </a:ln>
        </p:spPr>
        <p:txBody>
          <a:bodyPr wrap="square" rtlCol="0" anchor="t">
            <a:spAutoFit/>
          </a:bodyPr>
          <a:lstStyle/>
          <a:p>
            <a:pPr algn="ctr"/>
            <a:r>
              <a:rPr lang="en-US" altLang="zh-CN" sz="7200" b="1">
                <a:ln w="22225">
                  <a:solidFill>
                    <a:schemeClr val="accent2"/>
                  </a:solidFill>
                  <a:prstDash val="solid"/>
                </a:ln>
                <a:solidFill>
                  <a:schemeClr val="accent2">
                    <a:lumMod val="40000"/>
                    <a:lumOff val="60000"/>
                  </a:schemeClr>
                </a:solidFill>
                <a:effectLst/>
              </a:rPr>
              <a:t>Cô vừa</a:t>
            </a:r>
            <a:r>
              <a:rPr lang="vi-VN" altLang="en-US" sz="7200" b="1">
                <a:ln w="22225">
                  <a:solidFill>
                    <a:schemeClr val="accent2"/>
                  </a:solidFill>
                  <a:prstDash val="solid"/>
                </a:ln>
                <a:solidFill>
                  <a:schemeClr val="accent2">
                    <a:lumMod val="40000"/>
                    <a:lumOff val="60000"/>
                  </a:schemeClr>
                </a:solidFill>
                <a:effectLst/>
              </a:rPr>
              <a:t> kể</a:t>
            </a:r>
            <a:r>
              <a:rPr lang="en-US" altLang="zh-CN" sz="7200" b="1">
                <a:ln w="22225">
                  <a:solidFill>
                    <a:schemeClr val="accent2"/>
                  </a:solidFill>
                  <a:prstDash val="solid"/>
                </a:ln>
                <a:solidFill>
                  <a:schemeClr val="accent2">
                    <a:lumMod val="40000"/>
                    <a:lumOff val="60000"/>
                  </a:schemeClr>
                </a:solidFill>
                <a:effectLst/>
              </a:rPr>
              <a:t> cho các con nghe </a:t>
            </a:r>
            <a:r>
              <a:rPr lang="vi-VN" altLang="en-US" sz="7200" b="1">
                <a:ln w="22225">
                  <a:solidFill>
                    <a:schemeClr val="accent2"/>
                  </a:solidFill>
                  <a:prstDash val="solid"/>
                </a:ln>
                <a:solidFill>
                  <a:schemeClr val="accent2">
                    <a:lumMod val="40000"/>
                    <a:lumOff val="60000"/>
                  </a:schemeClr>
                </a:solidFill>
                <a:effectLst/>
              </a:rPr>
              <a:t>câu chuyện</a:t>
            </a:r>
            <a:r>
              <a:rPr lang="en-US" altLang="zh-CN" sz="7200" b="1">
                <a:ln w="22225">
                  <a:solidFill>
                    <a:schemeClr val="accent2"/>
                  </a:solidFill>
                  <a:prstDash val="solid"/>
                </a:ln>
                <a:solidFill>
                  <a:schemeClr val="accent2">
                    <a:lumMod val="40000"/>
                    <a:lumOff val="60000"/>
                  </a:schemeClr>
                </a:solidFill>
                <a:effectLst/>
              </a:rPr>
              <a:t> gì?</a:t>
            </a:r>
            <a:r>
              <a:rPr lang="vi-VN" altLang="en-US" sz="7200" b="1">
                <a:ln w="22225">
                  <a:solidFill>
                    <a:schemeClr val="accent2"/>
                  </a:solidFill>
                  <a:prstDash val="solid"/>
                </a:ln>
                <a:solidFill>
                  <a:schemeClr val="accent2">
                    <a:lumMod val="40000"/>
                    <a:lumOff val="60000"/>
                  </a:schemeClr>
                </a:solidFill>
                <a:effectLst/>
              </a:rPr>
              <a:t> Trong truyện có những nhân vật nào? </a:t>
            </a:r>
          </a:p>
        </p:txBody>
      </p:sp>
    </p:spTree>
    <p:extLst>
      <p:ext uri="{BB962C8B-B14F-4D97-AF65-F5344CB8AC3E}">
        <p14:creationId xmlns:p14="http://schemas.microsoft.com/office/powerpoint/2010/main" val="2835975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grpSp>
        <p:nvGrpSpPr>
          <p:cNvPr id="12" name="Group 11"/>
          <p:cNvGrpSpPr/>
          <p:nvPr/>
        </p:nvGrpSpPr>
        <p:grpSpPr>
          <a:xfrm>
            <a:off x="8968068" y="3828960"/>
            <a:ext cx="3003176" cy="2908890"/>
            <a:chOff x="6750425" y="3134697"/>
            <a:chExt cx="3003176" cy="290889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3837" b="90000" l="10000" r="94535">
                        <a14:foregroundMark x1="92326" y1="81628" x2="92674" y2="85000"/>
                        <a14:foregroundMark x1="36395" y1="53256" x2="36047" y2="55930"/>
                        <a14:foregroundMark x1="30349" y1="62093" x2="34535" y2="66628"/>
                        <a14:foregroundMark x1="34884" y1="67442" x2="39070" y2="67442"/>
                        <a14:foregroundMark x1="60581" y1="54419" x2="58953" y2="56744"/>
                        <a14:foregroundMark x1="62442" y1="68256" x2="67093" y2="64419"/>
                      </a14:backgroundRemoval>
                    </a14:imgEffect>
                  </a14:imgLayer>
                </a14:imgProps>
              </a:ext>
              <a:ext uri="{28A0092B-C50C-407E-A947-70E740481C1C}">
                <a14:useLocalDpi xmlns:a14="http://schemas.microsoft.com/office/drawing/2010/main" val="0"/>
              </a:ext>
            </a:extLst>
          </a:blip>
          <a:stretch>
            <a:fillRect/>
          </a:stretch>
        </p:blipFill>
        <p:spPr>
          <a:xfrm>
            <a:off x="416278" y="3695643"/>
            <a:ext cx="2465509" cy="2465509"/>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434987" y="2794000"/>
            <a:ext cx="3306996" cy="2073785"/>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642801" y="1152908"/>
            <a:ext cx="3385249" cy="3220805"/>
          </a:xfrm>
          <a:prstGeom prst="rect">
            <a:avLst/>
          </a:prstGeom>
        </p:spPr>
      </p:pic>
      <p:pic>
        <p:nvPicPr>
          <p:cNvPr id="3" name="Picture 2"/>
          <p:cNvPicPr>
            <a:picLocks noChangeAspect="1"/>
          </p:cNvPicPr>
          <p:nvPr/>
        </p:nvPicPr>
        <p:blipFill>
          <a:blip r:embed="rId11"/>
          <a:stretch>
            <a:fillRect/>
          </a:stretch>
        </p:blipFill>
        <p:spPr>
          <a:xfrm>
            <a:off x="3416716" y="-528834"/>
            <a:ext cx="3572566" cy="3572566"/>
          </a:xfrm>
          <a:prstGeom prst="rect">
            <a:avLst/>
          </a:prstGeom>
        </p:spPr>
      </p:pic>
    </p:spTree>
    <p:extLst>
      <p:ext uri="{BB962C8B-B14F-4D97-AF65-F5344CB8AC3E}">
        <p14:creationId xmlns:p14="http://schemas.microsoft.com/office/powerpoint/2010/main" val="11875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mam-non-dep"/>
          <p:cNvPicPr>
            <a:picLocks noChangeAspect="1"/>
          </p:cNvPicPr>
          <p:nvPr/>
        </p:nvPicPr>
        <p:blipFill>
          <a:blip r:embed="rId2"/>
          <a:stretch>
            <a:fillRect/>
          </a:stretch>
        </p:blipFill>
        <p:spPr>
          <a:xfrm>
            <a:off x="-635" y="-374650"/>
            <a:ext cx="12192635" cy="8060055"/>
          </a:xfrm>
          <a:prstGeom prst="rect">
            <a:avLst/>
          </a:prstGeom>
        </p:spPr>
      </p:pic>
      <p:sp>
        <p:nvSpPr>
          <p:cNvPr id="2" name="Rectangles 1"/>
          <p:cNvSpPr/>
          <p:nvPr/>
        </p:nvSpPr>
        <p:spPr>
          <a:xfrm>
            <a:off x="2176780" y="3020060"/>
            <a:ext cx="8246745" cy="2308324"/>
          </a:xfrm>
          <a:prstGeom prst="rect">
            <a:avLst/>
          </a:prstGeom>
          <a:noFill/>
          <a:ln>
            <a:noFill/>
          </a:ln>
        </p:spPr>
        <p:txBody>
          <a:bodyPr wrap="square" rtlCol="0" anchor="t">
            <a:spAutoFit/>
          </a:bodyPr>
          <a:lstStyle/>
          <a:p>
            <a:pPr algn="ctr">
              <a:spcBef>
                <a:spcPct val="50000"/>
              </a:spcBef>
            </a:pPr>
            <a:r>
              <a:rPr lang="vi-VN" sz="7200" dirty="0"/>
              <a:t>Chú bé giọt nước được ai sinh ra?</a:t>
            </a:r>
            <a:endParaRPr lang="en-US" altLang="zh-CN" sz="7200" b="1" dirty="0">
              <a:ln w="15875"/>
              <a:solidFill>
                <a:srgbClr val="FF0000"/>
              </a:solidFill>
              <a:effectLst/>
            </a:endParaRPr>
          </a:p>
        </p:txBody>
      </p:sp>
    </p:spTree>
    <p:extLst>
      <p:ext uri="{BB962C8B-B14F-4D97-AF65-F5344CB8AC3E}">
        <p14:creationId xmlns:p14="http://schemas.microsoft.com/office/powerpoint/2010/main" val="3899642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06" y="2488883"/>
            <a:ext cx="5257800" cy="525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4" y="2196690"/>
            <a:ext cx="5459505" cy="5459505"/>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8878737" y="624661"/>
            <a:ext cx="2465509" cy="2465509"/>
          </a:xfrm>
          <a:prstGeom prst="rect">
            <a:avLst/>
          </a:prstGeom>
        </p:spPr>
      </p:pic>
      <p:pic>
        <p:nvPicPr>
          <p:cNvPr id="9" name="Content Placeholder 8"/>
          <p:cNvPicPr>
            <a:picLocks noGrp="1" noChangeAspect="1"/>
          </p:cNvPicPr>
          <p:nvPr>
            <p:ph idx="1"/>
          </p:nvPr>
        </p:nvPicPr>
        <p:blipFill rotWithShape="1">
          <a:blip r:embed="rId7">
            <a:extLst>
              <a:ext uri="{BEBA8EAE-BF5A-486C-A8C5-ECC9F3942E4B}">
                <a14:imgProps xmlns:a14="http://schemas.microsoft.com/office/drawing/2010/main">
                  <a14:imgLayer r:embed="rId8">
                    <a14:imgEffect>
                      <a14:backgroundRemoval t="286" b="38286" l="0" r="26437">
                        <a14:foregroundMark x1="11207" y1="4571" x2="12069" y2="25714"/>
                        <a14:foregroundMark x1="2011" y1="30286" x2="6034" y2="26286"/>
                        <a14:foregroundMark x1="8333" y1="36000" x2="9483" y2="20857"/>
                        <a14:foregroundMark x1="16092" y1="19714" x2="15517" y2="30571"/>
                        <a14:foregroundMark x1="13793" y1="28857" x2="15517" y2="35143"/>
                        <a14:foregroundMark x1="19253" y1="24000" x2="26437" y2="21714"/>
                      </a14:backgroundRemoval>
                    </a14:imgEffect>
                  </a14:imgLayer>
                </a14:imgProps>
              </a:ext>
              <a:ext uri="{28A0092B-C50C-407E-A947-70E740481C1C}">
                <a14:useLocalDpi xmlns:a14="http://schemas.microsoft.com/office/drawing/2010/main" val="0"/>
              </a:ext>
            </a:extLst>
          </a:blip>
          <a:srcRect r="69890" b="61800"/>
          <a:stretch/>
        </p:blipFill>
        <p:spPr>
          <a:xfrm>
            <a:off x="4846873" y="4649466"/>
            <a:ext cx="642730" cy="820103"/>
          </a:xfr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8">
                    <a14:imgEffect>
                      <a14:backgroundRemoval t="34857" b="67429" l="69828" r="96552">
                        <a14:foregroundMark x1="80747" y1="50571" x2="88506" y2="51429"/>
                        <a14:foregroundMark x1="79598" y1="52286" x2="81322" y2="53143"/>
                        <a14:foregroundMark x1="89368" y1="49143" x2="87931" y2="52857"/>
                        <a14:foregroundMark x1="88218" y1="48571" x2="91379" y2="57143"/>
                        <a14:foregroundMark x1="86494" y1="54000" x2="89943" y2="48000"/>
                      </a14:backgroundRemoval>
                    </a14:imgEffect>
                  </a14:imgLayer>
                </a14:imgProps>
              </a:ext>
              <a:ext uri="{28A0092B-C50C-407E-A947-70E740481C1C}">
                <a14:useLocalDpi xmlns:a14="http://schemas.microsoft.com/office/drawing/2010/main" val="0"/>
              </a:ext>
            </a:extLst>
          </a:blip>
          <a:srcRect l="66691" t="34497" b="33006"/>
          <a:stretch/>
        </p:blipFill>
        <p:spPr>
          <a:xfrm>
            <a:off x="6628596" y="5059518"/>
            <a:ext cx="1104072" cy="1083365"/>
          </a:xfrm>
          <a:prstGeom prst="rect">
            <a:avLst/>
          </a:prstGeom>
        </p:spPr>
      </p:pic>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8">
                    <a14:imgEffect>
                      <a14:backgroundRemoval t="3629" b="32657" l="71642" r="96849">
                        <a14:foregroundMark x1="76149" y1="20857" x2="80172" y2="4000"/>
                        <a14:backgroundMark x1="77299" y1="17429" x2="76149" y2="19429"/>
                      </a14:backgroundRemoval>
                    </a14:imgEffect>
                  </a14:imgLayer>
                </a14:imgProps>
              </a:ext>
              <a:ext uri="{28A0092B-C50C-407E-A947-70E740481C1C}">
                <a14:useLocalDpi xmlns:a14="http://schemas.microsoft.com/office/drawing/2010/main" val="0"/>
              </a:ext>
            </a:extLst>
          </a:blip>
          <a:srcRect l="68491" b="63714"/>
          <a:stretch/>
        </p:blipFill>
        <p:spPr>
          <a:xfrm rot="18113460">
            <a:off x="4825546" y="5627662"/>
            <a:ext cx="1044437" cy="1209675"/>
          </a:xfrm>
          <a:prstGeom prst="rect">
            <a:avLst/>
          </a:prstGeom>
        </p:spPr>
      </p:pic>
      <p:sp>
        <p:nvSpPr>
          <p:cNvPr id="12" name="TextBox 11"/>
          <p:cNvSpPr txBox="1"/>
          <p:nvPr/>
        </p:nvSpPr>
        <p:spPr>
          <a:xfrm>
            <a:off x="301486" y="301496"/>
            <a:ext cx="6327110" cy="646331"/>
          </a:xfrm>
          <a:prstGeom prst="rect">
            <a:avLst/>
          </a:prstGeom>
          <a:noFill/>
        </p:spPr>
        <p:txBody>
          <a:bodyPr wrap="square" rtlCol="0">
            <a:spAutoFit/>
          </a:bodyPr>
          <a:lstStyle/>
          <a:p>
            <a:r>
              <a:rPr lang="vi-VN" dirty="0"/>
              <a:t>Chú bé Giọt Nước được bà mẹ Biển Cả sinh ra</a:t>
            </a:r>
            <a:r>
              <a:rPr lang="en-US" dirty="0"/>
              <a:t>.</a:t>
            </a:r>
          </a:p>
          <a:p>
            <a:r>
              <a:rPr lang="en-US" dirty="0" smtClean="0"/>
              <a:t>N</a:t>
            </a:r>
            <a:r>
              <a:rPr lang="vi-VN" dirty="0" smtClean="0"/>
              <a:t>gày nào</a:t>
            </a:r>
            <a:r>
              <a:rPr lang="en-US" dirty="0" smtClean="0"/>
              <a:t> </a:t>
            </a:r>
            <a:r>
              <a:rPr lang="en-US" dirty="0" smtClean="0">
                <a:latin typeface="Arial" panose="020B0604020202020204" pitchFamily="34" charset="0"/>
                <a:cs typeface="Arial" panose="020B0604020202020204" pitchFamily="34" charset="0"/>
              </a:rPr>
              <a:t>chú</a:t>
            </a:r>
            <a:r>
              <a:rPr lang="vi-VN" dirty="0" smtClean="0"/>
              <a:t> </a:t>
            </a:r>
            <a:r>
              <a:rPr lang="vi-VN" dirty="0"/>
              <a:t>cũng dạo chơi khắp vương quốc Đại Dương.</a:t>
            </a:r>
            <a:endParaRPr lang="en-US" dirty="0"/>
          </a:p>
        </p:txBody>
      </p:sp>
    </p:spTree>
    <p:extLst>
      <p:ext uri="{BB962C8B-B14F-4D97-AF65-F5344CB8AC3E}">
        <p14:creationId xmlns:p14="http://schemas.microsoft.com/office/powerpoint/2010/main" val="20242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7.40741E-6 L 4.16667E-7 7.40741E-6 C -0.00547 -0.00416 -0.00547 -0.00347 -0.00886 -0.00786 C -0.0099 -0.00902 -0.01081 -0.01041 -0.01185 -0.0118 C -0.0125 -0.01273 -0.01328 -0.01342 -0.01407 -0.01435 C -0.01498 -0.01573 -0.01589 -0.01736 -0.01693 -0.01828 C -0.0181 -0.01921 -0.0194 -0.01921 -0.02071 -0.01967 C -0.02162 -0.02013 -0.02266 -0.02036 -0.02357 -0.02106 C -0.02513 -0.02175 -0.02657 -0.02268 -0.028 -0.02361 L -0.03021 -0.02476 L -0.08164 -0.02361 C -0.08295 -0.02361 -0.08412 -0.02268 -0.08542 -0.02222 C -0.08737 -0.02175 -0.08933 -0.02152 -0.09128 -0.02106 C -0.09453 -0.02013 -0.0944 -0.0199 -0.09714 -0.01828 C -0.09766 -0.01736 -0.09792 -0.0162 -0.09857 -0.01573 C -0.09948 -0.01481 -0.10052 -0.01481 -0.10157 -0.01435 C -0.103 -0.01365 -0.10443 -0.01273 -0.10599 -0.0118 C -0.11107 -0.00879 -0.10469 -0.01273 -0.11107 -0.00786 C -0.11185 -0.0074 -0.1125 -0.00694 -0.11328 -0.00648 C -0.12097 0.00718 -0.11055 -0.01087 -0.11771 7.40741E-6 C -0.11875 0.00163 -0.11966 0.00348 -0.12071 0.00533 L -0.12357 0.01042 L -0.12722 0.0169 C -0.12774 0.01783 -0.12813 0.01922 -0.12878 0.01968 C -0.13672 0.02431 -0.12461 0.0169 -0.13321 0.02362 C -0.13451 0.02477 -0.1362 0.02501 -0.1375 0.02616 C -0.13855 0.02709 -0.13946 0.02802 -0.1405 0.02871 C -0.14128 0.0294 -0.14193 0.02964 -0.14271 0.0301 C -0.14675 0.03218 -0.14688 0.03172 -0.15222 0.03264 C -0.16628 0.04098 -0.15508 0.03542 -0.18685 0.03403 C -0.18828 0.03357 -0.18985 0.03334 -0.19128 0.03264 C -0.19271 0.03195 -0.19571 0.0301 -0.19571 0.0301 L -0.21407 0.03149 C -0.21576 0.03195 -0.21628 0.03635 -0.21771 0.03797 C -0.22448 0.04607 -0.21615 0.03565 -0.22136 0.04329 C -0.22201 0.04422 -0.22279 0.04491 -0.22357 0.04584 C -0.22487 0.05255 -0.22344 0.04723 -0.22578 0.05232 C -0.22631 0.05348 -0.2267 0.0551 -0.22722 0.05626 C -0.22826 0.05857 -0.22917 0.06065 -0.23021 0.06274 C -0.23086 0.06413 -0.23177 0.06528 -0.23243 0.06667 C -0.23399 0.07014 -0.23386 0.072 -0.23607 0.07454 C -0.23789 0.07663 -0.24011 0.07778 -0.24193 0.07987 C -0.24271 0.08079 -0.24336 0.08172 -0.24414 0.08241 C -0.24493 0.08311 -0.24571 0.08311 -0.24636 0.0838 C -0.24714 0.0845 -0.24779 0.08565 -0.24857 0.08635 C -0.25 0.08751 -0.25157 0.0882 -0.253 0.08889 C -0.25378 0.08936 -0.25456 0.08959 -0.25521 0.09028 C -0.25808 0.09376 -0.25651 0.09237 -0.25964 0.09422 C -0.26407 0.09954 -0.25938 0.09445 -0.26472 0.09815 C -0.26576 0.09885 -0.26667 0.10001 -0.26771 0.1007 C -0.26836 0.10139 -0.26914 0.10163 -0.26993 0.10209 C -0.27188 0.10371 -0.2737 0.10649 -0.27578 0.10741 L -0.27943 0.10857 C -0.28099 0.10903 -0.28243 0.10927 -0.28386 0.10996 C -0.28464 0.11019 -0.28529 0.11089 -0.28607 0.11135 C -0.29388 0.11089 -0.30183 0.11065 -0.30964 0.10996 C -0.31172 0.10973 -0.31224 0.10764 -0.31407 0.10602 C -0.31472 0.10533 -0.3155 0.10533 -0.31628 0.10464 C -0.31706 0.10394 -0.31758 0.10278 -0.31849 0.10209 C -0.31914 0.10139 -0.31993 0.10139 -0.32071 0.1007 C -0.32162 0.10001 -0.32253 0.09885 -0.32357 0.09815 C -0.325 0.09723 -0.3267 0.097 -0.328 0.09561 C -0.3306 0.09237 -0.33086 0.09167 -0.33464 0.09028 C -0.33581 0.08982 -0.33711 0.08959 -0.33828 0.08889 C -0.34024 0.0882 -0.34219 0.08681 -0.34414 0.08635 L -0.35157 0.08519 C -0.36055 0.08542 -0.36966 0.08565 -0.37878 0.08635 C -0.38112 0.08658 -0.38112 0.08866 -0.38308 0.09028 C -0.38412 0.09098 -0.38516 0.09121 -0.38607 0.09167 L -0.3905 0.09677 C -0.39128 0.09769 -0.39206 0.09839 -0.39271 0.09954 C -0.40157 0.11528 -0.39115 0.09746 -0.39779 0.10741 C -0.40157 0.11274 -0.39844 0.11019 -0.40222 0.11251 C -0.40274 0.11343 -0.40313 0.11459 -0.40378 0.11528 C -0.40834 0.12061 -0.40495 0.11552 -0.40886 0.11922 C -0.40964 0.11991 -0.41029 0.12107 -0.41107 0.12177 C -0.41172 0.12246 -0.4125 0.12246 -0.41328 0.12315 C -0.42032 0.12778 -0.4142 0.12408 -0.41914 0.12709 C -0.42605 0.12663 -0.43295 0.12639 -0.43972 0.1257 C -0.44128 0.12547 -0.44271 0.12477 -0.44414 0.12431 C -0.44753 0.12315 -0.44766 0.12315 -0.45078 0.12177 C -0.45521 0.11644 -0.45052 0.12153 -0.45599 0.11783 C -0.4569 0.11714 -0.45782 0.11598 -0.45886 0.11528 C -0.46029 0.11413 -0.46198 0.11413 -0.46328 0.11251 C -0.46615 0.10927 -0.46459 0.11042 -0.46771 0.10857 C -0.46849 0.10741 -0.46927 0.10626 -0.46993 0.10464 C -0.47045 0.10348 -0.47058 0.10163 -0.47136 0.1007 C -0.47227 0.09977 -0.47331 0.10001 -0.47435 0.09954 C -0.47722 0.09607 -0.47709 0.09607 -0.48099 0.09283 C -0.48164 0.09237 -0.48243 0.09214 -0.48308 0.09167 C -0.48412 0.09075 -0.48503 0.08982 -0.48607 0.08889 C -0.4875 0.08797 -0.48907 0.08774 -0.4905 0.08635 C -0.49206 0.08496 -0.49388 0.08311 -0.49558 0.08241 C -0.49727 0.08195 -0.49909 0.08172 -0.50078 0.08126 C -0.50222 0.08079 -0.50378 0.08033 -0.50521 0.07987 C -0.51719 0.08033 -0.52917 0.0801 -0.54128 0.08126 C -0.54323 0.08126 -0.54506 0.08311 -0.54714 0.0838 C -0.54831 0.08427 -0.54961 0.0845 -0.55078 0.08519 C -0.55183 0.08542 -0.55274 0.08612 -0.55378 0.08635 C -0.55547 0.08704 -0.55716 0.08704 -0.55886 0.08774 C -0.5599 0.08797 -0.56081 0.08866 -0.56185 0.08889 C -0.56302 0.08959 -0.56433 0.08982 -0.5655 0.09028 C -0.56628 0.09075 -0.56693 0.09144 -0.56771 0.09167 C -0.5694 0.09214 -0.5711 0.09237 -0.57279 0.09283 C -0.58282 0.09607 -0.56394 0.0919 -0.58243 0.09561 L -0.62722 0.09422 C -0.62943 0.09422 -0.62969 0.09167 -0.63164 0.09028 C -0.63256 0.08959 -0.6336 0.08936 -0.63464 0.08889 C -0.63529 0.0882 -0.63594 0.08704 -0.63685 0.08635 C -0.63776 0.08565 -0.63881 0.08589 -0.63972 0.08519 C -0.64063 0.08427 -0.64115 0.08241 -0.64193 0.08126 C -0.64258 0.0801 -0.64349 0.0794 -0.64414 0.07848 C -0.64519 0.07732 -0.6461 0.07593 -0.64714 0.07454 C -0.64766 0.07385 -0.64792 0.07269 -0.64857 0.072 C -0.64922 0.0713 -0.65 0.07107 -0.65078 0.07061 L -0.65365 0.06552 L -0.653 0.07593 L -0.63529 0.072 " pathEditMode="relative" ptsTypes="AAAAAAAAAAAAAAAAAAAAAAAAAAAAAAAAAAAAAAAAAAAAAAAAAAAAAAAAAAAAAAAAAAAAAAAAAAAAAAAAAAAAAAAAAAAAAAAAAAAAAAAAAAAAAAAAAAAAAA">
                                      <p:cBhvr>
                                        <p:cTn id="6" dur="8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mam-non_040109666 (1)"/>
          <p:cNvPicPr>
            <a:picLocks noChangeAspect="1"/>
          </p:cNvPicPr>
          <p:nvPr/>
        </p:nvPicPr>
        <p:blipFill>
          <a:blip r:embed="rId2"/>
          <a:stretch>
            <a:fillRect/>
          </a:stretch>
        </p:blipFill>
        <p:spPr>
          <a:xfrm>
            <a:off x="0" y="-1143000"/>
            <a:ext cx="12192000" cy="9144847"/>
          </a:xfrm>
          <a:prstGeom prst="rect">
            <a:avLst/>
          </a:prstGeom>
        </p:spPr>
      </p:pic>
      <p:sp>
        <p:nvSpPr>
          <p:cNvPr id="4" name="Text Box 3"/>
          <p:cNvSpPr txBox="1"/>
          <p:nvPr/>
        </p:nvSpPr>
        <p:spPr>
          <a:xfrm>
            <a:off x="1138767" y="1498600"/>
            <a:ext cx="9842500" cy="2123658"/>
          </a:xfrm>
          <a:prstGeom prst="rect">
            <a:avLst/>
          </a:prstGeom>
          <a:noFill/>
        </p:spPr>
        <p:txBody>
          <a:bodyPr wrap="square" rtlCol="0" anchor="t">
            <a:spAutoFit/>
          </a:bodyPr>
          <a:lstStyle/>
          <a:p>
            <a:pPr marL="342900" indent="-342900" algn="ctr">
              <a:spcBef>
                <a:spcPct val="50000"/>
              </a:spcBef>
            </a:pPr>
            <a:r>
              <a:rPr lang="vi-VN" sz="6600" dirty="0"/>
              <a:t>Ai là người xuống rủ giọt nước lên chơi?</a:t>
            </a:r>
            <a:endParaRPr lang="en-US" altLang="en-US" sz="6400" b="1" dirty="0">
              <a:solidFill>
                <a:srgbClr val="0000FF"/>
              </a:solidFill>
              <a:cs typeface="Arial" panose="020B0604020202020204" pitchFamily="34" charset="0"/>
              <a:sym typeface="+mn-ea"/>
            </a:endParaRPr>
          </a:p>
        </p:txBody>
      </p:sp>
    </p:spTree>
    <p:extLst>
      <p:ext uri="{BB962C8B-B14F-4D97-AF65-F5344CB8AC3E}">
        <p14:creationId xmlns:p14="http://schemas.microsoft.com/office/powerpoint/2010/main" val="3189278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255487" cy="8379285"/>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flipH="1">
            <a:off x="2082722" y="3514165"/>
            <a:ext cx="2086452" cy="2086452"/>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83" l="5450" r="93733">
                        <a14:foregroundMark x1="34877" y1="21526" x2="53678" y2="16894"/>
                      </a14:backgroundRemoval>
                    </a14:imgEffect>
                  </a14:imgLayer>
                </a14:imgProps>
              </a:ext>
              <a:ext uri="{28A0092B-C50C-407E-A947-70E740481C1C}">
                <a14:useLocalDpi xmlns:a14="http://schemas.microsoft.com/office/drawing/2010/main" val="0"/>
              </a:ext>
            </a:extLst>
          </a:blip>
          <a:stretch>
            <a:fillRect/>
          </a:stretch>
        </p:blipFill>
        <p:spPr>
          <a:xfrm rot="887646">
            <a:off x="7254100" y="588242"/>
            <a:ext cx="2916462" cy="2916462"/>
          </a:xfrm>
          <a:prstGeom prst="rect">
            <a:avLst/>
          </a:prstGeom>
        </p:spPr>
      </p:pic>
      <p:sp>
        <p:nvSpPr>
          <p:cNvPr id="8" name="Rectangle 7"/>
          <p:cNvSpPr/>
          <p:nvPr/>
        </p:nvSpPr>
        <p:spPr>
          <a:xfrm>
            <a:off x="139622" y="595329"/>
            <a:ext cx="6096000" cy="646331"/>
          </a:xfrm>
          <a:prstGeom prst="rect">
            <a:avLst/>
          </a:prstGeom>
        </p:spPr>
        <p:txBody>
          <a:bodyPr>
            <a:spAutoFit/>
          </a:bodyPr>
          <a:lstStyle/>
          <a:p>
            <a:r>
              <a:rPr lang="vi-VN" dirty="0">
                <a:solidFill>
                  <a:srgbClr val="000000"/>
                </a:solidFill>
              </a:rPr>
              <a:t>Một buổi, chú ước được như Mây đi khắp đó đây. Ông Mặt Trời liền cho Tia Nắng xuống rủ Giọt Nước lên chơi.</a:t>
            </a:r>
            <a:endParaRPr lang="en-US" dirty="0"/>
          </a:p>
        </p:txBody>
      </p:sp>
    </p:spTree>
    <p:extLst>
      <p:ext uri="{BB962C8B-B14F-4D97-AF65-F5344CB8AC3E}">
        <p14:creationId xmlns:p14="http://schemas.microsoft.com/office/powerpoint/2010/main" val="10426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 khung nền đẹp, miễn phí dành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581"/>
            <a:ext cx="12192000" cy="7924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8765" y="3737629"/>
            <a:ext cx="8148384" cy="707886"/>
          </a:xfrm>
          <a:prstGeom prst="rect">
            <a:avLst/>
          </a:prstGeom>
        </p:spPr>
        <p:txBody>
          <a:bodyPr wrap="none">
            <a:spAutoFit/>
          </a:bodyPr>
          <a:lstStyle/>
          <a:p>
            <a:r>
              <a:rPr lang="vi-VN"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Mây trắng có tính tình như thế nào?</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67461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753" y="2132781"/>
            <a:ext cx="4557155" cy="285774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2"/>
            <a:ext cx="12374662" cy="6934967"/>
          </a:xfrm>
          <a:prstGeom prst="rect">
            <a:avLst/>
          </a:prstGeom>
        </p:spPr>
      </p:pic>
      <p:grpSp>
        <p:nvGrpSpPr>
          <p:cNvPr id="8" name="Group 7"/>
          <p:cNvGrpSpPr/>
          <p:nvPr/>
        </p:nvGrpSpPr>
        <p:grpSpPr>
          <a:xfrm>
            <a:off x="11577927" y="2583971"/>
            <a:ext cx="5349041" cy="3629635"/>
            <a:chOff x="4220401" y="1961641"/>
            <a:chExt cx="5349041" cy="362963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0401" y="1961641"/>
              <a:ext cx="4557155" cy="2857748"/>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7362374" y="3384208"/>
              <a:ext cx="2207068" cy="2207068"/>
            </a:xfrm>
            <a:prstGeom prst="rect">
              <a:avLst/>
            </a:prstGeom>
          </p:spPr>
        </p:pic>
      </p:grpSp>
      <p:sp>
        <p:nvSpPr>
          <p:cNvPr id="9" name="Rectangle 8"/>
          <p:cNvSpPr/>
          <p:nvPr/>
        </p:nvSpPr>
        <p:spPr>
          <a:xfrm>
            <a:off x="860752" y="543423"/>
            <a:ext cx="6613473" cy="369332"/>
          </a:xfrm>
          <a:prstGeom prst="rect">
            <a:avLst/>
          </a:prstGeom>
        </p:spPr>
        <p:txBody>
          <a:bodyPr wrap="square">
            <a:spAutoFit/>
          </a:bodyPr>
          <a:lstStyle/>
          <a:p>
            <a:r>
              <a:rPr lang="vi-VN" dirty="0">
                <a:solidFill>
                  <a:srgbClr val="000000"/>
                </a:solidFill>
              </a:rPr>
              <a:t>Mây Trắng vốn ham chơi, tới đâu cũng kéo Giọt Nước đi theo.</a:t>
            </a:r>
            <a:endParaRPr lang="en-US" dirty="0"/>
          </a:p>
        </p:txBody>
      </p:sp>
    </p:spTree>
    <p:extLst>
      <p:ext uri="{BB962C8B-B14F-4D97-AF65-F5344CB8AC3E}">
        <p14:creationId xmlns:p14="http://schemas.microsoft.com/office/powerpoint/2010/main" val="3079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16551 L -4.16667E-7 -0.16482 C -0.00325 -0.16667 -0.00612 -0.16737 -0.00911 -0.16945 C -0.01016 -0.17014 -0.0112 -0.17362 -0.01224 -0.17362 C -0.03594 -0.17223 -0.05963 -0.16806 -0.08359 -0.16551 C -0.09075 -0.15579 -0.08203 -0.16945 -0.08945 -0.14977 C -0.09036 -0.14769 -0.09154 -0.14769 -0.09245 -0.14561 C -0.09375 -0.14375 -0.09453 -0.14098 -0.09557 -0.1382 C -0.09635 -0.13426 -0.09661 -0.1294 -0.09753 -0.12663 C -0.10586 -0.09399 -0.097 -0.14306 -0.10768 -0.09144 C -0.11237 -0.0676 -0.1099 -0.07639 -0.11458 -0.06343 C -0.11823 -0.04237 -0.11458 -0.06088 -0.11966 -0.04445 C -0.1207 -0.04051 -0.12161 -0.03635 -0.12266 -0.03218 C -0.12383 -0.02825 -0.12526 -0.02477 -0.12669 -0.02061 C -0.12773 -0.01806 -0.12878 -0.01598 -0.12982 -0.0125 C -0.13086 -0.00903 -0.13151 -0.0044 -0.13268 -0.00093 C -0.13437 0.00231 -0.13607 0.0037 -0.13776 0.00648 C -0.15039 0.03171 -0.13919 0.01527 -0.15065 0.03032 L -0.15391 0.03425 C -0.15469 0.03564 -0.15573 0.03773 -0.15677 0.03773 C -0.17461 0.04652 -0.15508 0.03564 -0.17279 0.05 C -0.17617 0.05277 -0.17969 0.05347 -0.18294 0.0574 C -0.1901 0.06689 -0.18099 0.05532 -0.18997 0.0655 C -0.19102 0.0662 -0.1918 0.06828 -0.19284 0.06898 C -0.19531 0.07106 -0.19766 0.07175 -0.2 0.07314 C -0.2069 0.07777 -0.2013 0.07569 -0.20703 0.08125 C -0.20872 0.08263 -0.21029 0.08402 -0.21211 0.08541 C -0.222 0.08402 -0.23216 0.08333 -0.24219 0.08125 C -0.24349 0.08055 -0.24505 0.07986 -0.24622 0.07708 C -0.24831 0.07314 -0.24987 0.06435 -0.25221 0.06157 L -0.25833 0.05347 C -0.25937 0.05277 -0.26042 0.05208 -0.2612 0.05 C -0.26224 0.04722 -0.26315 0.04375 -0.26419 0.04189 C -0.2668 0.03842 -0.26979 0.03912 -0.27227 0.03425 L -0.28021 0.01875 C -0.28164 0.01597 -0.28281 0.01203 -0.28437 0.01064 L -0.28841 0.00648 C -0.29141 -0.00093 -0.2918 -0.00301 -0.29544 -0.00903 C -0.29622 -0.01042 -0.29753 -0.01112 -0.29844 -0.0125 C -0.29948 -0.01528 -0.30026 -0.01875 -0.3013 -0.02061 C -0.30338 -0.02408 -0.30547 -0.02477 -0.30742 -0.02894 C -0.30885 -0.03079 -0.31003 -0.03426 -0.31146 -0.03635 C -0.31354 -0.03982 -0.31654 -0.04237 -0.31849 -0.04445 C -0.31953 -0.04653 -0.32031 -0.05 -0.32161 -0.05186 C -0.3263 -0.06019 -0.32786 -0.0595 -0.33255 -0.06343 C -0.33398 -0.06482 -0.33516 -0.06621 -0.33659 -0.0676 C -0.33984 -0.07038 -0.34661 -0.0757 -0.34661 -0.075 C -0.35911 -0.07431 -0.37148 -0.07362 -0.38385 -0.07176 C -0.3849 -0.07176 -0.38568 -0.06899 -0.38672 -0.0676 C -0.38815 -0.06621 -0.38945 -0.06482 -0.39075 -0.06343 C -0.39948 -0.04098 -0.38854 -0.06829 -0.39687 -0.05186 C -0.39792 -0.05 -0.39883 -0.04653 -0.39987 -0.04445 C -0.4013 -0.04098 -0.4056 -0.03774 -0.40677 -0.03635 C -0.40781 -0.03357 -0.40872 -0.0301 -0.40977 -0.02894 C -0.41185 -0.02547 -0.41419 -0.02547 -0.41588 -0.02061 C -0.41693 -0.01806 -0.41784 -0.01459 -0.41888 -0.0125 C -0.42083 -0.00973 -0.42318 -0.00973 -0.425 -0.0051 C -0.42604 -0.00232 -0.42682 0.00115 -0.42786 0.003 L -0.43997 0.01458 C -0.44362 0.01805 -0.44518 0.02013 -0.44896 0.02222 C -0.4513 0.02407 -0.45378 0.02476 -0.45599 0.02615 C -0.45768 0.02754 -0.4595 0.02893 -0.46107 0.03032 C -0.4625 0.03171 -0.46367 0.03356 -0.4651 0.03425 C -0.46901 0.03564 -0.47305 0.03634 -0.47708 0.03773 C -0.49297 0.05347 -0.48268 0.04444 -0.51836 0.03773 C -0.51966 0.03773 -0.52096 0.03564 -0.5224 0.03425 C -0.52435 0.03171 -0.52643 0.02893 -0.52838 0.02615 C -0.52943 0.02476 -0.53047 0.02337 -0.53125 0.02222 C -0.53268 0.02083 -0.53411 0.01944 -0.53529 0.01875 C -0.5388 0.01597 -0.54505 0.0125 -0.54844 0.01064 L -0.55742 -0.00093 L -0.56042 -0.0051 C -0.56146 -0.00649 -0.5625 -0.00718 -0.56354 -0.00903 C -0.56615 -0.01389 -0.56862 -0.022 -0.57161 -0.02477 C -0.57721 -0.0301 -0.57422 -0.02755 -0.5806 -0.03218 C -0.5819 -0.03496 -0.5832 -0.03704 -0.58463 -0.04051 C -0.58607 -0.04375 -0.58711 -0.04931 -0.58867 -0.05186 C -0.59115 -0.05602 -0.59674 -0.06019 -0.59674 -0.0595 C -0.60195 -0.07362 -0.59727 -0.06343 -0.60365 -0.07176 C -0.60547 -0.07362 -0.60703 -0.07709 -0.60872 -0.07917 C -0.6099 -0.08125 -0.61133 -0.08195 -0.61276 -0.08311 C -0.61484 -0.08588 -0.6168 -0.08936 -0.61862 -0.09144 L -0.62878 -0.09885 C -0.63047 -0.10024 -0.63203 -0.10163 -0.63385 -0.10301 C -0.63581 -0.10417 -0.63789 -0.10487 -0.63971 -0.10695 C -0.64258 -0.10903 -0.64792 -0.11436 -0.64792 -0.11389 L -0.7474 -0.11042 C -0.74974 -0.11042 -0.75208 -0.10556 -0.7543 -0.10301 C -0.75638 -0.10024 -0.75833 -0.09746 -0.76042 -0.09468 C -0.76263 -0.09213 -0.7651 -0.09005 -0.76732 -0.08727 C -0.76914 -0.08519 -0.7707 -0.08125 -0.7724 -0.07917 C -0.77799 -0.07431 -0.78958 -0.0676 -0.78958 -0.0669 C -0.80312 -0.04098 -0.78607 -0.07223 -0.80664 -0.04445 C -0.80872 -0.04098 -0.81042 -0.03565 -0.8125 -0.03218 C -0.81445 -0.02963 -0.81654 -0.02755 -0.81862 -0.02477 C -0.82018 -0.022 -0.822 -0.01945 -0.82357 -0.01667 C -0.82565 -0.01389 -0.82773 -0.01181 -0.82969 -0.00903 C -0.83229 -0.0051 -0.83503 -0.00093 -0.83763 0.003 C -0.83971 0.00578 -0.84167 0.00787 -0.84375 0.01064 C -0.84974 0.01944 -0.85247 0.02685 -0.85872 0.03425 C -0.86393 0.03981 -0.86953 0.04375 -0.87474 0.05 C -0.87878 0.05393 -0.88594 0.06226 -0.88997 0.0655 C -0.89414 0.06828 -0.8987 0.07037 -0.90286 0.07314 C -0.90456 0.07453 -0.90638 0.07569 -0.90794 0.07708 C -0.9293 0.07569 -0.95078 0.07638 -0.97227 0.07314 C -0.975 0.07314 -0.9776 0.06828 -0.98021 0.0655 C -0.99023 0.05393 -0.98255 0.06157 -0.99232 0.04583 C -0.99427 0.04259 -0.99635 0.0412 -0.99844 0.03773 C -1.00872 0.02152 -1 0.03032 -1.01146 0.01458 C -1.0138 0.01134 -1.01602 0.00925 -1.01849 0.00648 C -1.02773 -0.01528 -1.01901 0.0037 -1.02943 -0.0125 C -1.03815 -0.02686 -1.02878 -0.01598 -1.0375 -0.02477 C -1.03919 -0.02894 -1.04075 -0.03357 -1.04245 -0.03635 C -1.04375 -0.03843 -1.05065 -0.04375 -1.05156 -0.04445 C -1.0612 -0.0669 -1.05156 -0.04653 -1.06471 -0.06343 C -1.07005 -0.07107 -1.07526 -0.07917 -1.08073 -0.08727 C -1.08333 -0.09144 -1.08594 -0.09538 -1.08867 -0.09885 C -1.09075 -0.10163 -1.09284 -0.10348 -1.09479 -0.10695 C -1.10898 -0.13218 -1.0931 -0.10764 -1.10286 -0.12663 C -1.10417 -0.1294 -1.10859 -0.13288 -1.10977 -0.13426 C -1.12253 -0.16413 -1.10755 -0.13218 -1.11992 -0.14977 C -1.12096 -0.15186 -1.12187 -0.15579 -1.12292 -0.15788 C -1.12526 -0.16274 -1.12721 -0.16204 -1.12982 -0.16551 C -1.13125 -0.16737 -1.13242 -0.17153 -1.13385 -0.17362 C -1.13529 -0.175 -1.13646 -0.17639 -1.13789 -0.17686 C -1.14427 -0.18172 -1.15065 -0.1838 -1.15703 -0.18913 C -1.16042 -0.1919 -1.16458 -0.19538 -1.1681 -0.19676 C -1.16875 -0.19746 -1.16927 -0.19676 -1.17005 -0.19676 L -1.18698 -0.20811 " pathEditMode="relative" rAng="0" ptsTypes="AAAAAAAAAAAAAAAAAAAAAAAAAAAAAAAAAAAAAAAAAAAAAAAAAAAAAAAAAAAAAAAAAAAAAAAAAAAAAAAAAAAAAAAAAAAAAAAAAAAAAAAAAAAAAAAAAAAAAAAAAAAAAAAAA">
                                      <p:cBhvr>
                                        <p:cTn id="6" dur="3500" fill="hold"/>
                                        <p:tgtEl>
                                          <p:spTgt spid="8"/>
                                        </p:tgtEl>
                                        <p:attrNameLst>
                                          <p:attrName>ppt_x</p:attrName>
                                          <p:attrName>ppt_y</p:attrName>
                                        </p:attrNameLst>
                                      </p:cBhvr>
                                      <p:rCtr x="-59349"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06" y="2488883"/>
            <a:ext cx="5257800" cy="525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4" y="2196690"/>
            <a:ext cx="5459505" cy="5459505"/>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8878737" y="624661"/>
            <a:ext cx="2465509" cy="2465509"/>
          </a:xfrm>
          <a:prstGeom prst="rect">
            <a:avLst/>
          </a:prstGeom>
        </p:spPr>
      </p:pic>
      <p:pic>
        <p:nvPicPr>
          <p:cNvPr id="9" name="Content Placeholder 8"/>
          <p:cNvPicPr>
            <a:picLocks noGrp="1" noChangeAspect="1"/>
          </p:cNvPicPr>
          <p:nvPr>
            <p:ph idx="1"/>
          </p:nvPr>
        </p:nvPicPr>
        <p:blipFill rotWithShape="1">
          <a:blip r:embed="rId7">
            <a:extLst>
              <a:ext uri="{BEBA8EAE-BF5A-486C-A8C5-ECC9F3942E4B}">
                <a14:imgProps xmlns:a14="http://schemas.microsoft.com/office/drawing/2010/main">
                  <a14:imgLayer r:embed="rId8">
                    <a14:imgEffect>
                      <a14:backgroundRemoval t="286" b="38286" l="0" r="26437">
                        <a14:foregroundMark x1="11207" y1="4571" x2="12069" y2="25714"/>
                        <a14:foregroundMark x1="2011" y1="30286" x2="6034" y2="26286"/>
                        <a14:foregroundMark x1="8333" y1="36000" x2="9483" y2="20857"/>
                        <a14:foregroundMark x1="16092" y1="19714" x2="15517" y2="30571"/>
                        <a14:foregroundMark x1="13793" y1="28857" x2="15517" y2="35143"/>
                        <a14:foregroundMark x1="19253" y1="24000" x2="26437" y2="21714"/>
                      </a14:backgroundRemoval>
                    </a14:imgEffect>
                  </a14:imgLayer>
                </a14:imgProps>
              </a:ext>
              <a:ext uri="{28A0092B-C50C-407E-A947-70E740481C1C}">
                <a14:useLocalDpi xmlns:a14="http://schemas.microsoft.com/office/drawing/2010/main" val="0"/>
              </a:ext>
            </a:extLst>
          </a:blip>
          <a:srcRect r="69890" b="61800"/>
          <a:stretch/>
        </p:blipFill>
        <p:spPr>
          <a:xfrm>
            <a:off x="4846873" y="4649466"/>
            <a:ext cx="642730" cy="820103"/>
          </a:xfr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8">
                    <a14:imgEffect>
                      <a14:backgroundRemoval t="34857" b="67429" l="69828" r="96552">
                        <a14:foregroundMark x1="80747" y1="50571" x2="88506" y2="51429"/>
                        <a14:foregroundMark x1="79598" y1="52286" x2="81322" y2="53143"/>
                        <a14:foregroundMark x1="89368" y1="49143" x2="87931" y2="52857"/>
                        <a14:foregroundMark x1="88218" y1="48571" x2="91379" y2="57143"/>
                        <a14:foregroundMark x1="86494" y1="54000" x2="89943" y2="48000"/>
                      </a14:backgroundRemoval>
                    </a14:imgEffect>
                  </a14:imgLayer>
                </a14:imgProps>
              </a:ext>
              <a:ext uri="{28A0092B-C50C-407E-A947-70E740481C1C}">
                <a14:useLocalDpi xmlns:a14="http://schemas.microsoft.com/office/drawing/2010/main" val="0"/>
              </a:ext>
            </a:extLst>
          </a:blip>
          <a:srcRect l="66691" t="34497" b="33006"/>
          <a:stretch/>
        </p:blipFill>
        <p:spPr>
          <a:xfrm>
            <a:off x="6628596" y="5059518"/>
            <a:ext cx="1104072" cy="1083365"/>
          </a:xfrm>
          <a:prstGeom prst="rect">
            <a:avLst/>
          </a:prstGeom>
        </p:spPr>
      </p:pic>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8">
                    <a14:imgEffect>
                      <a14:backgroundRemoval t="3629" b="32657" l="71642" r="96849">
                        <a14:foregroundMark x1="76149" y1="20857" x2="80172" y2="4000"/>
                        <a14:backgroundMark x1="77299" y1="17429" x2="76149" y2="19429"/>
                      </a14:backgroundRemoval>
                    </a14:imgEffect>
                  </a14:imgLayer>
                </a14:imgProps>
              </a:ext>
              <a:ext uri="{28A0092B-C50C-407E-A947-70E740481C1C}">
                <a14:useLocalDpi xmlns:a14="http://schemas.microsoft.com/office/drawing/2010/main" val="0"/>
              </a:ext>
            </a:extLst>
          </a:blip>
          <a:srcRect l="68491" b="63714"/>
          <a:stretch/>
        </p:blipFill>
        <p:spPr>
          <a:xfrm rot="18113460">
            <a:off x="4825546" y="5627662"/>
            <a:ext cx="1044437" cy="1209675"/>
          </a:xfrm>
          <a:prstGeom prst="rect">
            <a:avLst/>
          </a:prstGeom>
        </p:spPr>
      </p:pic>
      <p:sp>
        <p:nvSpPr>
          <p:cNvPr id="12" name="TextBox 11"/>
          <p:cNvSpPr txBox="1"/>
          <p:nvPr/>
        </p:nvSpPr>
        <p:spPr>
          <a:xfrm>
            <a:off x="301486" y="301496"/>
            <a:ext cx="6327110" cy="646331"/>
          </a:xfrm>
          <a:prstGeom prst="rect">
            <a:avLst/>
          </a:prstGeom>
          <a:noFill/>
        </p:spPr>
        <p:txBody>
          <a:bodyPr wrap="square" rtlCol="0">
            <a:spAutoFit/>
          </a:bodyPr>
          <a:lstStyle/>
          <a:p>
            <a:r>
              <a:rPr lang="vi-VN" dirty="0"/>
              <a:t>Chú bé Giọt Nước được bà mẹ Biển Cả sinh ra</a:t>
            </a:r>
            <a:r>
              <a:rPr lang="en-US" dirty="0"/>
              <a:t>.</a:t>
            </a:r>
          </a:p>
          <a:p>
            <a:r>
              <a:rPr lang="en-US" dirty="0" smtClean="0"/>
              <a:t>N</a:t>
            </a:r>
            <a:r>
              <a:rPr lang="vi-VN" dirty="0" smtClean="0"/>
              <a:t>gày nào</a:t>
            </a:r>
            <a:r>
              <a:rPr lang="en-US" dirty="0" smtClean="0"/>
              <a:t> </a:t>
            </a:r>
            <a:r>
              <a:rPr lang="en-US" dirty="0" smtClean="0">
                <a:latin typeface="Arial" panose="020B0604020202020204" pitchFamily="34" charset="0"/>
                <a:cs typeface="Arial" panose="020B0604020202020204" pitchFamily="34" charset="0"/>
              </a:rPr>
              <a:t>chú</a:t>
            </a:r>
            <a:r>
              <a:rPr lang="vi-VN" dirty="0" smtClean="0"/>
              <a:t> </a:t>
            </a:r>
            <a:r>
              <a:rPr lang="vi-VN" dirty="0"/>
              <a:t>cũng dạo chơi khắp vương quốc Đại Dương.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7.40741E-6 L 4.16667E-7 7.40741E-6 C -0.00547 -0.00416 -0.00547 -0.00347 -0.00886 -0.00786 C -0.0099 -0.00902 -0.01081 -0.01041 -0.01185 -0.0118 C -0.0125 -0.01273 -0.01328 -0.01342 -0.01407 -0.01435 C -0.01498 -0.01573 -0.01589 -0.01736 -0.01693 -0.01828 C -0.0181 -0.01921 -0.0194 -0.01921 -0.02071 -0.01967 C -0.02162 -0.02013 -0.02266 -0.02036 -0.02357 -0.02106 C -0.02513 -0.02175 -0.02657 -0.02268 -0.028 -0.02361 L -0.03021 -0.02476 L -0.08164 -0.02361 C -0.08295 -0.02361 -0.08412 -0.02268 -0.08542 -0.02222 C -0.08737 -0.02175 -0.08933 -0.02152 -0.09128 -0.02106 C -0.09453 -0.02013 -0.0944 -0.0199 -0.09714 -0.01828 C -0.09766 -0.01736 -0.09792 -0.0162 -0.09857 -0.01573 C -0.09948 -0.01481 -0.10052 -0.01481 -0.10157 -0.01435 C -0.103 -0.01365 -0.10443 -0.01273 -0.10599 -0.0118 C -0.11107 -0.00879 -0.10469 -0.01273 -0.11107 -0.00786 C -0.11185 -0.0074 -0.1125 -0.00694 -0.11328 -0.00648 C -0.12097 0.00718 -0.11055 -0.01087 -0.11771 7.40741E-6 C -0.11875 0.00163 -0.11966 0.00348 -0.12071 0.00533 L -0.12357 0.01042 L -0.12722 0.0169 C -0.12774 0.01783 -0.12813 0.01922 -0.12878 0.01968 C -0.13672 0.02431 -0.12461 0.0169 -0.13321 0.02362 C -0.13451 0.02477 -0.1362 0.02501 -0.1375 0.02616 C -0.13855 0.02709 -0.13946 0.02802 -0.1405 0.02871 C -0.14128 0.0294 -0.14193 0.02964 -0.14271 0.0301 C -0.14675 0.03218 -0.14688 0.03172 -0.15222 0.03264 C -0.16628 0.04098 -0.15508 0.03542 -0.18685 0.03403 C -0.18828 0.03357 -0.18985 0.03334 -0.19128 0.03264 C -0.19271 0.03195 -0.19571 0.0301 -0.19571 0.0301 L -0.21407 0.03149 C -0.21576 0.03195 -0.21628 0.03635 -0.21771 0.03797 C -0.22448 0.04607 -0.21615 0.03565 -0.22136 0.04329 C -0.22201 0.04422 -0.22279 0.04491 -0.22357 0.04584 C -0.22487 0.05255 -0.22344 0.04723 -0.22578 0.05232 C -0.22631 0.05348 -0.2267 0.0551 -0.22722 0.05626 C -0.22826 0.05857 -0.22917 0.06065 -0.23021 0.06274 C -0.23086 0.06413 -0.23177 0.06528 -0.23243 0.06667 C -0.23399 0.07014 -0.23386 0.072 -0.23607 0.07454 C -0.23789 0.07663 -0.24011 0.07778 -0.24193 0.07987 C -0.24271 0.08079 -0.24336 0.08172 -0.24414 0.08241 C -0.24493 0.08311 -0.24571 0.08311 -0.24636 0.0838 C -0.24714 0.0845 -0.24779 0.08565 -0.24857 0.08635 C -0.25 0.08751 -0.25157 0.0882 -0.253 0.08889 C -0.25378 0.08936 -0.25456 0.08959 -0.25521 0.09028 C -0.25808 0.09376 -0.25651 0.09237 -0.25964 0.09422 C -0.26407 0.09954 -0.25938 0.09445 -0.26472 0.09815 C -0.26576 0.09885 -0.26667 0.10001 -0.26771 0.1007 C -0.26836 0.10139 -0.26914 0.10163 -0.26993 0.10209 C -0.27188 0.10371 -0.2737 0.10649 -0.27578 0.10741 L -0.27943 0.10857 C -0.28099 0.10903 -0.28243 0.10927 -0.28386 0.10996 C -0.28464 0.11019 -0.28529 0.11089 -0.28607 0.11135 C -0.29388 0.11089 -0.30183 0.11065 -0.30964 0.10996 C -0.31172 0.10973 -0.31224 0.10764 -0.31407 0.10602 C -0.31472 0.10533 -0.3155 0.10533 -0.31628 0.10464 C -0.31706 0.10394 -0.31758 0.10278 -0.31849 0.10209 C -0.31914 0.10139 -0.31993 0.10139 -0.32071 0.1007 C -0.32162 0.10001 -0.32253 0.09885 -0.32357 0.09815 C -0.325 0.09723 -0.3267 0.097 -0.328 0.09561 C -0.3306 0.09237 -0.33086 0.09167 -0.33464 0.09028 C -0.33581 0.08982 -0.33711 0.08959 -0.33828 0.08889 C -0.34024 0.0882 -0.34219 0.08681 -0.34414 0.08635 L -0.35157 0.08519 C -0.36055 0.08542 -0.36966 0.08565 -0.37878 0.08635 C -0.38112 0.08658 -0.38112 0.08866 -0.38308 0.09028 C -0.38412 0.09098 -0.38516 0.09121 -0.38607 0.09167 L -0.3905 0.09677 C -0.39128 0.09769 -0.39206 0.09839 -0.39271 0.09954 C -0.40157 0.11528 -0.39115 0.09746 -0.39779 0.10741 C -0.40157 0.11274 -0.39844 0.11019 -0.40222 0.11251 C -0.40274 0.11343 -0.40313 0.11459 -0.40378 0.11528 C -0.40834 0.12061 -0.40495 0.11552 -0.40886 0.11922 C -0.40964 0.11991 -0.41029 0.12107 -0.41107 0.12177 C -0.41172 0.12246 -0.4125 0.12246 -0.41328 0.12315 C -0.42032 0.12778 -0.4142 0.12408 -0.41914 0.12709 C -0.42605 0.12663 -0.43295 0.12639 -0.43972 0.1257 C -0.44128 0.12547 -0.44271 0.12477 -0.44414 0.12431 C -0.44753 0.12315 -0.44766 0.12315 -0.45078 0.12177 C -0.45521 0.11644 -0.45052 0.12153 -0.45599 0.11783 C -0.4569 0.11714 -0.45782 0.11598 -0.45886 0.11528 C -0.46029 0.11413 -0.46198 0.11413 -0.46328 0.11251 C -0.46615 0.10927 -0.46459 0.11042 -0.46771 0.10857 C -0.46849 0.10741 -0.46927 0.10626 -0.46993 0.10464 C -0.47045 0.10348 -0.47058 0.10163 -0.47136 0.1007 C -0.47227 0.09977 -0.47331 0.10001 -0.47435 0.09954 C -0.47722 0.09607 -0.47709 0.09607 -0.48099 0.09283 C -0.48164 0.09237 -0.48243 0.09214 -0.48308 0.09167 C -0.48412 0.09075 -0.48503 0.08982 -0.48607 0.08889 C -0.4875 0.08797 -0.48907 0.08774 -0.4905 0.08635 C -0.49206 0.08496 -0.49388 0.08311 -0.49558 0.08241 C -0.49727 0.08195 -0.49909 0.08172 -0.50078 0.08126 C -0.50222 0.08079 -0.50378 0.08033 -0.50521 0.07987 C -0.51719 0.08033 -0.52917 0.0801 -0.54128 0.08126 C -0.54323 0.08126 -0.54506 0.08311 -0.54714 0.0838 C -0.54831 0.08427 -0.54961 0.0845 -0.55078 0.08519 C -0.55183 0.08542 -0.55274 0.08612 -0.55378 0.08635 C -0.55547 0.08704 -0.55716 0.08704 -0.55886 0.08774 C -0.5599 0.08797 -0.56081 0.08866 -0.56185 0.08889 C -0.56302 0.08959 -0.56433 0.08982 -0.5655 0.09028 C -0.56628 0.09075 -0.56693 0.09144 -0.56771 0.09167 C -0.5694 0.09214 -0.5711 0.09237 -0.57279 0.09283 C -0.58282 0.09607 -0.56394 0.0919 -0.58243 0.09561 L -0.62722 0.09422 C -0.62943 0.09422 -0.62969 0.09167 -0.63164 0.09028 C -0.63256 0.08959 -0.6336 0.08936 -0.63464 0.08889 C -0.63529 0.0882 -0.63594 0.08704 -0.63685 0.08635 C -0.63776 0.08565 -0.63881 0.08589 -0.63972 0.08519 C -0.64063 0.08427 -0.64115 0.08241 -0.64193 0.08126 C -0.64258 0.0801 -0.64349 0.0794 -0.64414 0.07848 C -0.64519 0.07732 -0.6461 0.07593 -0.64714 0.07454 C -0.64766 0.07385 -0.64792 0.07269 -0.64857 0.072 C -0.64922 0.0713 -0.65 0.07107 -0.65078 0.07061 L -0.65365 0.06552 L -0.653 0.07593 L -0.63529 0.072 " pathEditMode="relative" ptsTypes="AAAAAAAAAAAAAAAAAAAAAAAAAAAAAAAAAAAAAAAAAAAAAAAAAAAAAAAAAAAAAAAAAAAAAAAAAAAAAAAAAAAAAAAAAAAAAAAAAAAAAAAAAAAAAAAAAAAAAA">
                                      <p:cBhvr>
                                        <p:cTn id="6" dur="8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mam-non_040109666 (1)"/>
          <p:cNvPicPr>
            <a:picLocks noChangeAspect="1"/>
          </p:cNvPicPr>
          <p:nvPr/>
        </p:nvPicPr>
        <p:blipFill>
          <a:blip r:embed="rId2"/>
          <a:stretch>
            <a:fillRect/>
          </a:stretch>
        </p:blipFill>
        <p:spPr>
          <a:xfrm>
            <a:off x="0" y="-1143000"/>
            <a:ext cx="12192000" cy="9144847"/>
          </a:xfrm>
          <a:prstGeom prst="rect">
            <a:avLst/>
          </a:prstGeom>
        </p:spPr>
      </p:pic>
      <p:sp>
        <p:nvSpPr>
          <p:cNvPr id="4" name="Text Box 3"/>
          <p:cNvSpPr txBox="1"/>
          <p:nvPr/>
        </p:nvSpPr>
        <p:spPr>
          <a:xfrm>
            <a:off x="1138767" y="1498600"/>
            <a:ext cx="9842500" cy="3139321"/>
          </a:xfrm>
          <a:prstGeom prst="rect">
            <a:avLst/>
          </a:prstGeom>
          <a:noFill/>
        </p:spPr>
        <p:txBody>
          <a:bodyPr wrap="square" rtlCol="0" anchor="t">
            <a:spAutoFit/>
          </a:bodyPr>
          <a:lstStyle/>
          <a:p>
            <a:pPr marL="342900" indent="-342900" algn="ctr">
              <a:spcBef>
                <a:spcPct val="50000"/>
              </a:spcBef>
            </a:pPr>
            <a:r>
              <a:rPr lang="vi-VN" sz="6600" dirty="0"/>
              <a:t>Mây trắng và giọt nước đã gặp ai</a:t>
            </a:r>
            <a:r>
              <a:rPr lang="vi-VN" sz="6600" dirty="0" smtClean="0"/>
              <a:t>?</a:t>
            </a:r>
            <a:r>
              <a:rPr lang="en-US" sz="6600" dirty="0" smtClean="0"/>
              <a:t> Mây đen đã làm gì?</a:t>
            </a:r>
            <a:endParaRPr lang="en-US" altLang="en-US" sz="6400" b="1" dirty="0">
              <a:solidFill>
                <a:srgbClr val="0000FF"/>
              </a:solidFill>
              <a:cs typeface="Arial" panose="020B0604020202020204" pitchFamily="34" charset="0"/>
              <a:sym typeface="+mn-ea"/>
            </a:endParaRPr>
          </a:p>
        </p:txBody>
      </p:sp>
    </p:spTree>
    <p:extLst>
      <p:ext uri="{BB962C8B-B14F-4D97-AF65-F5344CB8AC3E}">
        <p14:creationId xmlns:p14="http://schemas.microsoft.com/office/powerpoint/2010/main" val="3863508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8128000"/>
          </a:xfrm>
        </p:spPr>
      </p:pic>
      <p:grpSp>
        <p:nvGrpSpPr>
          <p:cNvPr id="8" name="Group 7"/>
          <p:cNvGrpSpPr/>
          <p:nvPr/>
        </p:nvGrpSpPr>
        <p:grpSpPr>
          <a:xfrm>
            <a:off x="-3965753" y="2522107"/>
            <a:ext cx="4558430" cy="3491258"/>
            <a:chOff x="1352411" y="1027906"/>
            <a:chExt cx="4558430" cy="34912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50" y="1027906"/>
              <a:ext cx="4153291" cy="2828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411" y="2339872"/>
              <a:ext cx="2179292" cy="2179292"/>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9229" flipH="1">
            <a:off x="10315602" y="-2534362"/>
            <a:ext cx="4439100" cy="4223464"/>
          </a:xfrm>
          <a:prstGeom prst="rect">
            <a:avLst/>
          </a:prstGeom>
        </p:spPr>
      </p:pic>
      <p:grpSp>
        <p:nvGrpSpPr>
          <p:cNvPr id="3" name="Group 2"/>
          <p:cNvGrpSpPr/>
          <p:nvPr/>
        </p:nvGrpSpPr>
        <p:grpSpPr>
          <a:xfrm>
            <a:off x="6952750" y="3290121"/>
            <a:ext cx="2463410" cy="2421060"/>
            <a:chOff x="6952750" y="3290121"/>
            <a:chExt cx="2463410" cy="242106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0773">
              <a:off x="6952750" y="3290121"/>
              <a:ext cx="1683028" cy="17804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0296">
              <a:off x="7331025" y="3467621"/>
              <a:ext cx="2085135" cy="2243560"/>
            </a:xfrm>
            <a:prstGeom prst="rect">
              <a:avLst/>
            </a:prstGeom>
          </p:spPr>
        </p:pic>
      </p:grpSp>
      <p:sp>
        <p:nvSpPr>
          <p:cNvPr id="13" name="Rectangle 12"/>
          <p:cNvSpPr/>
          <p:nvPr/>
        </p:nvSpPr>
        <p:spPr>
          <a:xfrm>
            <a:off x="5325592" y="5657671"/>
            <a:ext cx="6096000" cy="1200329"/>
          </a:xfrm>
          <a:prstGeom prst="rect">
            <a:avLst/>
          </a:prstGeom>
        </p:spPr>
        <p:txBody>
          <a:bodyPr>
            <a:spAutoFit/>
          </a:bodyPr>
          <a:lstStyle/>
          <a:p>
            <a:r>
              <a:rPr lang="vi-VN" dirty="0">
                <a:solidFill>
                  <a:schemeClr val="bg2"/>
                </a:solidFill>
              </a:rPr>
              <a:t>Một hôm, trời oi bức, có gã Mây Đen hùng hổ chặn Mây Trắng lại và thét lên ầm ầm. Mây Trắng chưa kịp nói gì thì thấy một tia chớp sáng lóang. Sấm vang ùng ục. Cả bầu trời tối sầm lại. Chú Bé Giọt nước sợ quá, ngã vật ra.</a:t>
            </a:r>
            <a:endParaRPr lang="en-US" dirty="0">
              <a:solidFill>
                <a:schemeClr val="bg2"/>
              </a:solidFill>
            </a:endParaRPr>
          </a:p>
        </p:txBody>
      </p:sp>
    </p:spTree>
    <p:extLst>
      <p:ext uri="{BB962C8B-B14F-4D97-AF65-F5344CB8AC3E}">
        <p14:creationId xmlns:p14="http://schemas.microsoft.com/office/powerpoint/2010/main" val="27038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2.22222E-6 L 1.25E-6 0.00023 C 0.00495 -0.00278 0.00989 -0.00578 0.01523 -0.0081 C 0.01927 -0.00995 0.0237 -0.01065 0.02747 -0.01342 C 0.02956 -0.01504 0.03398 -0.01875 0.03659 -0.02014 C 0.04062 -0.02199 0.04453 -0.02407 0.04883 -0.02546 C 0.05013 -0.02592 0.05156 -0.02616 0.05286 -0.02685 C 0.05586 -0.02824 0.05937 -0.03148 0.06198 -0.03333 C 0.06328 -0.03449 0.06471 -0.03541 0.06601 -0.03611 C 0.06732 -0.0368 0.06875 -0.0368 0.07018 -0.0375 C 0.07526 -0.03958 0.08021 -0.0419 0.08529 -0.04398 C 0.08737 -0.04491 0.08932 -0.04629 0.09154 -0.04676 L 0.09752 -0.04815 C 0.09922 -0.04907 0.10078 -0.05023 0.1026 -0.05069 C 0.10495 -0.05162 0.10742 -0.05185 0.10976 -0.05208 C 0.11797 -0.05301 0.12591 -0.05463 0.13424 -0.05463 L 0.43906 -0.05463 L 0.43906 -0.0544 " pathEditMode="relative" rAng="0" ptsTypes="AAAAAAAAAAAAAAAAAA">
                                      <p:cBhvr>
                                        <p:cTn id="6" dur="2000" fill="hold"/>
                                        <p:tgtEl>
                                          <p:spTgt spid="8"/>
                                        </p:tgtEl>
                                        <p:attrNameLst>
                                          <p:attrName>ppt_x</p:attrName>
                                          <p:attrName>ppt_y</p:attrName>
                                        </p:attrNameLst>
                                      </p:cBhvr>
                                      <p:rCtr x="21953" y="-2731"/>
                                    </p:animMotion>
                                  </p:childTnLst>
                                </p:cTn>
                              </p:par>
                              <p:par>
                                <p:cTn id="7" presetID="0" presetClass="path" presetSubtype="0" accel="50000" decel="50000" fill="hold" nodeType="withEffect">
                                  <p:stCondLst>
                                    <p:cond delay="0"/>
                                  </p:stCondLst>
                                  <p:childTnLst>
                                    <p:animMotion origin="layout" path="M 0.13347 -0.00996 L 0.13347 -0.00949 C 0.13165 -0.00533 0.13034 4.07407E-6 0.12852 0.00439 C 0.12761 0.00578 0.12644 0.00532 0.1254 0.00648 C 0.12292 0.00926 0.12019 0.01296 0.11758 0.01643 C 0.1168 0.01782 0.11576 0.01967 0.11472 0.0206 C 0.11211 0.02338 0.10951 0.02592 0.10691 0.0287 C 0.1056 0.03032 0.10417 0.03101 0.103 0.03263 C 0.09258 0.05 0.10391 0.03263 0.09232 0.04722 C 0.09076 0.04907 0.08972 0.05185 0.08842 0.05324 C 0.0862 0.05532 0.08386 0.05601 0.08139 0.0574 L 0.07266 0.06967 C 0.07071 0.07222 0.06889 0.07546 0.06679 0.07754 C 0.05743 0.0875 0.06902 0.075 0.05795 0.08773 C 0.05665 0.08912 0.05533 0.09027 0.05404 0.09166 C 0.05066 0.09629 0.05053 0.09838 0.04726 0.10185 C 0.04454 0.10509 0.04206 0.10763 0.03933 0.10972 C 0.03816 0.11111 0.03646 0.11226 0.03542 0.11388 C 0.03451 0.11643 0.03373 0.11898 0.03256 0.12037 C 0.02669 0.12824 0.0177 0.13287 0.01303 0.14259 C 0.00456 0.16041 0.00911 0.15393 0.00026 0.16319 C -0.00117 0.16689 -0.00208 0.17037 -0.00364 0.17361 C -0.00507 0.17592 -0.00704 0.17754 -0.0086 0.17963 C -0.00989 0.18125 -0.01107 0.18379 -0.0125 0.18564 C -0.01367 0.18726 -0.01524 0.18796 -0.01641 0.18981 C -0.01941 0.19375 -0.02214 0.19791 -0.02527 0.20231 C -0.0267 0.20439 -0.02865 0.20578 -0.0302 0.20833 C -0.03138 0.21041 -0.03256 0.2125 -0.03412 0.21435 C -0.03555 0.21597 -0.03723 0.21689 -0.03881 0.21851 C -0.0487 0.22893 -0.03373 0.21574 -0.04584 0.22662 C -0.04818 0.22893 -0.05 0.22916 -0.05261 0.23055 C -0.05365 0.23125 -0.05456 0.23171 -0.05547 0.23263 C -0.05665 0.23379 -0.0573 0.23564 -0.05846 0.23657 C -0.06119 0.23912 -0.06458 0.23958 -0.06718 0.24305 C -0.07174 0.24907 -0.06848 0.24513 -0.07317 0.24907 C -0.07487 0.25046 -0.0763 0.25185 -0.07799 0.25301 C -0.08333 0.25717 -0.0832 0.25694 -0.08777 0.25926 C -0.09453 0.26713 -0.09101 0.26435 -0.09857 0.26967 L -0.09857 0.2699 L -0.10834 0.27963 C -0.10964 0.28101 -0.11094 0.28194 -0.11224 0.28379 C -0.11316 0.28518 -0.1142 0.28634 -0.11524 0.28773 C -0.11615 0.28865 -0.11732 0.28865 -0.1181 0.28981 C -0.128 0.3 -0.11303 0.28726 -0.12487 0.29791 C -0.12592 0.29861 -0.12696 0.29861 -0.128 0.3 C -0.13542 0.30787 -0.13021 0.3037 -0.13659 0.3125 C -0.13803 0.31388 -0.13933 0.31504 -0.14076 0.31643 C -0.14909 0.32708 -0.14362 0.32245 -0.14935 0.32638 C -0.15274 0.33171 -0.15443 0.33472 -0.15821 0.33865 C -0.15977 0.34051 -0.16146 0.34166 -0.16316 0.34259 C -0.18086 0.37986 -0.1625 0.34259 -0.17383 0.36342 C -0.175 0.36527 -0.17592 0.36736 -0.17696 0.36967 C -0.17839 0.37245 -0.18008 0.37476 -0.18165 0.37777 C -0.18282 0.37939 -0.18347 0.38194 -0.18477 0.38379 C -0.18594 0.38541 -0.18724 0.38657 -0.18868 0.38796 C -0.19219 0.3993 -0.18881 0.39004 -0.19649 0.40208 C -0.19779 0.40439 -0.20157 0.41041 -0.20326 0.4125 C -0.20573 0.41527 -0.2086 0.41736 -0.21107 0.4206 C -0.21277 0.42268 -0.21446 0.42453 -0.21602 0.42662 C -0.21967 0.43194 -0.22162 0.43657 -0.22579 0.44074 C -0.22696 0.44213 -0.22839 0.44375 -0.22969 0.44513 C -0.23073 0.44606 -0.23165 0.44791 -0.23256 0.44907 C -0.23347 0.45 -0.23464 0.45 -0.23555 0.45115 C -0.24232 0.4581 -0.23425 0.45277 -0.24245 0.45717 C -0.24336 0.45856 -0.24428 0.46041 -0.24532 0.46134 C -0.24623 0.4625 -0.2474 0.4625 -0.24818 0.46342 C -0.24896 0.46388 -0.24961 0.46481 -0.25027 0.46574 L -0.25105 0.46574 " pathEditMode="relative" rAng="0" ptsTypes="AAAAAAAAAAAAAAAAAAAAAAAAAAAAAAAAAAAAAAAAAAAAAAAAAAAAAAAAAAAAAAAAAAAA">
                                      <p:cBhvr>
                                        <p:cTn id="8" dur="2000" fill="hold"/>
                                        <p:tgtEl>
                                          <p:spTgt spid="10"/>
                                        </p:tgtEl>
                                        <p:attrNameLst>
                                          <p:attrName>ppt_x</p:attrName>
                                          <p:attrName>ppt_y</p:attrName>
                                        </p:attrNameLst>
                                      </p:cBhvr>
                                      <p:rCtr x="-19232" y="23773"/>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225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1077218"/>
          </a:xfrm>
          <a:prstGeom prst="rect">
            <a:avLst/>
          </a:prstGeom>
        </p:spPr>
        <p:txBody>
          <a:bodyPr wrap="square">
            <a:spAutoFit/>
          </a:bodyPr>
          <a:lstStyle/>
          <a:p>
            <a:pPr algn="ctr"/>
            <a:r>
              <a:rPr lang="vi-VN" sz="3200" b="1" dirty="0">
                <a:solidFill>
                  <a:srgbClr val="000000"/>
                </a:solidFill>
                <a:latin typeface="Times New Roman" panose="02020603050405020304" pitchFamily="18" charset="0"/>
              </a:rPr>
              <a:t>Khi tỉnh dậy chú bé giọt nước thấy mình đang ở đâu?</a:t>
            </a:r>
            <a:endParaRPr lang="en-US" sz="3200" b="1" dirty="0"/>
          </a:p>
        </p:txBody>
      </p:sp>
    </p:spTree>
    <p:extLst>
      <p:ext uri="{BB962C8B-B14F-4D97-AF65-F5344CB8AC3E}">
        <p14:creationId xmlns:p14="http://schemas.microsoft.com/office/powerpoint/2010/main" val="601044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265" y="4436342"/>
            <a:ext cx="3537137" cy="2024624"/>
          </a:xfrm>
          <a:prstGeom prst="rect">
            <a:avLst/>
          </a:prstGeom>
        </p:spPr>
      </p:pic>
      <p:sp>
        <p:nvSpPr>
          <p:cNvPr id="9" name="Rectangle 8"/>
          <p:cNvSpPr/>
          <p:nvPr/>
        </p:nvSpPr>
        <p:spPr>
          <a:xfrm>
            <a:off x="304800" y="427741"/>
            <a:ext cx="8305800" cy="2031325"/>
          </a:xfrm>
          <a:prstGeom prst="rect">
            <a:avLst/>
          </a:prstGeom>
        </p:spPr>
        <p:txBody>
          <a:bodyPr wrap="square">
            <a:spAutoFit/>
          </a:bodyPr>
          <a:lstStyle/>
          <a:p>
            <a:r>
              <a:rPr lang="vi-VN" dirty="0">
                <a:solidFill>
                  <a:srgbClr val="000000"/>
                </a:solidFill>
              </a:rPr>
              <a:t>Khi tỉnh dậy, chú ngơ ngác thấy mình đang treo lơ lửng trên một ngọn cỏ, bên cạnh có một tảng đá. Đó là Đá Thần. Bầy ong mang hũ mật thơm ngọt đến thăm. Bác Cây thả xuống những quả ngọt đầu mùa. Đàn chim từ đâu bay tới ca hát. Nhưng Giọt Nước vẫn buồn rầu. Đá Thần liền bảo</a:t>
            </a:r>
            <a:r>
              <a:rPr lang="vi-VN" dirty="0" smtClean="0">
                <a:solidFill>
                  <a:srgbClr val="000000"/>
                </a:solidFill>
              </a:rPr>
              <a:t>:</a:t>
            </a:r>
            <a:endParaRPr lang="en-US" dirty="0" smtClean="0">
              <a:solidFill>
                <a:srgbClr val="000000"/>
              </a:solidFill>
            </a:endParaRPr>
          </a:p>
          <a:p>
            <a:r>
              <a:rPr lang="vi-VN" dirty="0"/>
              <a:t>- Này chú bé, ta sẽ cho chú ba điều ước, nhưng chỉ có ba điều ước thôi đấy!</a:t>
            </a:r>
          </a:p>
          <a:p>
            <a:r>
              <a:rPr lang="vi-VN" dirty="0"/>
              <a:t>- Ước gì ta có đường về nhà! </a:t>
            </a:r>
          </a:p>
          <a:p>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grpSp>
        <p:nvGrpSpPr>
          <p:cNvPr id="17" name="Group 16"/>
          <p:cNvGrpSpPr/>
          <p:nvPr/>
        </p:nvGrpSpPr>
        <p:grpSpPr>
          <a:xfrm>
            <a:off x="2225864" y="2055707"/>
            <a:ext cx="2260193" cy="2108060"/>
            <a:chOff x="2826825" y="2075427"/>
            <a:chExt cx="2260193" cy="21080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826825" y="2198937"/>
              <a:ext cx="1409675" cy="1409675"/>
            </a:xfrm>
            <a:prstGeom prst="rect">
              <a:avLst/>
            </a:prstGeom>
          </p:spPr>
        </p:pic>
        <p:pic>
          <p:nvPicPr>
            <p:cNvPr id="15" name="Picture 1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289167" y="2521682"/>
              <a:ext cx="1661805" cy="1661805"/>
            </a:xfrm>
            <a:prstGeom prst="rect">
              <a:avLst/>
            </a:prstGeom>
          </p:spPr>
        </p:pic>
        <p:pic>
          <p:nvPicPr>
            <p:cNvPr id="16" name="Picture 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881050" y="2075427"/>
              <a:ext cx="1205968" cy="1205968"/>
            </a:xfrm>
            <a:prstGeom prst="rect">
              <a:avLst/>
            </a:prstGeom>
          </p:spPr>
        </p:pic>
      </p:grpSp>
      <p:pic>
        <p:nvPicPr>
          <p:cNvPr id="18" name="Picture 17"/>
          <p:cNvPicPr>
            <a:picLocks noChangeAspect="1"/>
          </p:cNvPicPr>
          <p:nvPr/>
        </p:nvPicPr>
        <p:blipFill>
          <a:blip r:embed="rId17">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pic>
        <p:nvPicPr>
          <p:cNvPr id="19" name="Picture 18"/>
          <p:cNvPicPr>
            <a:picLocks noChangeAspect="1"/>
          </p:cNvPicPr>
          <p:nvPr/>
        </p:nvPicPr>
        <p:blipFill>
          <a:blip r:embed="rId19">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8216696" y="1210256"/>
            <a:ext cx="3012940" cy="1804876"/>
          </a:xfrm>
          <a:prstGeom prst="rect">
            <a:avLst/>
          </a:prstGeom>
        </p:spPr>
      </p:pic>
      <p:pic>
        <p:nvPicPr>
          <p:cNvPr id="20" name="Picture 19"/>
          <p:cNvPicPr>
            <a:picLocks noChangeAspect="1"/>
          </p:cNvPicPr>
          <p:nvPr/>
        </p:nvPicPr>
        <p:blipFill>
          <a:blip r:embed="rId20" cstate="print">
            <a:extLst>
              <a:ext uri="{BEBA8EAE-BF5A-486C-A8C5-ECC9F3942E4B}">
                <a14:imgProps xmlns:a14="http://schemas.microsoft.com/office/drawing/2010/main">
                  <a14:imgLayer r:embed="rId21">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7945792" y="1211328"/>
            <a:ext cx="2412882" cy="1445416"/>
          </a:xfrm>
          <a:prstGeom prst="rect">
            <a:avLst/>
          </a:prstGeom>
        </p:spPr>
      </p:pic>
    </p:spTree>
    <p:extLst>
      <p:ext uri="{BB962C8B-B14F-4D97-AF65-F5344CB8AC3E}">
        <p14:creationId xmlns:p14="http://schemas.microsoft.com/office/powerpoint/2010/main" val="164050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584775"/>
          </a:xfrm>
          <a:prstGeom prst="rect">
            <a:avLst/>
          </a:prstGeom>
        </p:spPr>
        <p:txBody>
          <a:bodyPr wrap="square">
            <a:spAutoFit/>
          </a:bodyPr>
          <a:lstStyle/>
          <a:p>
            <a:pPr algn="ctr"/>
            <a:r>
              <a:rPr lang="vi-VN" sz="3200" b="1" dirty="0">
                <a:latin typeface="+mj-lt"/>
              </a:rPr>
              <a:t>Chú bé giọt nước đã ước những gì?</a:t>
            </a:r>
            <a:endParaRPr lang="en-US" sz="3200" b="1" dirty="0">
              <a:latin typeface="+mj-lt"/>
            </a:endParaRPr>
          </a:p>
        </p:txBody>
      </p:sp>
    </p:spTree>
    <p:extLst>
      <p:ext uri="{BB962C8B-B14F-4D97-AF65-F5344CB8AC3E}">
        <p14:creationId xmlns:p14="http://schemas.microsoft.com/office/powerpoint/2010/main" val="192931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31" y="0"/>
            <a:ext cx="12338231" cy="6858000"/>
          </a:xfrm>
        </p:spPr>
      </p:pic>
      <p:pic>
        <p:nvPicPr>
          <p:cNvPr id="5" name="Picture 4"/>
          <p:cNvPicPr>
            <a:picLocks noChangeAspect="1"/>
          </p:cNvPicPr>
          <p:nvPr/>
        </p:nvPicPr>
        <p:blipFill>
          <a:blip r:embed="rId3"/>
          <a:stretch>
            <a:fillRect/>
          </a:stretch>
        </p:blipFill>
        <p:spPr>
          <a:xfrm>
            <a:off x="2382541" y="3261353"/>
            <a:ext cx="1552241" cy="1552241"/>
          </a:xfrm>
          <a:prstGeom prst="rect">
            <a:avLst/>
          </a:prstGeom>
        </p:spPr>
      </p:pic>
      <p:sp>
        <p:nvSpPr>
          <p:cNvPr id="6" name="Rectangle 5"/>
          <p:cNvSpPr/>
          <p:nvPr/>
        </p:nvSpPr>
        <p:spPr>
          <a:xfrm>
            <a:off x="6463553" y="4351929"/>
            <a:ext cx="6096000" cy="923330"/>
          </a:xfrm>
          <a:prstGeom prst="rect">
            <a:avLst/>
          </a:prstGeom>
        </p:spPr>
        <p:txBody>
          <a:bodyPr>
            <a:spAutoFit/>
          </a:bodyPr>
          <a:lstStyle/>
          <a:p>
            <a:r>
              <a:rPr lang="vi-VN" dirty="0">
                <a:solidFill>
                  <a:srgbClr val="000000"/>
                </a:solidFill>
              </a:rPr>
              <a:t>Giọt nước vừa dứt lời, đã thấy mình ở trong một dòng suối nhỏ</a:t>
            </a:r>
            <a:r>
              <a:rPr lang="vi-VN" dirty="0" smtClean="0">
                <a:solidFill>
                  <a:srgbClr val="000000"/>
                </a:solidFill>
              </a:rPr>
              <a:t>.</a:t>
            </a:r>
            <a:r>
              <a:rPr lang="en-US" dirty="0" smtClean="0">
                <a:solidFill>
                  <a:srgbClr val="000000"/>
                </a:solidFill>
              </a:rPr>
              <a:t> </a:t>
            </a:r>
          </a:p>
          <a:p>
            <a:r>
              <a:rPr lang="vi-VN" dirty="0"/>
              <a:t>- Ước gì ta lại được bay lên trời!</a:t>
            </a:r>
            <a:endParaRPr lang="en-US" dirty="0"/>
          </a:p>
        </p:txBody>
      </p:sp>
    </p:spTree>
    <p:extLst>
      <p:ext uri="{BB962C8B-B14F-4D97-AF65-F5344CB8AC3E}">
        <p14:creationId xmlns:p14="http://schemas.microsoft.com/office/powerpoint/2010/main" val="389576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5.92593E-6 L -8.67362E-19 -5.92593E-6 C -0.00026 0.00185 -0.0013 0.01435 -0.00312 0.01782 C -0.0039 0.01921 -0.0052 0.01967 -0.00625 0.0206 C -0.00677 0.02175 -0.00703 0.0236 -0.00781 0.02453 C -0.00911 0.02685 -0.0108 0.02823 -0.01237 0.03009 C -0.01315 0.03101 -0.01406 0.03171 -0.01471 0.03286 C -0.01757 0.03796 -0.01601 0.03634 -0.0194 0.03842 C -0.02109 0.04143 -0.02187 0.04328 -0.02395 0.04513 C -0.03046 0.05092 -0.022 0.04143 -0.02864 0.0493 C -0.02916 0.05069 -0.02981 0.05208 -0.0302 0.05347 C -0.03112 0.05671 -0.03151 0.0611 -0.0302 0.06458 C -0.02955 0.0662 -0.02799 0.06597 -0.02708 0.06712 C -0.02617 0.06828 -0.02578 0.07036 -0.02473 0.07129 C -0.02382 0.07222 -0.02265 0.07222 -0.02174 0.07268 C -0.02096 0.07314 -0.02018 0.0736 -0.0194 0.07407 C -0.01809 0.07499 -0.01679 0.07592 -0.01549 0.07685 C -0.01393 0.07777 -0.01237 0.07823 -0.0108 0.07962 C -0.00989 0.08055 -0.00872 0.08124 -0.00781 0.0824 C -0.0069 0.0831 -0.00625 0.08448 -0.00546 0.08518 C -0.00442 0.08587 -0.00338 0.08587 -0.00234 0.08657 C 0.00131 0.08819 -0.00104 0.08749 0.003 0.0905 C 0.00743 0.09397 0.00326 0.08981 0.00847 0.09328 C 0.01576 0.09814 0.00691 0.09444 0.01537 0.09745 C 0.01615 0.09837 0.01693 0.09953 0.01771 0.10022 C 0.01875 0.10092 0.0198 0.10115 0.02084 0.10161 C 0.02162 0.10208 0.0224 0.10254 0.02318 0.103 L 0.0293 0.10578 C 0.03034 0.10856 0.03256 0.11064 0.03243 0.11388 C 0.03243 0.11458 0.03295 0.13541 0.03086 0.14282 C 0.03047 0.14421 0.02995 0.1456 0.0293 0.14698 C 0.02865 0.14837 0.02774 0.14953 0.02709 0.15115 C 0.02461 0.15601 0.02631 0.15485 0.02318 0.15925 C 0.02175 0.16134 0.01849 0.16481 0.01849 0.16481 C 0.01797 0.1662 0.01758 0.16782 0.01693 0.16897 C 0.01628 0.17013 0.01485 0.17013 0.01472 0.17175 C 0.01394 0.17916 0.01459 0.18448 0.01693 0.18958 C 0.01771 0.19097 0.01862 0.19212 0.01928 0.19374 C 0.01993 0.1949 0.02006 0.19675 0.02084 0.19768 C 0.02396 0.20161 0.02618 0.20277 0.0293 0.20462 C 0.03034 0.20601 0.03125 0.20763 0.03243 0.20879 C 0.03334 0.20972 0.03711 0.2111 0.0379 0.21157 C 0.03946 0.21226 0.04089 0.21388 0.04245 0.21435 C 0.05287 0.21735 0.0487 0.21573 0.05482 0.21828 C 0.0711 0.21782 0.08737 0.21828 0.10352 0.21712 C 0.10573 0.21689 0.10769 0.21481 0.10977 0.21435 L 0.11433 0.21296 C 0.11511 0.21249 0.11589 0.2118 0.11667 0.21157 C 0.12097 0.20972 0.12123 0.21041 0.12605 0.20879 C 0.12709 0.20833 0.128 0.20786 0.12904 0.2074 C 0.1306 0.20694 0.13217 0.20647 0.13373 0.20601 C 0.13451 0.20555 0.13529 0.20485 0.13607 0.20462 C 0.15157 0.19999 0.18555 0.20462 0.18933 0.20462 C 0.19102 0.20509 0.19532 0.20624 0.19714 0.2074 C 0.20443 0.21226 0.19558 0.20856 0.20404 0.21157 C 0.20886 0.21573 0.20977 0.21689 0.21407 0.21967 C 0.21563 0.22083 0.21732 0.22106 0.21875 0.22245 C 0.22917 0.23356 0.21316 0.21735 0.23191 0.23078 C 0.23321 0.23171 0.23438 0.2331 0.23581 0.23356 C 0.25027 0.23865 0.23816 0.23217 0.2474 0.23634 C 0.24818 0.23657 0.24883 0.23772 0.24974 0.23772 L 0.52266 0.23911 C 0.52331 0.23888 0.5237 0.23726 0.52409 0.23634 L 0.52409 0.23634 " pathEditMode="relative" ptsTypes="AAAAAAAAAAAAAAAAAAAAAAAAAAAAAAAAAAAAAAAAAAAAAAAAAAAAAAAAAAAAAAAA">
                                      <p:cBhvr>
                                        <p:cTn id="6" dur="4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1077218"/>
          </a:xfrm>
          <a:prstGeom prst="rect">
            <a:avLst/>
          </a:prstGeom>
        </p:spPr>
        <p:txBody>
          <a:bodyPr wrap="square">
            <a:spAutoFit/>
          </a:bodyPr>
          <a:lstStyle/>
          <a:p>
            <a:pPr algn="ctr"/>
            <a:r>
              <a:rPr lang="vi-VN" sz="3200" b="1" dirty="0">
                <a:latin typeface="+mj-lt"/>
              </a:rPr>
              <a:t>Cuối cùng chú bé giọt nước có quay trở về được nhà của mình không?</a:t>
            </a:r>
            <a:endParaRPr lang="en-US" sz="3200" b="1" dirty="0">
              <a:latin typeface="+mj-lt"/>
            </a:endParaRPr>
          </a:p>
        </p:txBody>
      </p:sp>
    </p:spTree>
    <p:extLst>
      <p:ext uri="{BB962C8B-B14F-4D97-AF65-F5344CB8AC3E}">
        <p14:creationId xmlns:p14="http://schemas.microsoft.com/office/powerpoint/2010/main" val="2768420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13" y="-1095605"/>
            <a:ext cx="12192001" cy="7953605"/>
          </a:xfrm>
        </p:spPr>
      </p:pic>
      <p:pic>
        <p:nvPicPr>
          <p:cNvPr id="5" name="Picture 4"/>
          <p:cNvPicPr>
            <a:picLocks noChangeAspect="1"/>
          </p:cNvPicPr>
          <p:nvPr/>
        </p:nvPicPr>
        <p:blipFill>
          <a:blip r:embed="rId3"/>
          <a:stretch>
            <a:fillRect/>
          </a:stretch>
        </p:blipFill>
        <p:spPr>
          <a:xfrm>
            <a:off x="7067180" y="3151418"/>
            <a:ext cx="1554615" cy="1554615"/>
          </a:xfrm>
          <a:prstGeom prst="rect">
            <a:avLst/>
          </a:prstGeom>
        </p:spPr>
      </p:pic>
      <p:sp>
        <p:nvSpPr>
          <p:cNvPr id="6" name="Rectangle 5"/>
          <p:cNvSpPr/>
          <p:nvPr/>
        </p:nvSpPr>
        <p:spPr>
          <a:xfrm>
            <a:off x="5017614" y="365125"/>
            <a:ext cx="6096000" cy="646331"/>
          </a:xfrm>
          <a:prstGeom prst="rect">
            <a:avLst/>
          </a:prstGeom>
        </p:spPr>
        <p:txBody>
          <a:bodyPr>
            <a:spAutoFit/>
          </a:bodyPr>
          <a:lstStyle/>
          <a:p>
            <a:r>
              <a:rPr lang="en-US" dirty="0">
                <a:solidFill>
                  <a:srgbClr val="000000"/>
                </a:solidFill>
                <a:latin typeface="Arial" panose="020B0604020202020204" pitchFamily="34" charset="0"/>
              </a:rPr>
              <a:t>Thật bất ngờ, vừa ngủ dậy, chú thấy mình đang ở một cửa sông </a:t>
            </a:r>
            <a:r>
              <a:rPr lang="en-US" dirty="0" smtClean="0">
                <a:solidFill>
                  <a:srgbClr val="000000"/>
                </a:solidFill>
                <a:latin typeface="Arial" panose="020B0604020202020204" pitchFamily="34" charset="0"/>
              </a:rPr>
              <a:t>lớn.</a:t>
            </a:r>
            <a:endParaRPr lang="en-US" dirty="0"/>
          </a:p>
        </p:txBody>
      </p:sp>
    </p:spTree>
    <p:extLst>
      <p:ext uri="{BB962C8B-B14F-4D97-AF65-F5344CB8AC3E}">
        <p14:creationId xmlns:p14="http://schemas.microsoft.com/office/powerpoint/2010/main" val="197525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5.92593E-6 L 3.54167E-6 -5.92593E-6 C -0.01055 0.00601 -0.00339 0.00231 -0.01094 0.00532 C -0.01198 0.00578 -0.01289 0.00647 -0.01394 0.0067 C -0.02162 0.00879 -0.02852 0.00856 -0.03646 0.00948 C -0.04388 0.01041 -0.04349 0.01041 -0.04961 0.01226 C -0.05586 0.01596 -0.04584 0.01041 -0.05808 0.01504 C -0.05964 0.0155 -0.0612 0.01689 -0.06276 0.01782 C -0.06368 0.01828 -0.06472 0.01874 -0.06576 0.0192 C -0.06706 0.01967 -0.06836 0.0199 -0.06967 0.02059 C -0.08034 0.02615 -0.06836 0.02036 -0.07579 0.02592 C -0.07683 0.02684 -0.07787 0.02684 -0.07891 0.02731 C -0.08451 0.03402 -0.08177 0.03217 -0.08672 0.03425 C -0.09076 0.04536 -0.08542 0.03194 -0.0905 0.04119 C -0.09115 0.04235 -0.09154 0.04397 -0.09206 0.04536 C -0.09284 0.04675 -0.09375 0.04791 -0.09441 0.0493 C -0.09506 0.05069 -0.09532 0.05231 -0.09597 0.05346 C -0.09662 0.05508 -0.09753 0.05624 -0.09831 0.05763 C -0.1017 0.06504 -0.09831 0.05856 -0.10052 0.06596 C -0.10144 0.06874 -0.10261 0.07129 -0.10365 0.07407 L -0.10677 0.0824 L -0.1099 0.09073 C -0.11042 0.09212 -0.11081 0.09351 -0.11146 0.09467 C -0.11433 0.09999 -0.11276 0.09791 -0.11602 0.10161 C -0.11654 0.103 -0.11693 0.10462 -0.11758 0.10578 C -0.11941 0.10902 -0.12071 0.10879 -0.12305 0.10994 C -0.12461 0.1118 -0.12579 0.11457 -0.12761 0.1155 C -0.12982 0.11643 -0.13347 0.11782 -0.13542 0.11944 C -0.14232 0.12569 -0.13373 0.11851 -0.14467 0.12499 C -0.17162 0.14096 -0.14766 0.12777 -0.21967 0.12916 C -0.22435 0.12962 -0.22891 0.12985 -0.2336 0.13055 C -0.23477 0.13078 -0.24219 0.13286 -0.24362 0.13332 C -0.24467 0.13356 -0.24571 0.13425 -0.24675 0.13471 C -0.2556 0.13819 -0.2461 0.13402 -0.25365 0.13749 C -0.25821 0.14258 -0.25391 0.13819 -0.25834 0.14143 C -0.25938 0.14235 -0.26029 0.14351 -0.26146 0.1442 C -0.26289 0.14536 -0.26446 0.14606 -0.26602 0.14698 L -0.26836 0.14837 C -0.26941 0.15022 -0.27032 0.15231 -0.27149 0.15393 C -0.27305 0.15601 -0.27513 0.15694 -0.27683 0.15809 C -0.27943 0.16481 -0.27761 0.16133 -0.28308 0.16758 L -0.28542 0.17036 C -0.28594 0.17175 -0.2862 0.17337 -0.28698 0.17453 C -0.28829 0.17661 -0.29154 0.18008 -0.29154 0.18008 C -0.29206 0.18147 -0.29271 0.18263 -0.2931 0.18425 C -0.29349 0.18541 -0.29336 0.18726 -0.29388 0.18819 C -0.29454 0.18957 -0.29545 0.19004 -0.29623 0.19096 C -0.29701 0.19235 -0.29766 0.19397 -0.29857 0.19513 C -0.29948 0.19675 -0.30066 0.19791 -0.30157 0.1993 C -0.30248 0.20045 -0.30313 0.20207 -0.30391 0.20346 C -0.3073 0.20832 -0.30508 0.20439 -0.3086 0.20763 C -0.30938 0.20832 -0.31003 0.20948 -0.31094 0.21041 C -0.31159 0.21087 -0.31329 0.2118 -0.31329 0.2118 L -0.31394 0.21041 " pathEditMode="relative" ptsTypes="AAAAAAAAAAAAAAAAAAAAAAAAAAAAAAAAAAAAAAAAAAAAAAAAAAAAAA">
                                      <p:cBhvr>
                                        <p:cTn id="6" dur="3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pic>
        <p:nvPicPr>
          <p:cNvPr id="5" name="Picture 4"/>
          <p:cNvPicPr>
            <a:picLocks noChangeAspect="1"/>
          </p:cNvPicPr>
          <p:nvPr/>
        </p:nvPicPr>
        <p:blipFill>
          <a:blip r:embed="rId3"/>
          <a:stretch>
            <a:fillRect/>
          </a:stretch>
        </p:blipFill>
        <p:spPr>
          <a:xfrm>
            <a:off x="8923348" y="2903549"/>
            <a:ext cx="2430451" cy="2430451"/>
          </a:xfrm>
          <a:prstGeom prst="rect">
            <a:avLst/>
          </a:prstGeom>
        </p:spPr>
      </p:pic>
      <p:sp>
        <p:nvSpPr>
          <p:cNvPr id="6" name="Rectangle 5"/>
          <p:cNvSpPr/>
          <p:nvPr/>
        </p:nvSpPr>
        <p:spPr>
          <a:xfrm>
            <a:off x="1015253" y="1027906"/>
            <a:ext cx="6096000" cy="954107"/>
          </a:xfrm>
          <a:prstGeom prst="rect">
            <a:avLst/>
          </a:prstGeom>
        </p:spPr>
        <p:txBody>
          <a:bodyPr>
            <a:spAutoFit/>
          </a:bodyPr>
          <a:lstStyle/>
          <a:p>
            <a:pPr algn="just"/>
            <a:r>
              <a:rPr lang="en-US" sz="1400" dirty="0" smtClean="0">
                <a:solidFill>
                  <a:srgbClr val="000000"/>
                </a:solidFill>
              </a:rPr>
              <a:t>T</a:t>
            </a:r>
            <a:r>
              <a:rPr lang="vi-VN" sz="1400" dirty="0" smtClean="0">
                <a:solidFill>
                  <a:srgbClr val="000000"/>
                </a:solidFill>
              </a:rPr>
              <a:t>rước </a:t>
            </a:r>
            <a:r>
              <a:rPr lang="vi-VN" sz="1400" dirty="0">
                <a:solidFill>
                  <a:srgbClr val="000000"/>
                </a:solidFill>
              </a:rPr>
              <a:t>mặt là vương quốc Đại Dương lóng lánh bạc. Bà mẹ Biển Cả đang đứng đợi ở đó. Chú bé Giọt Nước chạy lao tới như muốn được ôm chầm lấy mẹ. Chú gọi to:</a:t>
            </a:r>
            <a:endParaRPr lang="vi-VN" sz="1400" dirty="0">
              <a:solidFill>
                <a:srgbClr val="333333"/>
              </a:solidFill>
            </a:endParaRPr>
          </a:p>
          <a:p>
            <a:pPr algn="just"/>
            <a:r>
              <a:rPr lang="vi-VN" sz="1400" dirty="0">
                <a:solidFill>
                  <a:srgbClr val="000000"/>
                </a:solidFill>
              </a:rPr>
              <a:t>- Mẹ, mẹ ơi!...</a:t>
            </a:r>
            <a:endParaRPr lang="vi-VN" sz="1400" dirty="0">
              <a:solidFill>
                <a:srgbClr val="333333"/>
              </a:solidFill>
            </a:endParaRPr>
          </a:p>
        </p:txBody>
      </p:sp>
    </p:spTree>
    <p:extLst>
      <p:ext uri="{BB962C8B-B14F-4D97-AF65-F5344CB8AC3E}">
        <p14:creationId xmlns:p14="http://schemas.microsoft.com/office/powerpoint/2010/main" val="6014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2.96296E-6 L -4.16667E-7 0.00023 C -0.00234 0.00093 -0.00469 0.00278 -0.00703 0.00278 C -0.02865 0.00371 -0.02708 0.00371 -0.03945 -2.96296E-6 C -0.04479 -0.00301 -0.03841 0.00047 -0.04727 -0.00254 C -0.04805 -0.00301 -0.0487 -0.0037 -0.04961 -0.00393 C -0.05104 -0.00463 -0.0526 -0.00486 -0.05417 -0.00532 C -0.05495 -0.00625 -0.0556 -0.0074 -0.05651 -0.0081 C -0.06432 -0.01412 -0.05391 -0.00301 -0.06419 -0.01227 C -0.0681 -0.01574 -0.06628 -0.01435 -0.06966 -0.01643 C -0.0707 -0.01782 -0.07174 -0.01921 -0.07279 -0.0206 C -0.07357 -0.02152 -0.07448 -0.02199 -0.07513 -0.02338 C -0.0793 -0.03287 -0.07148 -0.02222 -0.07812 -0.03009 C -0.08203 -0.04027 -0.07982 -0.03634 -0.08437 -0.04259 C -0.08463 -0.04398 -0.08477 -0.04537 -0.08516 -0.04676 C -0.08646 -0.05162 -0.08932 -0.05532 -0.09128 -0.05902 C -0.0931 -0.06227 -0.09583 -0.06759 -0.09831 -0.06875 C -0.10794 -0.07291 -0.09596 -0.06759 -0.10365 -0.07152 C -0.10469 -0.07199 -0.10573 -0.07222 -0.10677 -0.07291 C -0.10755 -0.07315 -0.10833 -0.07384 -0.10911 -0.0743 C -0.11042 -0.07477 -0.11172 -0.075 -0.11302 -0.07546 L -0.14544 -0.0743 C -0.1474 -0.07407 -0.15247 -0.07222 -0.15469 -0.07152 C -0.15573 -0.07106 -0.15677 -0.07037 -0.15781 -0.07014 C -0.16588 -0.06782 -0.16328 -0.06967 -0.17096 -0.06736 C -0.17865 -0.06504 -0.16836 -0.0669 -0.17865 -0.06319 C -0.18125 -0.06227 -0.18398 -0.0618 -0.18646 -0.06041 C -0.18997 -0.05833 -0.18789 -0.05926 -0.19258 -0.05764 L -0.29466 -0.05902 C -0.30013 -0.05926 -0.297 -0.06018 -0.30091 -0.06319 C -0.30182 -0.06389 -0.30299 -0.06389 -0.30404 -0.06458 C -0.30937 -0.06828 -0.30495 -0.06597 -0.30937 -0.07014 C -0.31016 -0.0706 -0.31094 -0.07106 -0.31172 -0.07152 C -0.31875 -0.08078 -0.31536 -0.07847 -0.32096 -0.08102 C -0.32357 -0.08565 -0.32253 -0.08518 -0.32565 -0.08657 C -0.32773 -0.0875 -0.33177 -0.08935 -0.33177 -0.08912 C -0.33346 -0.09143 -0.33529 -0.09375 -0.33724 -0.0949 C -0.34102 -0.09722 -0.34414 -0.09791 -0.34805 -0.09884 L -0.39219 -0.09768 C -0.39557 -0.09745 -0.39818 -0.09537 -0.40143 -0.09352 L -0.40378 -0.09213 C -0.40456 -0.09166 -0.40521 -0.09097 -0.40599 -0.09074 C -0.40755 -0.09027 -0.40911 -0.08981 -0.41068 -0.08935 C -0.41654 -0.08727 -0.41224 -0.08727 -0.42148 -0.08518 L -0.42773 -0.08379 C -0.42852 -0.08287 -0.42943 -0.0824 -0.43008 -0.08102 C -0.43047 -0.07986 -0.43086 -0.07847 -0.43086 -0.07685 C -0.43086 -0.07546 -0.43255 -0.05301 -0.42852 -0.04676 C -0.42708 -0.04444 -0.42539 -0.04305 -0.42383 -0.0412 C -0.42083 -0.0375 -0.4224 -0.03889 -0.41914 -0.03703 C -0.41836 -0.03611 -0.41771 -0.03495 -0.41693 -0.03426 C -0.41588 -0.03356 -0.41484 -0.03333 -0.4138 -0.03287 C -0.40833 -0.03009 -0.41523 -0.0324 -0.40599 -0.03009 L -0.34961 -0.03148 C -0.34883 -0.03148 -0.34805 -0.03264 -0.34727 -0.03287 C -0.34466 -0.03402 -0.34219 -0.03518 -0.33958 -0.03565 L -0.33177 -0.03703 C -0.33021 -0.03796 -0.32878 -0.03889 -0.32721 -0.03981 C -0.32617 -0.04027 -0.32513 -0.04051 -0.32409 -0.0412 C -0.32253 -0.0419 -0.32096 -0.04305 -0.3194 -0.04398 C -0.31836 -0.04537 -0.31745 -0.04699 -0.31641 -0.04815 C -0.31536 -0.04884 -0.31419 -0.04884 -0.31328 -0.04953 C -0.31224 -0.05023 -0.3112 -0.05139 -0.31016 -0.05208 C -0.30911 -0.05277 -0.30807 -0.05301 -0.30703 -0.05347 C -0.30625 -0.05393 -0.30547 -0.0544 -0.30469 -0.05486 C -0.30286 -0.05717 -0.30156 -0.05902 -0.29935 -0.06041 C -0.29805 -0.06134 -0.29349 -0.06273 -0.29232 -0.06319 C -0.29141 -0.06412 -0.29023 -0.06504 -0.28932 -0.06597 C -0.28724 -0.06805 -0.28463 -0.07129 -0.28229 -0.07291 C -0.28138 -0.07338 -0.28021 -0.07361 -0.27917 -0.0743 C -0.27786 -0.075 -0.27669 -0.07615 -0.27539 -0.07685 C -0.27383 -0.07777 -0.27148 -0.07847 -0.26992 -0.07963 C -0.26862 -0.08078 -0.26745 -0.08264 -0.26615 -0.08379 C -0.26523 -0.08449 -0.25977 -0.08634 -0.25911 -0.08657 C -0.2582 -0.0875 -0.25508 -0.09051 -0.25365 -0.09074 C -0.23802 -0.09328 -0.24258 -0.08588 -0.23828 -0.09352 L -0.23672 -0.0949 " pathEditMode="relative" rAng="0" ptsTypes="AAAAAAAAAAAAAAAAAAAAAAAAAAAAAAAAAAAAAAAAAAAAAAAAAAAAAAAAAAAAAAAAAAAAAAAAAAAAA">
                                      <p:cBhvr>
                                        <p:cTn id="6" dur="5250" fill="hold"/>
                                        <p:tgtEl>
                                          <p:spTgt spid="5"/>
                                        </p:tgtEl>
                                        <p:attrNameLst>
                                          <p:attrName>ppt_x</p:attrName>
                                          <p:attrName>ppt_y</p:attrName>
                                        </p:attrNameLst>
                                      </p:cBhvr>
                                      <p:rCtr x="-21563" y="-479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75" fill="hold">
                                          <p:stCondLst>
                                            <p:cond delay="0"/>
                                          </p:stCondLst>
                                        </p:cTn>
                                        <p:tgtEl>
                                          <p:spTgt spid="5"/>
                                        </p:tgtEl>
                                        <p:attrNameLst>
                                          <p:attrName>r</p:attrName>
                                        </p:attrNameLst>
                                      </p:cBhvr>
                                    </p:animRot>
                                    <p:animRot by="-240000">
                                      <p:cBhvr>
                                        <p:cTn id="11" dur="550" fill="hold">
                                          <p:stCondLst>
                                            <p:cond delay="550"/>
                                          </p:stCondLst>
                                        </p:cTn>
                                        <p:tgtEl>
                                          <p:spTgt spid="5"/>
                                        </p:tgtEl>
                                        <p:attrNameLst>
                                          <p:attrName>r</p:attrName>
                                        </p:attrNameLst>
                                      </p:cBhvr>
                                    </p:animRot>
                                    <p:animRot by="240000">
                                      <p:cBhvr>
                                        <p:cTn id="12" dur="550" fill="hold">
                                          <p:stCondLst>
                                            <p:cond delay="1100"/>
                                          </p:stCondLst>
                                        </p:cTn>
                                        <p:tgtEl>
                                          <p:spTgt spid="5"/>
                                        </p:tgtEl>
                                        <p:attrNameLst>
                                          <p:attrName>r</p:attrName>
                                        </p:attrNameLst>
                                      </p:cBhvr>
                                    </p:animRot>
                                    <p:animRot by="-240000">
                                      <p:cBhvr>
                                        <p:cTn id="13" dur="550" fill="hold">
                                          <p:stCondLst>
                                            <p:cond delay="1650"/>
                                          </p:stCondLst>
                                        </p:cTn>
                                        <p:tgtEl>
                                          <p:spTgt spid="5"/>
                                        </p:tgtEl>
                                        <p:attrNameLst>
                                          <p:attrName>r</p:attrName>
                                        </p:attrNameLst>
                                      </p:cBhvr>
                                    </p:animRot>
                                    <p:animRot by="120000">
                                      <p:cBhvr>
                                        <p:cTn id="14" dur="550" fill="hold">
                                          <p:stCondLst>
                                            <p:cond delay="22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255487" cy="8379285"/>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flipH="1">
            <a:off x="2082722" y="3514165"/>
            <a:ext cx="2086452" cy="2086452"/>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83" l="5450" r="93733">
                        <a14:foregroundMark x1="34877" y1="21526" x2="53678" y2="16894"/>
                      </a14:backgroundRemoval>
                    </a14:imgEffect>
                  </a14:imgLayer>
                </a14:imgProps>
              </a:ext>
              <a:ext uri="{28A0092B-C50C-407E-A947-70E740481C1C}">
                <a14:useLocalDpi xmlns:a14="http://schemas.microsoft.com/office/drawing/2010/main" val="0"/>
              </a:ext>
            </a:extLst>
          </a:blip>
          <a:stretch>
            <a:fillRect/>
          </a:stretch>
        </p:blipFill>
        <p:spPr>
          <a:xfrm rot="887646">
            <a:off x="7254100" y="588242"/>
            <a:ext cx="2916462" cy="2916462"/>
          </a:xfrm>
          <a:prstGeom prst="rect">
            <a:avLst/>
          </a:prstGeom>
        </p:spPr>
      </p:pic>
      <p:sp>
        <p:nvSpPr>
          <p:cNvPr id="8" name="Rectangle 7"/>
          <p:cNvSpPr/>
          <p:nvPr/>
        </p:nvSpPr>
        <p:spPr>
          <a:xfrm>
            <a:off x="139622" y="595329"/>
            <a:ext cx="6096000" cy="646331"/>
          </a:xfrm>
          <a:prstGeom prst="rect">
            <a:avLst/>
          </a:prstGeom>
        </p:spPr>
        <p:txBody>
          <a:bodyPr>
            <a:spAutoFit/>
          </a:bodyPr>
          <a:lstStyle/>
          <a:p>
            <a:r>
              <a:rPr lang="vi-VN" dirty="0">
                <a:solidFill>
                  <a:srgbClr val="000000"/>
                </a:solidFill>
              </a:rPr>
              <a:t>Một buổi, chú ước được như Mây đi khắp đó đây. Ông Mặt Trời liền cho Tia Nắng xuống rủ Giọt Nước lên chơi.</a:t>
            </a:r>
            <a:endParaRPr lang="en-US" dirty="0"/>
          </a:p>
        </p:txBody>
      </p:sp>
    </p:spTree>
    <p:extLst>
      <p:ext uri="{BB962C8B-B14F-4D97-AF65-F5344CB8AC3E}">
        <p14:creationId xmlns:p14="http://schemas.microsoft.com/office/powerpoint/2010/main" val="7615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968"/>
            <a:ext cx="12374662" cy="6934967"/>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9391503" y="5189682"/>
            <a:ext cx="2110410" cy="2110410"/>
          </a:xfrm>
          <a:prstGeom prst="rect">
            <a:avLst/>
          </a:prstGeom>
        </p:spPr>
      </p:pic>
      <p:sp>
        <p:nvSpPr>
          <p:cNvPr id="6" name="Rectangle 5"/>
          <p:cNvSpPr/>
          <p:nvPr/>
        </p:nvSpPr>
        <p:spPr>
          <a:xfrm>
            <a:off x="838200" y="531600"/>
            <a:ext cx="6096000" cy="646331"/>
          </a:xfrm>
          <a:prstGeom prst="rect">
            <a:avLst/>
          </a:prstGeom>
        </p:spPr>
        <p:txBody>
          <a:bodyPr>
            <a:spAutoFit/>
          </a:bodyPr>
          <a:lstStyle/>
          <a:p>
            <a:r>
              <a:rPr lang="en-US" dirty="0">
                <a:solidFill>
                  <a:srgbClr val="000000"/>
                </a:solidFill>
                <a:latin typeface="Arial" panose="020B0604020202020204" pitchFamily="34" charset="0"/>
              </a:rPr>
              <a:t>Thoắt một cái, chú đã ở trên Mây Trắng. Chú thích quá, quên cả lối về nhà.</a:t>
            </a:r>
            <a:endParaRPr lang="en-US" dirty="0"/>
          </a:p>
        </p:txBody>
      </p:sp>
    </p:spTree>
    <p:extLst>
      <p:ext uri="{BB962C8B-B14F-4D97-AF65-F5344CB8AC3E}">
        <p14:creationId xmlns:p14="http://schemas.microsoft.com/office/powerpoint/2010/main" val="119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1.11111E-6 L 3.75E-6 -1.11111E-6 C -0.00026 -0.00394 -0.00013 -0.0081 -0.00078 -0.01181 C -0.00222 -0.01968 -0.00326 -0.01783 -0.00521 -0.02246 C -0.01003 -0.0331 -0.0013 -0.01667 -0.01029 -0.03287 L -0.0125 -0.03681 C -0.01328 -0.03797 -0.0142 -0.03912 -0.01472 -0.04074 C -0.01667 -0.0456 -0.01563 -0.04352 -0.01771 -0.04722 C -0.01797 -0.04838 -0.0181 -0.05 -0.01849 -0.05116 C -0.01875 -0.05209 -0.01966 -0.05255 -0.01992 -0.05371 C -0.02045 -0.05579 -0.02032 -0.0581 -0.02071 -0.06019 C -0.0211 -0.06297 -0.02214 -0.06806 -0.02214 -0.06806 C -0.02188 -0.07384 -0.02214 -0.07963 -0.02136 -0.08519 C -0.02084 -0.08959 -0.01862 -0.09051 -0.01693 -0.09306 C -0.01407 -0.09699 -0.01706 -0.09468 -0.01328 -0.09676 C -0.01276 -0.09769 -0.01237 -0.09884 -0.01185 -0.09954 C -0.00521 -0.10834 -0.00925 -0.10139 -0.00599 -0.10741 C -0.00104 -0.12477 -0.00703 -0.10301 -0.00378 -0.11644 C -0.00248 -0.12176 -0.00222 -0.12084 -0.00157 -0.1257 C -0.00117 -0.12778 -0.00104 -0.13009 -0.00078 -0.13218 C 0.00065 -0.14398 -0.00078 -0.13172 0.00065 -0.14144 C 0.00351 -0.15949 0.00078 -0.14468 0.00364 -0.15972 L 0.00442 -0.16366 C 0.00416 -0.17408 0.00403 -0.18449 0.00364 -0.19491 C 0.00338 -0.20185 0.00312 -0.19908 0.00065 -0.20278 C -0.00039 -0.2044 -0.00091 -0.20718 -0.00222 -0.2081 C -0.00547 -0.20996 -0.00378 -0.2088 -0.00742 -0.21204 C -0.00834 -0.21366 -0.00925 -0.21574 -0.01029 -0.21713 C -0.01107 -0.21806 -0.01185 -0.21875 -0.0125 -0.21968 C -0.01341 -0.22107 -0.01394 -0.22246 -0.01472 -0.22361 C -0.0155 -0.22477 -0.01628 -0.22523 -0.01693 -0.22639 C -0.02266 -0.23496 -0.01771 -0.22801 -0.02136 -0.23542 C -0.0237 -0.24028 -0.02396 -0.24028 -0.02657 -0.24329 C -0.02722 -0.24514 -0.02813 -0.24676 -0.02878 -0.24861 C -0.02982 -0.25185 -0.03047 -0.25579 -0.03164 -0.25903 C -0.03386 -0.26482 -0.03255 -0.26158 -0.03529 -0.26806 C -0.03555 -0.26945 -0.03568 -0.27084 -0.03607 -0.27199 C -0.03672 -0.27361 -0.03763 -0.27454 -0.03828 -0.27593 C -0.0388 -0.27709 -0.03933 -0.27871 -0.03972 -0.27986 C -0.04089 -0.28773 -0.04024 -0.28334 -0.04193 -0.29306 C -0.04219 -0.29422 -0.04232 -0.29584 -0.04271 -0.29699 C -0.04323 -0.29815 -0.04375 -0.29954 -0.04414 -0.30093 C -0.04453 -0.30209 -0.04453 -0.30347 -0.04492 -0.30486 C -0.04662 -0.31019 -0.04818 -0.31297 -0.05 -0.31783 C -0.05052 -0.31922 -0.05091 -0.3206 -0.05157 -0.32176 C -0.05261 -0.32408 -0.05404 -0.32616 -0.05521 -0.32824 L -0.05821 -0.33357 C -0.05964 -0.33519 -0.06133 -0.33658 -0.0625 -0.33866 C -0.06537 -0.34375 -0.0638 -0.34213 -0.06693 -0.34398 C -0.07409 -0.35347 -0.06654 -0.34422 -0.07214 -0.34931 C -0.07292 -0.35 -0.07357 -0.35116 -0.07435 -0.35185 C -0.07526 -0.35255 -0.08034 -0.35417 -0.08099 -0.3544 C -0.08125 -0.3544 -0.09232 -0.35533 -0.09636 -0.35185 C -0.09714 -0.35116 -0.09779 -0.35 -0.09857 -0.34931 C -0.09948 -0.34815 -0.10065 -0.34769 -0.10157 -0.34653 C -0.10261 -0.34514 -0.10443 -0.34144 -0.10443 -0.34144 C -0.10586 -0.3338 -0.10404 -0.34074 -0.10742 -0.33472 C -0.10782 -0.33403 -0.11055 -0.32732 -0.11107 -0.3257 C -0.11211 -0.32222 -0.11302 -0.31875 -0.11407 -0.31528 L -0.1155 -0.30996 C -0.11706 -0.29908 -0.11511 -0.30903 -0.11771 -0.30209 C -0.1194 -0.29746 -0.11875 -0.2956 -0.12136 -0.29167 C -0.12266 -0.28982 -0.12644 -0.28658 -0.128 -0.28519 C -0.12995 -0.28172 -0.13203 -0.27755 -0.13464 -0.27593 L -0.13685 -0.27477 C -0.14024 -0.27523 -0.14375 -0.275 -0.14714 -0.27593 C -0.14805 -0.27616 -0.14857 -0.27801 -0.14935 -0.27871 C -0.15026 -0.2794 -0.1513 -0.2794 -0.15222 -0.27986 C -0.15352 -0.28056 -0.15469 -0.28148 -0.15599 -0.28264 C -0.1569 -0.28334 -0.15782 -0.28426 -0.15886 -0.28519 C -0.15964 -0.28565 -0.16042 -0.28588 -0.16107 -0.28634 C -0.16211 -0.28727 -0.16302 -0.28843 -0.16407 -0.28912 C -0.1655 -0.28982 -0.16693 -0.28982 -0.16849 -0.29028 C -0.17188 -0.29144 -0.17188 -0.29167 -0.175 -0.29306 L -0.2125 -0.29167 C -0.21394 -0.29167 -0.21771 -0.28959 -0.21914 -0.28912 C -0.22448 -0.28704 -0.2211 -0.28889 -0.225 -0.28634 C -0.23021 -0.28033 -0.2237 -0.2875 -0.23099 -0.28125 C -0.23177 -0.28056 -0.23242 -0.27963 -0.23321 -0.27871 C -0.23516 -0.27593 -0.23711 -0.27338 -0.23907 -0.27084 C -0.23998 -0.26945 -0.24102 -0.26806 -0.24193 -0.2669 C -0.24375 -0.26482 -0.24558 -0.26273 -0.24714 -0.26019 C -0.24792 -0.25903 -0.24857 -0.25764 -0.24935 -0.25648 C -0.25026 -0.25486 -0.2513 -0.25371 -0.25222 -0.25255 C -0.25378 -0.25023 -0.25521 -0.24792 -0.25664 -0.24584 C -0.25742 -0.24491 -0.25821 -0.24422 -0.25886 -0.24329 C -0.26498 -0.23403 -0.25834 -0.24167 -0.2655 -0.23426 C -0.26719 -0.23033 -0.26784 -0.22801 -0.26992 -0.225 C -0.27058 -0.22408 -0.27136 -0.22315 -0.27214 -0.22246 C -0.27657 -0.21181 -0.27188 -0.22153 -0.27722 -0.21459 C -0.27813 -0.21343 -0.27865 -0.21181 -0.27943 -0.21065 C -0.28203 -0.20672 -0.28321 -0.20602 -0.28607 -0.20278 C -0.29284 -0.19537 -0.28972 -0.19769 -0.29414 -0.19491 C -0.29545 -0.19329 -0.29649 -0.19097 -0.29792 -0.18959 C -0.30664 -0.18148 -0.30248 -0.18658 -0.30821 -0.1831 C -0.30938 -0.18241 -0.31068 -0.18148 -0.31185 -0.18056 C -0.3138 -0.17894 -0.3155 -0.17593 -0.31771 -0.17523 L -0.32214 -0.17408 C -0.32383 -0.17361 -0.32552 -0.17338 -0.32722 -0.17269 C -0.32904 -0.17199 -0.33073 -0.17084 -0.33242 -0.17014 C -0.3336 -0.16945 -0.3349 -0.16922 -0.33607 -0.16875 C -0.34323 -0.16922 -0.35039 -0.16898 -0.35742 -0.17014 C -0.36133 -0.1706 -0.36302 -0.17454 -0.36628 -0.17801 C -0.36771 -0.1794 -0.36914 -0.18079 -0.37071 -0.18195 C -0.37383 -0.18426 -0.37722 -0.18565 -0.38021 -0.18843 C -0.38373 -0.19144 -0.39102 -0.19838 -0.39492 -0.20023 C -0.39623 -0.2007 -0.39883 -0.20162 -0.40013 -0.20278 C -0.40209 -0.2044 -0.40391 -0.20672 -0.40599 -0.2081 C -0.41029 -0.21065 -0.4099 -0.21065 -0.41407 -0.21204 L -0.428 -0.21574 C -0.44154 -0.21551 -0.45495 -0.21574 -0.46849 -0.21459 C -0.47188 -0.21435 -0.47578 -0.21111 -0.47878 -0.2081 C -0.48021 -0.20648 -0.48138 -0.20347 -0.48321 -0.20278 L -0.48607 -0.20139 C -0.4931 -0.18912 -0.4806 -0.21042 -0.49414 -0.19236 C -0.49519 -0.19097 -0.4961 -0.18935 -0.49714 -0.18843 C -0.49883 -0.18681 -0.50065 -0.18611 -0.50222 -0.18449 C -0.50339 -0.18334 -0.50417 -0.18172 -0.50521 -0.18056 C -0.50638 -0.1794 -0.50769 -0.17894 -0.50886 -0.17801 C -0.51407 -0.17384 -0.50964 -0.17593 -0.51628 -0.17408 C -0.51745 -0.17269 -0.51862 -0.17084 -0.51992 -0.17014 C -0.52201 -0.16875 -0.52435 -0.16852 -0.52657 -0.16736 C -0.53034 -0.16574 -0.53242 -0.16435 -0.53607 -0.16227 L -0.60443 -0.16366 C -0.60625 -0.16366 -0.60729 -0.16736 -0.60886 -0.16875 L -0.61185 -0.1713 C -0.61263 -0.17269 -0.61315 -0.17431 -0.61407 -0.17523 C -0.61498 -0.17616 -0.61602 -0.17616 -0.61693 -0.17662 C -0.61771 -0.17709 -0.61849 -0.17755 -0.61914 -0.17801 C -0.61966 -0.17917 -0.62005 -0.18079 -0.62071 -0.18195 C -0.62214 -0.18449 -0.62474 -0.18588 -0.62657 -0.18704 C -0.6293 -0.19213 -0.62657 -0.1875 -0.63099 -0.19236 C -0.63242 -0.19398 -0.63373 -0.19607 -0.63542 -0.19746 C -0.63672 -0.19884 -0.63841 -0.19884 -0.63985 -0.20023 C -0.64076 -0.20093 -0.64167 -0.20209 -0.64271 -0.20278 C -0.64519 -0.20463 -0.64974 -0.20602 -0.65157 -0.20672 C -0.65235 -0.20695 -0.653 -0.20787 -0.65378 -0.2081 C -0.67435 -0.2088 -0.69492 -0.2088 -0.7155 -0.20926 C -0.72279 -0.21181 -0.71563 -0.20903 -0.72292 -0.2132 C -0.72461 -0.21412 -0.7263 -0.21482 -0.728 -0.21574 C -0.72956 -0.2169 -0.73099 -0.21852 -0.73242 -0.21968 C -0.73321 -0.22037 -0.73399 -0.2206 -0.73464 -0.22107 C -0.73659 -0.22269 -0.73841 -0.225 -0.7405 -0.22639 C -0.74128 -0.22685 -0.74206 -0.22709 -0.74271 -0.22755 C -0.74427 -0.22871 -0.74571 -0.23009 -0.74714 -0.23148 C -0.74818 -0.23264 -0.74896 -0.23449 -0.75013 -0.23542 C -0.75104 -0.23634 -0.75209 -0.23634 -0.753 -0.23681 C -0.75625 -0.24051 -0.75586 -0.23982 -0.75964 -0.24584 C -0.76042 -0.24722 -0.76107 -0.24884 -0.76185 -0.24977 C -0.76302 -0.25139 -0.76433 -0.25232 -0.7655 -0.25371 C -0.76966 -0.25834 -0.76563 -0.25463 -0.77071 -0.25903 C -0.77292 -0.26389 -0.77617 -0.26759 -0.77735 -0.27338 C -0.77904 -0.28287 -0.77839 -0.27847 -0.77943 -0.28634 C -0.7793 -0.29514 -0.77943 -0.30394 -0.77878 -0.3125 C -0.77839 -0.31875 -0.7763 -0.31852 -0.77357 -0.32037 C -0.77292 -0.32084 -0.77214 -0.3213 -0.77136 -0.32176 C -0.77045 -0.32246 -0.76953 -0.32384 -0.76849 -0.32431 C -0.76732 -0.325 -0.76602 -0.32523 -0.76485 -0.3257 C -0.76407 -0.32593 -0.76328 -0.32662 -0.76263 -0.32709 C -0.75716 -0.32662 -0.75183 -0.32639 -0.74636 -0.3257 C -0.74545 -0.32547 -0.7444 -0.32477 -0.74349 -0.32431 C -0.74206 -0.32384 -0.7405 -0.32338 -0.73907 -0.32315 C -0.73047 -0.32477 -0.72396 -0.32408 -0.71628 -0.33079 C -0.7138 -0.3331 -0.7112 -0.33496 -0.70886 -0.3375 C -0.70769 -0.33866 -0.70651 -0.34028 -0.70521 -0.34144 C -0.7043 -0.34213 -0.70326 -0.34213 -0.70235 -0.34259 C -0.70104 -0.34352 -0.69987 -0.34445 -0.69857 -0.34537 C -0.69766 -0.34607 -0.69662 -0.34699 -0.69571 -0.34792 C -0.69492 -0.34861 -0.69427 -0.35 -0.69349 -0.35047 C -0.69206 -0.35139 -0.6905 -0.35139 -0.68907 -0.35185 C -0.68568 -0.3544 -0.68242 -0.3581 -0.67878 -0.35972 L -0.66992 -0.36366 C -0.66901 -0.36412 -0.66797 -0.36435 -0.66693 -0.36482 C -0.6655 -0.36574 -0.66407 -0.36667 -0.66263 -0.36759 C -0.64466 -0.37894 -0.66576 -0.36505 -0.653 -0.37547 C -0.65157 -0.37639 -0.65 -0.37709 -0.64857 -0.37801 C -0.6474 -0.37871 -0.64623 -0.37986 -0.64492 -0.38056 C -0.64297 -0.38172 -0.63867 -0.38241 -0.63685 -0.3831 C -0.63607 -0.38357 -0.63529 -0.3838 -0.63464 -0.38449 C -0.63386 -0.38519 -0.63334 -0.38681 -0.63242 -0.38704 C -0.63034 -0.3882 -0.628 -0.38797 -0.62578 -0.38843 L -0.60742 -0.38588 C -0.60612 -0.38565 -0.60495 -0.38519 -0.60378 -0.38449 C -0.60078 -0.38264 -0.59805 -0.3794 -0.59492 -0.37801 C -0.59401 -0.37755 -0.59297 -0.37732 -0.59193 -0.37662 C -0.58946 -0.375 -0.58724 -0.37222 -0.58464 -0.37153 C -0.57904 -0.36968 -0.58164 -0.3706 -0.57657 -0.36875 L -0.53972 -0.37547 C -0.5388 -0.37547 -0.53776 -0.37616 -0.53685 -0.37662 C -0.53464 -0.37755 -0.53242 -0.37801 -0.53021 -0.37917 C -0.52787 -0.38056 -0.52578 -0.38287 -0.52357 -0.38449 C -0.52162 -0.38588 -0.51966 -0.38727 -0.51771 -0.38843 C -0.51524 -0.38982 -0.51276 -0.39074 -0.51042 -0.39236 C -0.49453 -0.40209 -0.50964 -0.39329 -0.49857 -0.40139 C -0.49427 -0.40463 -0.48985 -0.40764 -0.48542 -0.41065 C -0.48269 -0.4125 -0.47422 -0.41783 -0.47214 -0.41991 C -0.47019 -0.42153 -0.46823 -0.42361 -0.46628 -0.425 C -0.45443 -0.4331 -0.46315 -0.42547 -0.45443 -0.43148 C -0.4375 -0.44375 -0.44584 -0.43959 -0.43763 -0.44329 C -0.43568 -0.44514 -0.43308 -0.44769 -0.43099 -0.44861 C -0.42956 -0.44931 -0.428 -0.44954 -0.42657 -0.44977 C -0.42084 -0.45486 -0.42461 -0.45185 -0.41472 -0.45764 C -0.41328 -0.45857 -0.41185 -0.45996 -0.41042 -0.46042 L -0.40378 -0.46158 C -0.40222 -0.4625 -0.40091 -0.46366 -0.39935 -0.46435 C -0.39597 -0.46551 -0.39245 -0.46597 -0.38907 -0.4669 C -0.3875 -0.46736 -0.38607 -0.46759 -0.38464 -0.46829 C -0.38164 -0.46945 -0.37878 -0.47084 -0.37578 -0.47199 C -0.36628 -0.47176 -0.35664 -0.47153 -0.34714 -0.47084 C -0.3461 -0.4706 -0.34519 -0.46991 -0.34414 -0.46945 C -0.34167 -0.46829 -0.33933 -0.4669 -0.33685 -0.46551 C -0.33607 -0.46528 -0.33529 -0.46482 -0.33464 -0.46435 C -0.3293 -0.46019 -0.33425 -0.4625 -0.328 -0.46042 C -0.32617 -0.4581 -0.325 -0.45648 -0.32292 -0.45509 C -0.32071 -0.45371 -0.31667 -0.45301 -0.31472 -0.45255 C -0.30625 -0.45371 -0.29844 -0.45301 -0.2905 -0.45764 C -0.28659 -0.45996 -0.28854 -0.46019 -0.28542 -0.46297 C -0.28464 -0.46366 -0.28386 -0.46366 -0.28321 -0.46435 C -0.28242 -0.46505 -0.28099 -0.4669 -0.28099 -0.4669 L -0.28099 -0.4669 " pathEditMode="relative" ptsTypes="AAAAAAAAAAAAAAAAAAAAAAAAAAAAAAAAAAAAAAAAAAAAAAAAAAAAAAAAAAAAAAAAAAAAAAAAAAAAAAAAAAAAAAAAAAAAAAAAAAAAAAAAAAAAAAAAAAAAAAAAAAAAAAAAAAAAAAAAAAAAAAAAAAAAAAAAAAAAAAAAAAAAAAAAAAAAAAAAAAAAAAAAAAAAAAAAAAAAAAAAAAAAAAAAAAAAAAAAAAAA">
                                      <p:cBhvr>
                                        <p:cTn id="6" dur="65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753" y="2132781"/>
            <a:ext cx="4557155" cy="285774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2"/>
            <a:ext cx="12374662" cy="6934967"/>
          </a:xfrm>
          <a:prstGeom prst="rect">
            <a:avLst/>
          </a:prstGeom>
        </p:spPr>
      </p:pic>
      <p:grpSp>
        <p:nvGrpSpPr>
          <p:cNvPr id="8" name="Group 7"/>
          <p:cNvGrpSpPr/>
          <p:nvPr/>
        </p:nvGrpSpPr>
        <p:grpSpPr>
          <a:xfrm>
            <a:off x="11577927" y="2583971"/>
            <a:ext cx="5349041" cy="3629635"/>
            <a:chOff x="4220401" y="1961641"/>
            <a:chExt cx="5349041" cy="362963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0401" y="1961641"/>
              <a:ext cx="4557155" cy="2857748"/>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7362374" y="3384208"/>
              <a:ext cx="2207068" cy="2207068"/>
            </a:xfrm>
            <a:prstGeom prst="rect">
              <a:avLst/>
            </a:prstGeom>
          </p:spPr>
        </p:pic>
      </p:grpSp>
      <p:sp>
        <p:nvSpPr>
          <p:cNvPr id="9" name="Rectangle 8"/>
          <p:cNvSpPr/>
          <p:nvPr/>
        </p:nvSpPr>
        <p:spPr>
          <a:xfrm>
            <a:off x="860752" y="543423"/>
            <a:ext cx="6613473" cy="369332"/>
          </a:xfrm>
          <a:prstGeom prst="rect">
            <a:avLst/>
          </a:prstGeom>
        </p:spPr>
        <p:txBody>
          <a:bodyPr wrap="square">
            <a:spAutoFit/>
          </a:bodyPr>
          <a:lstStyle/>
          <a:p>
            <a:r>
              <a:rPr lang="vi-VN" dirty="0">
                <a:solidFill>
                  <a:srgbClr val="000000"/>
                </a:solidFill>
              </a:rPr>
              <a:t>Mây Trắng vốn ham chơi, tới đâu cũng kéo Giọt Nước đi theo.</a:t>
            </a:r>
            <a:endParaRPr lang="en-US" dirty="0"/>
          </a:p>
        </p:txBody>
      </p:sp>
    </p:spTree>
    <p:extLst>
      <p:ext uri="{BB962C8B-B14F-4D97-AF65-F5344CB8AC3E}">
        <p14:creationId xmlns:p14="http://schemas.microsoft.com/office/powerpoint/2010/main" val="18115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16551 L -4.16667E-7 -0.16482 C -0.00325 -0.16667 -0.00612 -0.16737 -0.00911 -0.16945 C -0.01016 -0.17014 -0.0112 -0.17362 -0.01224 -0.17362 C -0.03594 -0.17223 -0.05963 -0.16806 -0.08359 -0.16551 C -0.09075 -0.15579 -0.08203 -0.16945 -0.08945 -0.14977 C -0.09036 -0.14769 -0.09154 -0.14769 -0.09245 -0.14561 C -0.09375 -0.14375 -0.09453 -0.14098 -0.09557 -0.1382 C -0.09635 -0.13426 -0.09661 -0.1294 -0.09753 -0.12663 C -0.10586 -0.09399 -0.097 -0.14306 -0.10768 -0.09144 C -0.11237 -0.0676 -0.1099 -0.07639 -0.11458 -0.06343 C -0.11823 -0.04237 -0.11458 -0.06088 -0.11966 -0.04445 C -0.1207 -0.04051 -0.12161 -0.03635 -0.12266 -0.03218 C -0.12383 -0.02825 -0.12526 -0.02477 -0.12669 -0.02061 C -0.12773 -0.01806 -0.12878 -0.01598 -0.12982 -0.0125 C -0.13086 -0.00903 -0.13151 -0.0044 -0.13268 -0.00093 C -0.13437 0.00231 -0.13607 0.0037 -0.13776 0.00648 C -0.15039 0.03171 -0.13919 0.01527 -0.15065 0.03032 L -0.15391 0.03425 C -0.15469 0.03564 -0.15573 0.03773 -0.15677 0.03773 C -0.17461 0.04652 -0.15508 0.03564 -0.17279 0.05 C -0.17617 0.05277 -0.17969 0.05347 -0.18294 0.0574 C -0.1901 0.06689 -0.18099 0.05532 -0.18997 0.0655 C -0.19102 0.0662 -0.1918 0.06828 -0.19284 0.06898 C -0.19531 0.07106 -0.19766 0.07175 -0.2 0.07314 C -0.2069 0.07777 -0.2013 0.07569 -0.20703 0.08125 C -0.20872 0.08263 -0.21029 0.08402 -0.21211 0.08541 C -0.222 0.08402 -0.23216 0.08333 -0.24219 0.08125 C -0.24349 0.08055 -0.24505 0.07986 -0.24622 0.07708 C -0.24831 0.07314 -0.24987 0.06435 -0.25221 0.06157 L -0.25833 0.05347 C -0.25937 0.05277 -0.26042 0.05208 -0.2612 0.05 C -0.26224 0.04722 -0.26315 0.04375 -0.26419 0.04189 C -0.2668 0.03842 -0.26979 0.03912 -0.27227 0.03425 L -0.28021 0.01875 C -0.28164 0.01597 -0.28281 0.01203 -0.28437 0.01064 L -0.28841 0.00648 C -0.29141 -0.00093 -0.2918 -0.00301 -0.29544 -0.00903 C -0.29622 -0.01042 -0.29753 -0.01112 -0.29844 -0.0125 C -0.29948 -0.01528 -0.30026 -0.01875 -0.3013 -0.02061 C -0.30338 -0.02408 -0.30547 -0.02477 -0.30742 -0.02894 C -0.30885 -0.03079 -0.31003 -0.03426 -0.31146 -0.03635 C -0.31354 -0.03982 -0.31654 -0.04237 -0.31849 -0.04445 C -0.31953 -0.04653 -0.32031 -0.05 -0.32161 -0.05186 C -0.3263 -0.06019 -0.32786 -0.0595 -0.33255 -0.06343 C -0.33398 -0.06482 -0.33516 -0.06621 -0.33659 -0.0676 C -0.33984 -0.07038 -0.34661 -0.0757 -0.34661 -0.075 C -0.35911 -0.07431 -0.37148 -0.07362 -0.38385 -0.07176 C -0.3849 -0.07176 -0.38568 -0.06899 -0.38672 -0.0676 C -0.38815 -0.06621 -0.38945 -0.06482 -0.39075 -0.06343 C -0.39948 -0.04098 -0.38854 -0.06829 -0.39687 -0.05186 C -0.39792 -0.05 -0.39883 -0.04653 -0.39987 -0.04445 C -0.4013 -0.04098 -0.4056 -0.03774 -0.40677 -0.03635 C -0.40781 -0.03357 -0.40872 -0.0301 -0.40977 -0.02894 C -0.41185 -0.02547 -0.41419 -0.02547 -0.41588 -0.02061 C -0.41693 -0.01806 -0.41784 -0.01459 -0.41888 -0.0125 C -0.42083 -0.00973 -0.42318 -0.00973 -0.425 -0.0051 C -0.42604 -0.00232 -0.42682 0.00115 -0.42786 0.003 L -0.43997 0.01458 C -0.44362 0.01805 -0.44518 0.02013 -0.44896 0.02222 C -0.4513 0.02407 -0.45378 0.02476 -0.45599 0.02615 C -0.45768 0.02754 -0.4595 0.02893 -0.46107 0.03032 C -0.4625 0.03171 -0.46367 0.03356 -0.4651 0.03425 C -0.46901 0.03564 -0.47305 0.03634 -0.47708 0.03773 C -0.49297 0.05347 -0.48268 0.04444 -0.51836 0.03773 C -0.51966 0.03773 -0.52096 0.03564 -0.5224 0.03425 C -0.52435 0.03171 -0.52643 0.02893 -0.52838 0.02615 C -0.52943 0.02476 -0.53047 0.02337 -0.53125 0.02222 C -0.53268 0.02083 -0.53411 0.01944 -0.53529 0.01875 C -0.5388 0.01597 -0.54505 0.0125 -0.54844 0.01064 L -0.55742 -0.00093 L -0.56042 -0.0051 C -0.56146 -0.00649 -0.5625 -0.00718 -0.56354 -0.00903 C -0.56615 -0.01389 -0.56862 -0.022 -0.57161 -0.02477 C -0.57721 -0.0301 -0.57422 -0.02755 -0.5806 -0.03218 C -0.5819 -0.03496 -0.5832 -0.03704 -0.58463 -0.04051 C -0.58607 -0.04375 -0.58711 -0.04931 -0.58867 -0.05186 C -0.59115 -0.05602 -0.59674 -0.06019 -0.59674 -0.0595 C -0.60195 -0.07362 -0.59727 -0.06343 -0.60365 -0.07176 C -0.60547 -0.07362 -0.60703 -0.07709 -0.60872 -0.07917 C -0.6099 -0.08125 -0.61133 -0.08195 -0.61276 -0.08311 C -0.61484 -0.08588 -0.6168 -0.08936 -0.61862 -0.09144 L -0.62878 -0.09885 C -0.63047 -0.10024 -0.63203 -0.10163 -0.63385 -0.10301 C -0.63581 -0.10417 -0.63789 -0.10487 -0.63971 -0.10695 C -0.64258 -0.10903 -0.64792 -0.11436 -0.64792 -0.11389 L -0.7474 -0.11042 C -0.74974 -0.11042 -0.75208 -0.10556 -0.7543 -0.10301 C -0.75638 -0.10024 -0.75833 -0.09746 -0.76042 -0.09468 C -0.76263 -0.09213 -0.7651 -0.09005 -0.76732 -0.08727 C -0.76914 -0.08519 -0.7707 -0.08125 -0.7724 -0.07917 C -0.77799 -0.07431 -0.78958 -0.0676 -0.78958 -0.0669 C -0.80312 -0.04098 -0.78607 -0.07223 -0.80664 -0.04445 C -0.80872 -0.04098 -0.81042 -0.03565 -0.8125 -0.03218 C -0.81445 -0.02963 -0.81654 -0.02755 -0.81862 -0.02477 C -0.82018 -0.022 -0.822 -0.01945 -0.82357 -0.01667 C -0.82565 -0.01389 -0.82773 -0.01181 -0.82969 -0.00903 C -0.83229 -0.0051 -0.83503 -0.00093 -0.83763 0.003 C -0.83971 0.00578 -0.84167 0.00787 -0.84375 0.01064 C -0.84974 0.01944 -0.85247 0.02685 -0.85872 0.03425 C -0.86393 0.03981 -0.86953 0.04375 -0.87474 0.05 C -0.87878 0.05393 -0.88594 0.06226 -0.88997 0.0655 C -0.89414 0.06828 -0.8987 0.07037 -0.90286 0.07314 C -0.90456 0.07453 -0.90638 0.07569 -0.90794 0.07708 C -0.9293 0.07569 -0.95078 0.07638 -0.97227 0.07314 C -0.975 0.07314 -0.9776 0.06828 -0.98021 0.0655 C -0.99023 0.05393 -0.98255 0.06157 -0.99232 0.04583 C -0.99427 0.04259 -0.99635 0.0412 -0.99844 0.03773 C -1.00872 0.02152 -1 0.03032 -1.01146 0.01458 C -1.0138 0.01134 -1.01602 0.00925 -1.01849 0.00648 C -1.02773 -0.01528 -1.01901 0.0037 -1.02943 -0.0125 C -1.03815 -0.02686 -1.02878 -0.01598 -1.0375 -0.02477 C -1.03919 -0.02894 -1.04075 -0.03357 -1.04245 -0.03635 C -1.04375 -0.03843 -1.05065 -0.04375 -1.05156 -0.04445 C -1.0612 -0.0669 -1.05156 -0.04653 -1.06471 -0.06343 C -1.07005 -0.07107 -1.07526 -0.07917 -1.08073 -0.08727 C -1.08333 -0.09144 -1.08594 -0.09538 -1.08867 -0.09885 C -1.09075 -0.10163 -1.09284 -0.10348 -1.09479 -0.10695 C -1.10898 -0.13218 -1.0931 -0.10764 -1.10286 -0.12663 C -1.10417 -0.1294 -1.10859 -0.13288 -1.10977 -0.13426 C -1.12253 -0.16413 -1.10755 -0.13218 -1.11992 -0.14977 C -1.12096 -0.15186 -1.12187 -0.15579 -1.12292 -0.15788 C -1.12526 -0.16274 -1.12721 -0.16204 -1.12982 -0.16551 C -1.13125 -0.16737 -1.13242 -0.17153 -1.13385 -0.17362 C -1.13529 -0.175 -1.13646 -0.17639 -1.13789 -0.17686 C -1.14427 -0.18172 -1.15065 -0.1838 -1.15703 -0.18913 C -1.16042 -0.1919 -1.16458 -0.19538 -1.1681 -0.19676 C -1.16875 -0.19746 -1.16927 -0.19676 -1.17005 -0.19676 L -1.18698 -0.20811 " pathEditMode="relative" rAng="0" ptsTypes="AAAAAAAAAAAAAAAAAAAAAAAAAAAAAAAAAAAAAAAAAAAAAAAAAAAAAAAAAAAAAAAAAAAAAAAAAAAAAAAAAAAAAAAAAAAAAAAAAAAAAAAAAAAAAAAAAAAAAAAAAAAAAAAAA">
                                      <p:cBhvr>
                                        <p:cTn id="6" dur="3500" fill="hold"/>
                                        <p:tgtEl>
                                          <p:spTgt spid="8"/>
                                        </p:tgtEl>
                                        <p:attrNameLst>
                                          <p:attrName>ppt_x</p:attrName>
                                          <p:attrName>ppt_y</p:attrName>
                                        </p:attrNameLst>
                                      </p:cBhvr>
                                      <p:rCtr x="-59349"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8128000"/>
          </a:xfrm>
        </p:spPr>
      </p:pic>
      <p:grpSp>
        <p:nvGrpSpPr>
          <p:cNvPr id="8" name="Group 7"/>
          <p:cNvGrpSpPr/>
          <p:nvPr/>
        </p:nvGrpSpPr>
        <p:grpSpPr>
          <a:xfrm>
            <a:off x="-3965753" y="2522107"/>
            <a:ext cx="4558430" cy="3491258"/>
            <a:chOff x="1352411" y="1027906"/>
            <a:chExt cx="4558430" cy="34912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50" y="1027906"/>
              <a:ext cx="4153291" cy="2828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411" y="2339872"/>
              <a:ext cx="2179292" cy="2179292"/>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9229" flipH="1">
            <a:off x="10315602" y="-2534362"/>
            <a:ext cx="4439100" cy="4223464"/>
          </a:xfrm>
          <a:prstGeom prst="rect">
            <a:avLst/>
          </a:prstGeom>
        </p:spPr>
      </p:pic>
      <p:grpSp>
        <p:nvGrpSpPr>
          <p:cNvPr id="3" name="Group 2"/>
          <p:cNvGrpSpPr/>
          <p:nvPr/>
        </p:nvGrpSpPr>
        <p:grpSpPr>
          <a:xfrm>
            <a:off x="6952750" y="3290121"/>
            <a:ext cx="2463410" cy="2421060"/>
            <a:chOff x="6952750" y="3290121"/>
            <a:chExt cx="2463410" cy="242106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0773">
              <a:off x="6952750" y="3290121"/>
              <a:ext cx="1683028" cy="17804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0296">
              <a:off x="7331025" y="3467621"/>
              <a:ext cx="2085135" cy="2243560"/>
            </a:xfrm>
            <a:prstGeom prst="rect">
              <a:avLst/>
            </a:prstGeom>
          </p:spPr>
        </p:pic>
      </p:grpSp>
      <p:sp>
        <p:nvSpPr>
          <p:cNvPr id="13" name="Rectangle 12"/>
          <p:cNvSpPr/>
          <p:nvPr/>
        </p:nvSpPr>
        <p:spPr>
          <a:xfrm>
            <a:off x="5325592" y="5657671"/>
            <a:ext cx="6096000" cy="1200329"/>
          </a:xfrm>
          <a:prstGeom prst="rect">
            <a:avLst/>
          </a:prstGeom>
        </p:spPr>
        <p:txBody>
          <a:bodyPr>
            <a:spAutoFit/>
          </a:bodyPr>
          <a:lstStyle/>
          <a:p>
            <a:r>
              <a:rPr lang="vi-VN" dirty="0">
                <a:solidFill>
                  <a:schemeClr val="bg2"/>
                </a:solidFill>
              </a:rPr>
              <a:t>Một hôm, trời oi bức, có gã Mây Đen hùng hổ chặn Mây Trắng lại và thét lên ầm ầm. Mây Trắng chưa kịp nói gì thì thấy một tia chớp sáng lóang. Sấm vang ùng ục. Cả bầu trời tối sầm lại. Chú Bé Giọt nước sợ quá, ngã vật ra.</a:t>
            </a:r>
            <a:endParaRPr lang="en-US" dirty="0">
              <a:solidFill>
                <a:schemeClr val="bg2"/>
              </a:solidFill>
            </a:endParaRPr>
          </a:p>
        </p:txBody>
      </p:sp>
    </p:spTree>
    <p:extLst>
      <p:ext uri="{BB962C8B-B14F-4D97-AF65-F5344CB8AC3E}">
        <p14:creationId xmlns:p14="http://schemas.microsoft.com/office/powerpoint/2010/main" val="23317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2.22222E-6 L 1.25E-6 0.00023 C 0.00495 -0.00278 0.00989 -0.00578 0.01523 -0.0081 C 0.01927 -0.00995 0.0237 -0.01065 0.02747 -0.01342 C 0.02956 -0.01504 0.03398 -0.01875 0.03659 -0.02014 C 0.04062 -0.02199 0.04453 -0.02407 0.04883 -0.02546 C 0.05013 -0.02592 0.05156 -0.02616 0.05286 -0.02685 C 0.05586 -0.02824 0.05937 -0.03148 0.06198 -0.03333 C 0.06328 -0.03449 0.06471 -0.03541 0.06601 -0.03611 C 0.06732 -0.0368 0.06875 -0.0368 0.07018 -0.0375 C 0.07526 -0.03958 0.08021 -0.0419 0.08529 -0.04398 C 0.08737 -0.04491 0.08932 -0.04629 0.09154 -0.04676 L 0.09752 -0.04815 C 0.09922 -0.04907 0.10078 -0.05023 0.1026 -0.05069 C 0.10495 -0.05162 0.10742 -0.05185 0.10976 -0.05208 C 0.11797 -0.05301 0.12591 -0.05463 0.13424 -0.05463 L 0.43906 -0.05463 L 0.43906 -0.0544 " pathEditMode="relative" rAng="0" ptsTypes="AAAAAAAAAAAAAAAAAA">
                                      <p:cBhvr>
                                        <p:cTn id="6" dur="2000" fill="hold"/>
                                        <p:tgtEl>
                                          <p:spTgt spid="8"/>
                                        </p:tgtEl>
                                        <p:attrNameLst>
                                          <p:attrName>ppt_x</p:attrName>
                                          <p:attrName>ppt_y</p:attrName>
                                        </p:attrNameLst>
                                      </p:cBhvr>
                                      <p:rCtr x="21953" y="-2731"/>
                                    </p:animMotion>
                                  </p:childTnLst>
                                </p:cTn>
                              </p:par>
                              <p:par>
                                <p:cTn id="7" presetID="0" presetClass="path" presetSubtype="0" accel="50000" decel="50000" fill="hold" nodeType="withEffect">
                                  <p:stCondLst>
                                    <p:cond delay="0"/>
                                  </p:stCondLst>
                                  <p:childTnLst>
                                    <p:animMotion origin="layout" path="M 0.13347 -0.00996 L 0.13347 -0.00949 C 0.13165 -0.00533 0.13034 4.07407E-6 0.12852 0.00439 C 0.12761 0.00578 0.12644 0.00532 0.1254 0.00648 C 0.12292 0.00926 0.12019 0.01296 0.11758 0.01643 C 0.1168 0.01782 0.11576 0.01967 0.11472 0.0206 C 0.11211 0.02338 0.10951 0.02592 0.10691 0.0287 C 0.1056 0.03032 0.10417 0.03101 0.103 0.03263 C 0.09258 0.05 0.10391 0.03263 0.09232 0.04722 C 0.09076 0.04907 0.08972 0.05185 0.08842 0.05324 C 0.0862 0.05532 0.08386 0.05601 0.08139 0.0574 L 0.07266 0.06967 C 0.07071 0.07222 0.06889 0.07546 0.06679 0.07754 C 0.05743 0.0875 0.06902 0.075 0.05795 0.08773 C 0.05665 0.08912 0.05533 0.09027 0.05404 0.09166 C 0.05066 0.09629 0.05053 0.09838 0.04726 0.10185 C 0.04454 0.10509 0.04206 0.10763 0.03933 0.10972 C 0.03816 0.11111 0.03646 0.11226 0.03542 0.11388 C 0.03451 0.11643 0.03373 0.11898 0.03256 0.12037 C 0.02669 0.12824 0.0177 0.13287 0.01303 0.14259 C 0.00456 0.16041 0.00911 0.15393 0.00026 0.16319 C -0.00117 0.16689 -0.00208 0.17037 -0.00364 0.17361 C -0.00507 0.17592 -0.00704 0.17754 -0.0086 0.17963 C -0.00989 0.18125 -0.01107 0.18379 -0.0125 0.18564 C -0.01367 0.18726 -0.01524 0.18796 -0.01641 0.18981 C -0.01941 0.19375 -0.02214 0.19791 -0.02527 0.20231 C -0.0267 0.20439 -0.02865 0.20578 -0.0302 0.20833 C -0.03138 0.21041 -0.03256 0.2125 -0.03412 0.21435 C -0.03555 0.21597 -0.03723 0.21689 -0.03881 0.21851 C -0.0487 0.22893 -0.03373 0.21574 -0.04584 0.22662 C -0.04818 0.22893 -0.05 0.22916 -0.05261 0.23055 C -0.05365 0.23125 -0.05456 0.23171 -0.05547 0.23263 C -0.05665 0.23379 -0.0573 0.23564 -0.05846 0.23657 C -0.06119 0.23912 -0.06458 0.23958 -0.06718 0.24305 C -0.07174 0.24907 -0.06848 0.24513 -0.07317 0.24907 C -0.07487 0.25046 -0.0763 0.25185 -0.07799 0.25301 C -0.08333 0.25717 -0.0832 0.25694 -0.08777 0.25926 C -0.09453 0.26713 -0.09101 0.26435 -0.09857 0.26967 L -0.09857 0.2699 L -0.10834 0.27963 C -0.10964 0.28101 -0.11094 0.28194 -0.11224 0.28379 C -0.11316 0.28518 -0.1142 0.28634 -0.11524 0.28773 C -0.11615 0.28865 -0.11732 0.28865 -0.1181 0.28981 C -0.128 0.3 -0.11303 0.28726 -0.12487 0.29791 C -0.12592 0.29861 -0.12696 0.29861 -0.128 0.3 C -0.13542 0.30787 -0.13021 0.3037 -0.13659 0.3125 C -0.13803 0.31388 -0.13933 0.31504 -0.14076 0.31643 C -0.14909 0.32708 -0.14362 0.32245 -0.14935 0.32638 C -0.15274 0.33171 -0.15443 0.33472 -0.15821 0.33865 C -0.15977 0.34051 -0.16146 0.34166 -0.16316 0.34259 C -0.18086 0.37986 -0.1625 0.34259 -0.17383 0.36342 C -0.175 0.36527 -0.17592 0.36736 -0.17696 0.36967 C -0.17839 0.37245 -0.18008 0.37476 -0.18165 0.37777 C -0.18282 0.37939 -0.18347 0.38194 -0.18477 0.38379 C -0.18594 0.38541 -0.18724 0.38657 -0.18868 0.38796 C -0.19219 0.3993 -0.18881 0.39004 -0.19649 0.40208 C -0.19779 0.40439 -0.20157 0.41041 -0.20326 0.4125 C -0.20573 0.41527 -0.2086 0.41736 -0.21107 0.4206 C -0.21277 0.42268 -0.21446 0.42453 -0.21602 0.42662 C -0.21967 0.43194 -0.22162 0.43657 -0.22579 0.44074 C -0.22696 0.44213 -0.22839 0.44375 -0.22969 0.44513 C -0.23073 0.44606 -0.23165 0.44791 -0.23256 0.44907 C -0.23347 0.45 -0.23464 0.45 -0.23555 0.45115 C -0.24232 0.4581 -0.23425 0.45277 -0.24245 0.45717 C -0.24336 0.45856 -0.24428 0.46041 -0.24532 0.46134 C -0.24623 0.4625 -0.2474 0.4625 -0.24818 0.46342 C -0.24896 0.46388 -0.24961 0.46481 -0.25027 0.46574 L -0.25105 0.46574 " pathEditMode="relative" rAng="0" ptsTypes="AAAAAAAAAAAAAAAAAAAAAAAAAAAAAAAAAAAAAAAAAAAAAAAAAAAAAAAAAAAAAAAAAAAA">
                                      <p:cBhvr>
                                        <p:cTn id="8" dur="2000" fill="hold"/>
                                        <p:tgtEl>
                                          <p:spTgt spid="10"/>
                                        </p:tgtEl>
                                        <p:attrNameLst>
                                          <p:attrName>ppt_x</p:attrName>
                                          <p:attrName>ppt_y</p:attrName>
                                        </p:attrNameLst>
                                      </p:cBhvr>
                                      <p:rCtr x="-19232" y="23773"/>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225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265" y="4436342"/>
            <a:ext cx="3537137" cy="2024624"/>
          </a:xfrm>
          <a:prstGeom prst="rect">
            <a:avLst/>
          </a:prstGeom>
        </p:spPr>
      </p:pic>
      <p:sp>
        <p:nvSpPr>
          <p:cNvPr id="9" name="Rectangle 8"/>
          <p:cNvSpPr/>
          <p:nvPr/>
        </p:nvSpPr>
        <p:spPr>
          <a:xfrm>
            <a:off x="304800" y="427741"/>
            <a:ext cx="8305800" cy="2031325"/>
          </a:xfrm>
          <a:prstGeom prst="rect">
            <a:avLst/>
          </a:prstGeom>
        </p:spPr>
        <p:txBody>
          <a:bodyPr wrap="square">
            <a:spAutoFit/>
          </a:bodyPr>
          <a:lstStyle/>
          <a:p>
            <a:r>
              <a:rPr lang="vi-VN" dirty="0">
                <a:solidFill>
                  <a:srgbClr val="000000"/>
                </a:solidFill>
              </a:rPr>
              <a:t>Khi tỉnh dậy, chú ngơ ngác thấy mình đang treo lơ lửng trên một ngọn cỏ, bên cạnh có một tảng đá. Đó là Đá Thần. Bầy ong mang hũ mật thơm ngọt đến thăm. Bác Cây thả xuống những quả ngọt đầu mùa. Đàn chim từ đâu bay tới ca hát. Nhưng Giọt Nước vẫn buồn rầu. Đá Thần liền bảo</a:t>
            </a:r>
            <a:r>
              <a:rPr lang="vi-VN" dirty="0" smtClean="0">
                <a:solidFill>
                  <a:srgbClr val="000000"/>
                </a:solidFill>
              </a:rPr>
              <a:t>:</a:t>
            </a:r>
            <a:endParaRPr lang="en-US" dirty="0" smtClean="0">
              <a:solidFill>
                <a:srgbClr val="000000"/>
              </a:solidFill>
            </a:endParaRPr>
          </a:p>
          <a:p>
            <a:r>
              <a:rPr lang="vi-VN" dirty="0"/>
              <a:t>- Này chú bé, ta sẽ cho chú ba điều ước, nhưng chỉ có ba điều ước thôi đấy!</a:t>
            </a:r>
          </a:p>
          <a:p>
            <a:r>
              <a:rPr lang="vi-VN" dirty="0"/>
              <a:t>- Ước gì ta có đường về nhà! </a:t>
            </a:r>
          </a:p>
          <a:p>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grpSp>
        <p:nvGrpSpPr>
          <p:cNvPr id="17" name="Group 16"/>
          <p:cNvGrpSpPr/>
          <p:nvPr/>
        </p:nvGrpSpPr>
        <p:grpSpPr>
          <a:xfrm>
            <a:off x="10358674" y="-1606165"/>
            <a:ext cx="2260193" cy="2108060"/>
            <a:chOff x="2826825" y="2075427"/>
            <a:chExt cx="2260193" cy="21080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826825" y="2198937"/>
              <a:ext cx="1409675" cy="1409675"/>
            </a:xfrm>
            <a:prstGeom prst="rect">
              <a:avLst/>
            </a:prstGeom>
          </p:spPr>
        </p:pic>
        <p:pic>
          <p:nvPicPr>
            <p:cNvPr id="15" name="Picture 1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289167" y="2521682"/>
              <a:ext cx="1661805" cy="1661805"/>
            </a:xfrm>
            <a:prstGeom prst="rect">
              <a:avLst/>
            </a:prstGeom>
          </p:spPr>
        </p:pic>
        <p:pic>
          <p:nvPicPr>
            <p:cNvPr id="16" name="Picture 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881050" y="2075427"/>
              <a:ext cx="1205968" cy="1205968"/>
            </a:xfrm>
            <a:prstGeom prst="rect">
              <a:avLst/>
            </a:prstGeom>
          </p:spPr>
        </p:pic>
      </p:grpSp>
      <p:pic>
        <p:nvPicPr>
          <p:cNvPr id="18" name="Picture 17"/>
          <p:cNvPicPr>
            <a:picLocks noChangeAspect="1"/>
          </p:cNvPicPr>
          <p:nvPr/>
        </p:nvPicPr>
        <p:blipFill>
          <a:blip r:embed="rId17">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pic>
        <p:nvPicPr>
          <p:cNvPr id="19" name="Picture 18"/>
          <p:cNvPicPr>
            <a:picLocks noChangeAspect="1"/>
          </p:cNvPicPr>
          <p:nvPr/>
        </p:nvPicPr>
        <p:blipFill>
          <a:blip r:embed="rId19">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8216696" y="1210256"/>
            <a:ext cx="3012940" cy="1804876"/>
          </a:xfrm>
          <a:prstGeom prst="rect">
            <a:avLst/>
          </a:prstGeom>
        </p:spPr>
      </p:pic>
      <p:pic>
        <p:nvPicPr>
          <p:cNvPr id="20" name="Picture 19"/>
          <p:cNvPicPr>
            <a:picLocks noChangeAspect="1"/>
          </p:cNvPicPr>
          <p:nvPr/>
        </p:nvPicPr>
        <p:blipFill>
          <a:blip r:embed="rId20" cstate="print">
            <a:extLst>
              <a:ext uri="{BEBA8EAE-BF5A-486C-A8C5-ECC9F3942E4B}">
                <a14:imgProps xmlns:a14="http://schemas.microsoft.com/office/drawing/2010/main">
                  <a14:imgLayer r:embed="rId21">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7945792" y="1211328"/>
            <a:ext cx="2412882" cy="1445416"/>
          </a:xfrm>
          <a:prstGeom prst="rect">
            <a:avLst/>
          </a:prstGeom>
        </p:spPr>
      </p:pic>
    </p:spTree>
    <p:extLst>
      <p:ext uri="{BB962C8B-B14F-4D97-AF65-F5344CB8AC3E}">
        <p14:creationId xmlns:p14="http://schemas.microsoft.com/office/powerpoint/2010/main" val="17182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4.44444E-6 L 2.29167E-6 0.00047 C -0.00599 0.0007 -0.01198 0.00093 -0.01797 0.00162 C -0.01953 0.00162 -0.0211 0.00255 -0.02266 0.00301 C -0.03464 0.00764 -0.01745 0.00162 -0.03125 0.00625 C -0.03255 0.00741 -0.03386 0.00857 -0.03516 0.0095 C -0.03659 0.01065 -0.03828 0.01135 -0.03972 0.01274 C -0.04089 0.01366 -0.0418 0.01528 -0.04284 0.01598 C -0.04388 0.0169 -0.04492 0.0169 -0.0461 0.0176 C -0.05417 0.02385 -0.04414 0.01806 -0.05222 0.02246 C -0.05326 0.02362 -0.0543 0.02454 -0.05534 0.0257 C -0.05612 0.02616 -0.0569 0.02639 -0.05768 0.02709 C -0.06654 0.03542 -0.06094 0.03241 -0.06784 0.03496 C -0.06888 0.03612 -0.06992 0.0375 -0.07097 0.0382 C -0.07175 0.03889 -0.07253 0.03912 -0.07331 0.03982 C -0.07539 0.0419 -0.07748 0.04422 -0.07956 0.0463 L -0.08581 0.05255 C -0.08711 0.05417 -0.08828 0.05602 -0.08959 0.05741 C -0.09063 0.0588 -0.09193 0.05926 -0.09284 0.06065 C -0.09401 0.0625 -0.09479 0.06528 -0.09597 0.06713 C -0.09688 0.06852 -0.09805 0.06899 -0.09909 0.07037 C -0.10039 0.07153 -0.10156 0.07362 -0.10287 0.07524 C -0.10417 0.07616 -0.1056 0.07686 -0.1069 0.07801 C -0.10834 0.07987 -0.10938 0.08241 -0.11081 0.08426 C -0.11172 0.08565 -0.11289 0.08612 -0.1138 0.0875 C -0.11498 0.08889 -0.11589 0.09098 -0.11693 0.09237 C -0.11797 0.09375 -0.11901 0.09422 -0.12005 0.09561 C -0.12149 0.097 -0.12279 0.09885 -0.12409 0.10047 C -0.125 0.10162 -0.12617 0.10232 -0.12709 0.10348 C -0.1293 0.10625 -0.13099 0.11065 -0.13334 0.11297 C -0.13542 0.11528 -0.13763 0.11713 -0.13959 0.11945 C -0.14089 0.12107 -0.14219 0.12269 -0.14349 0.12431 C -0.14479 0.12547 -0.1461 0.12616 -0.1474 0.12755 C -0.15052 0.13079 -0.15352 0.13542 -0.15677 0.13866 C -0.16745 0.14954 -0.15117 0.13218 -0.16302 0.14838 C -0.16485 0.15093 -0.16927 0.1544 -0.16927 0.15487 C -0.17292 0.16204 -0.17005 0.15741 -0.17474 0.1625 C -0.17604 0.16412 -0.17722 0.16598 -0.17852 0.16737 C -0.1806 0.16945 -0.18294 0.17107 -0.1849 0.17385 C -0.18568 0.175 -0.18633 0.17593 -0.18724 0.17709 C -0.18815 0.17825 -0.18933 0.17871 -0.19024 0.1801 C -0.19115 0.18149 -0.19167 0.18357 -0.19258 0.18496 C -0.19896 0.19422 -0.19258 0.18149 -0.19896 0.19283 C -0.20052 0.19584 -0.20156 0.20047 -0.20352 0.20255 C -0.20456 0.20371 -0.20573 0.20417 -0.20664 0.20556 C -0.20755 0.20695 -0.20821 0.20903 -0.20899 0.21042 C -0.2099 0.21227 -0.21094 0.21389 -0.21211 0.21528 C -0.21341 0.21713 -0.21485 0.21829 -0.21602 0.22014 C -0.21719 0.222 -0.21797 0.22454 -0.21914 0.22662 C -0.22136 0.2301 -0.22396 0.23218 -0.22617 0.23588 C -0.22735 0.2382 -0.228 0.2419 -0.2293 0.24399 C -0.23073 0.24607 -0.23255 0.24676 -0.23399 0.24885 C -0.23646 0.25209 -0.23854 0.25649 -0.24089 0.25996 C -0.24193 0.26158 -0.2431 0.2632 -0.24414 0.26482 C -0.24518 0.26644 -0.2461 0.26829 -0.24727 0.26945 C -0.24857 0.27107 -0.24987 0.27246 -0.25117 0.27431 C -0.25222 0.27639 -0.25313 0.27871 -0.25417 0.28079 C -0.25521 0.28241 -0.25638 0.2838 -0.25729 0.28542 C -0.25964 0.28982 -0.2612 0.29491 -0.26367 0.29838 C -0.26446 0.29931 -0.26524 0.30024 -0.26589 0.30162 C -0.2668 0.30278 -0.26732 0.3051 -0.26823 0.30649 C -0.26914 0.30764 -0.27031 0.30834 -0.27136 0.30926 C -0.28281 0.33264 -0.26901 0.30579 -0.28151 0.32709 C -0.28294 0.3294 -0.28399 0.33264 -0.28542 0.33496 C -0.28633 0.33658 -0.2875 0.33681 -0.28867 0.3382 C -0.28946 0.33936 -0.29011 0.34167 -0.29089 0.34306 C -0.29193 0.34422 -0.2931 0.34491 -0.29401 0.34607 C -0.29558 0.34815 -0.29714 0.35047 -0.2987 0.35255 C -0.29961 0.35371 -0.30078 0.3544 -0.30183 0.35579 C -0.30261 0.35672 -0.30326 0.35811 -0.30417 0.35903 C -0.30495 0.35973 -0.30573 0.35996 -0.30651 0.36042 C -0.30912 0.3632 -0.31172 0.36575 -0.31433 0.36852 L -0.31901 0.37338 C -0.32005 0.37431 -0.3211 0.3757 -0.32214 0.37662 C -0.3237 0.37755 -0.32526 0.37848 -0.32683 0.37987 C -0.33242 0.38426 -0.33802 0.39098 -0.34388 0.39399 C -0.34597 0.39514 -0.34805 0.3963 -0.35026 0.39723 C -0.35391 0.39931 -0.35729 0.40232 -0.36107 0.40371 C -0.37227 0.40741 -0.36732 0.40579 -0.37591 0.40857 C -0.37774 0.41019 -0.37956 0.41204 -0.38138 0.4132 C -0.38412 0.41482 -0.39636 0.41644 -0.39701 0.41644 L -0.53347 0.41806 C -0.53711 0.41922 -0.53802 0.41922 -0.54128 0.4213 C -0.54206 0.42176 -0.54271 0.42246 -0.54349 0.42292 C -0.54505 0.42362 -0.54675 0.42385 -0.54831 0.42431 C -0.55156 0.42547 -0.55508 0.42639 -0.55834 0.42755 C -0.55938 0.42801 -0.56042 0.42894 -0.56159 0.42917 C -0.56563 0.4301 -0.56979 0.43033 -0.57396 0.43079 C -0.57669 0.43241 -0.57656 0.43264 -0.57943 0.43403 C -0.58073 0.43473 -0.58203 0.43496 -0.58334 0.43565 C -0.5905 0.43912 -0.57904 0.43496 -0.58959 0.43866 C -0.59115 0.43959 -0.59284 0.43959 -0.59427 0.44028 C -0.59584 0.44098 -0.5974 0.4426 -0.59896 0.44352 C -0.60612 0.44723 -0.59727 0.44306 -0.60664 0.44676 C -0.61081 0.44838 -0.60873 0.44792 -0.61224 0.45 C -0.61328 0.45047 -0.61433 0.45093 -0.61537 0.45162 C -0.61667 0.45325 -0.61784 0.4551 -0.61914 0.45649 C -0.62253 0.45926 -0.62357 0.45649 -0.62709 0.46135 C -0.63034 0.46551 -0.63216 0.46829 -0.63633 0.47223 C -0.63737 0.47338 -0.63854 0.47338 -0.63959 0.47385 C -0.64089 0.47547 -0.64219 0.47709 -0.64336 0.47871 C -0.64414 0.47987 -0.64505 0.48056 -0.64571 0.48195 C -0.64662 0.4838 -0.64727 0.48635 -0.64805 0.4882 C -0.64896 0.49051 -0.65013 0.49237 -0.65117 0.49468 C -0.65261 0.49792 -0.65404 0.50232 -0.65508 0.50579 C -0.65703 0.51806 -0.65443 0.50301 -0.65742 0.51528 C -0.65808 0.51806 -0.65834 0.52084 -0.65899 0.52338 C -0.65938 0.52524 -0.66016 0.52662 -0.66055 0.52825 C -0.66107 0.53033 -0.66146 0.53241 -0.66211 0.53473 C -0.66276 0.53658 -0.66367 0.5375 -0.66446 0.53959 C -0.66667 0.54514 -0.66485 0.54399 -0.66745 0.54399 L -0.66745 0.54445 " pathEditMode="relative" rAng="0" ptsTypes="AAAAAAAAAAAAAAAAAAAAAAAAAAAAAAAAAAAAAAAAAAAAAAAAAAAAAAAAAAAAAAAAAAAAAAAAAAAAAAAAAAAAAAAAAAAAAAAAAAAAAAAAAAAAAAAA">
                                      <p:cBhvr>
                                        <p:cTn id="6" dur="2000" fill="hold"/>
                                        <p:tgtEl>
                                          <p:spTgt spid="17"/>
                                        </p:tgtEl>
                                        <p:attrNameLst>
                                          <p:attrName>ppt_x</p:attrName>
                                          <p:attrName>ppt_y</p:attrName>
                                        </p:attrNameLst>
                                      </p:cBhvr>
                                      <p:rCtr x="-33372" y="2722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350" fill="hold">
                                          <p:stCondLst>
                                            <p:cond delay="0"/>
                                          </p:stCondLst>
                                        </p:cTn>
                                        <p:tgtEl>
                                          <p:spTgt spid="12"/>
                                        </p:tgtEl>
                                        <p:attrNameLst>
                                          <p:attrName>r</p:attrName>
                                        </p:attrNameLst>
                                      </p:cBhvr>
                                    </p:animRot>
                                    <p:animRot by="-240000">
                                      <p:cBhvr>
                                        <p:cTn id="11" dur="700" fill="hold">
                                          <p:stCondLst>
                                            <p:cond delay="700"/>
                                          </p:stCondLst>
                                        </p:cTn>
                                        <p:tgtEl>
                                          <p:spTgt spid="12"/>
                                        </p:tgtEl>
                                        <p:attrNameLst>
                                          <p:attrName>r</p:attrName>
                                        </p:attrNameLst>
                                      </p:cBhvr>
                                    </p:animRot>
                                    <p:animRot by="240000">
                                      <p:cBhvr>
                                        <p:cTn id="12" dur="700" fill="hold">
                                          <p:stCondLst>
                                            <p:cond delay="1400"/>
                                          </p:stCondLst>
                                        </p:cTn>
                                        <p:tgtEl>
                                          <p:spTgt spid="12"/>
                                        </p:tgtEl>
                                        <p:attrNameLst>
                                          <p:attrName>r</p:attrName>
                                        </p:attrNameLst>
                                      </p:cBhvr>
                                    </p:animRot>
                                    <p:animRot by="-240000">
                                      <p:cBhvr>
                                        <p:cTn id="13" dur="700" fill="hold">
                                          <p:stCondLst>
                                            <p:cond delay="2100"/>
                                          </p:stCondLst>
                                        </p:cTn>
                                        <p:tgtEl>
                                          <p:spTgt spid="12"/>
                                        </p:tgtEl>
                                        <p:attrNameLst>
                                          <p:attrName>r</p:attrName>
                                        </p:attrNameLst>
                                      </p:cBhvr>
                                    </p:animRot>
                                    <p:animRot by="120000">
                                      <p:cBhvr>
                                        <p:cTn id="14" dur="700" fill="hold">
                                          <p:stCondLst>
                                            <p:cond delay="2800"/>
                                          </p:stCondLst>
                                        </p:cTn>
                                        <p:tgtEl>
                                          <p:spTgt spid="1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50" fill="hold">
                                          <p:stCondLst>
                                            <p:cond delay="0"/>
                                          </p:stCondLst>
                                        </p:cTn>
                                        <p:tgtEl>
                                          <p:spTgt spid="10"/>
                                        </p:tgtEl>
                                        <p:attrNameLst>
                                          <p:attrName>r</p:attrName>
                                        </p:attrNameLst>
                                      </p:cBhvr>
                                    </p:animRot>
                                    <p:animRot by="-240000">
                                      <p:cBhvr>
                                        <p:cTn id="19" dur="300" fill="hold">
                                          <p:stCondLst>
                                            <p:cond delay="300"/>
                                          </p:stCondLst>
                                        </p:cTn>
                                        <p:tgtEl>
                                          <p:spTgt spid="10"/>
                                        </p:tgtEl>
                                        <p:attrNameLst>
                                          <p:attrName>r</p:attrName>
                                        </p:attrNameLst>
                                      </p:cBhvr>
                                    </p:animRot>
                                    <p:animRot by="240000">
                                      <p:cBhvr>
                                        <p:cTn id="20" dur="300" fill="hold">
                                          <p:stCondLst>
                                            <p:cond delay="600"/>
                                          </p:stCondLst>
                                        </p:cTn>
                                        <p:tgtEl>
                                          <p:spTgt spid="10"/>
                                        </p:tgtEl>
                                        <p:attrNameLst>
                                          <p:attrName>r</p:attrName>
                                        </p:attrNameLst>
                                      </p:cBhvr>
                                    </p:animRot>
                                    <p:animRot by="-240000">
                                      <p:cBhvr>
                                        <p:cTn id="21" dur="300" fill="hold">
                                          <p:stCondLst>
                                            <p:cond delay="900"/>
                                          </p:stCondLst>
                                        </p:cTn>
                                        <p:tgtEl>
                                          <p:spTgt spid="10"/>
                                        </p:tgtEl>
                                        <p:attrNameLst>
                                          <p:attrName>r</p:attrName>
                                        </p:attrNameLst>
                                      </p:cBhvr>
                                    </p:animRot>
                                    <p:animRot by="120000">
                                      <p:cBhvr>
                                        <p:cTn id="22" dur="300" fill="hold">
                                          <p:stCondLst>
                                            <p:cond delay="12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31" y="0"/>
            <a:ext cx="12338231" cy="6858000"/>
          </a:xfrm>
        </p:spPr>
      </p:pic>
      <p:pic>
        <p:nvPicPr>
          <p:cNvPr id="5" name="Picture 4"/>
          <p:cNvPicPr>
            <a:picLocks noChangeAspect="1"/>
          </p:cNvPicPr>
          <p:nvPr/>
        </p:nvPicPr>
        <p:blipFill>
          <a:blip r:embed="rId3"/>
          <a:stretch>
            <a:fillRect/>
          </a:stretch>
        </p:blipFill>
        <p:spPr>
          <a:xfrm>
            <a:off x="2382541" y="3261353"/>
            <a:ext cx="1552241" cy="1552241"/>
          </a:xfrm>
          <a:prstGeom prst="rect">
            <a:avLst/>
          </a:prstGeom>
        </p:spPr>
      </p:pic>
      <p:sp>
        <p:nvSpPr>
          <p:cNvPr id="6" name="Rectangle 5"/>
          <p:cNvSpPr/>
          <p:nvPr/>
        </p:nvSpPr>
        <p:spPr>
          <a:xfrm>
            <a:off x="6463553" y="4351929"/>
            <a:ext cx="6096000" cy="923330"/>
          </a:xfrm>
          <a:prstGeom prst="rect">
            <a:avLst/>
          </a:prstGeom>
        </p:spPr>
        <p:txBody>
          <a:bodyPr>
            <a:spAutoFit/>
          </a:bodyPr>
          <a:lstStyle/>
          <a:p>
            <a:r>
              <a:rPr lang="vi-VN" dirty="0">
                <a:solidFill>
                  <a:srgbClr val="000000"/>
                </a:solidFill>
              </a:rPr>
              <a:t>Giọt nước vừa dứt lời, đã thấy mình ở trong một dòng suối nhỏ</a:t>
            </a:r>
            <a:r>
              <a:rPr lang="vi-VN" dirty="0" smtClean="0">
                <a:solidFill>
                  <a:srgbClr val="000000"/>
                </a:solidFill>
              </a:rPr>
              <a:t>.</a:t>
            </a:r>
            <a:r>
              <a:rPr lang="en-US" dirty="0" smtClean="0">
                <a:solidFill>
                  <a:srgbClr val="000000"/>
                </a:solidFill>
              </a:rPr>
              <a:t> </a:t>
            </a:r>
          </a:p>
          <a:p>
            <a:r>
              <a:rPr lang="vi-VN" dirty="0"/>
              <a:t>- Ước gì ta lại được bay lên trời!</a:t>
            </a:r>
            <a:endParaRPr lang="en-US" dirty="0"/>
          </a:p>
        </p:txBody>
      </p:sp>
    </p:spTree>
    <p:extLst>
      <p:ext uri="{BB962C8B-B14F-4D97-AF65-F5344CB8AC3E}">
        <p14:creationId xmlns:p14="http://schemas.microsoft.com/office/powerpoint/2010/main" val="25038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5.92593E-6 L -8.67362E-19 -5.92593E-6 C -0.00026 0.00185 -0.0013 0.01435 -0.00312 0.01782 C -0.0039 0.01921 -0.0052 0.01967 -0.00625 0.0206 C -0.00677 0.02175 -0.00703 0.0236 -0.00781 0.02453 C -0.00911 0.02685 -0.0108 0.02823 -0.01237 0.03009 C -0.01315 0.03101 -0.01406 0.03171 -0.01471 0.03286 C -0.01757 0.03796 -0.01601 0.03634 -0.0194 0.03842 C -0.02109 0.04143 -0.02187 0.04328 -0.02395 0.04513 C -0.03046 0.05092 -0.022 0.04143 -0.02864 0.0493 C -0.02916 0.05069 -0.02981 0.05208 -0.0302 0.05347 C -0.03112 0.05671 -0.03151 0.0611 -0.0302 0.06458 C -0.02955 0.0662 -0.02799 0.06597 -0.02708 0.06712 C -0.02617 0.06828 -0.02578 0.07036 -0.02473 0.07129 C -0.02382 0.07222 -0.02265 0.07222 -0.02174 0.07268 C -0.02096 0.07314 -0.02018 0.0736 -0.0194 0.07407 C -0.01809 0.07499 -0.01679 0.07592 -0.01549 0.07685 C -0.01393 0.07777 -0.01237 0.07823 -0.0108 0.07962 C -0.00989 0.08055 -0.00872 0.08124 -0.00781 0.0824 C -0.0069 0.0831 -0.00625 0.08448 -0.00546 0.08518 C -0.00442 0.08587 -0.00338 0.08587 -0.00234 0.08657 C 0.00131 0.08819 -0.00104 0.08749 0.003 0.0905 C 0.00743 0.09397 0.00326 0.08981 0.00847 0.09328 C 0.01576 0.09814 0.00691 0.09444 0.01537 0.09745 C 0.01615 0.09837 0.01693 0.09953 0.01771 0.10022 C 0.01875 0.10092 0.0198 0.10115 0.02084 0.10161 C 0.02162 0.10208 0.0224 0.10254 0.02318 0.103 L 0.0293 0.10578 C 0.03034 0.10856 0.03256 0.11064 0.03243 0.11388 C 0.03243 0.11458 0.03295 0.13541 0.03086 0.14282 C 0.03047 0.14421 0.02995 0.1456 0.0293 0.14698 C 0.02865 0.14837 0.02774 0.14953 0.02709 0.15115 C 0.02461 0.15601 0.02631 0.15485 0.02318 0.15925 C 0.02175 0.16134 0.01849 0.16481 0.01849 0.16481 C 0.01797 0.1662 0.01758 0.16782 0.01693 0.16897 C 0.01628 0.17013 0.01485 0.17013 0.01472 0.17175 C 0.01394 0.17916 0.01459 0.18448 0.01693 0.18958 C 0.01771 0.19097 0.01862 0.19212 0.01928 0.19374 C 0.01993 0.1949 0.02006 0.19675 0.02084 0.19768 C 0.02396 0.20161 0.02618 0.20277 0.0293 0.20462 C 0.03034 0.20601 0.03125 0.20763 0.03243 0.20879 C 0.03334 0.20972 0.03711 0.2111 0.0379 0.21157 C 0.03946 0.21226 0.04089 0.21388 0.04245 0.21435 C 0.05287 0.21735 0.0487 0.21573 0.05482 0.21828 C 0.0711 0.21782 0.08737 0.21828 0.10352 0.21712 C 0.10573 0.21689 0.10769 0.21481 0.10977 0.21435 L 0.11433 0.21296 C 0.11511 0.21249 0.11589 0.2118 0.11667 0.21157 C 0.12097 0.20972 0.12123 0.21041 0.12605 0.20879 C 0.12709 0.20833 0.128 0.20786 0.12904 0.2074 C 0.1306 0.20694 0.13217 0.20647 0.13373 0.20601 C 0.13451 0.20555 0.13529 0.20485 0.13607 0.20462 C 0.15157 0.19999 0.18555 0.20462 0.18933 0.20462 C 0.19102 0.20509 0.19532 0.20624 0.19714 0.2074 C 0.20443 0.21226 0.19558 0.20856 0.20404 0.21157 C 0.20886 0.21573 0.20977 0.21689 0.21407 0.21967 C 0.21563 0.22083 0.21732 0.22106 0.21875 0.22245 C 0.22917 0.23356 0.21316 0.21735 0.23191 0.23078 C 0.23321 0.23171 0.23438 0.2331 0.23581 0.23356 C 0.25027 0.23865 0.23816 0.23217 0.2474 0.23634 C 0.24818 0.23657 0.24883 0.23772 0.24974 0.23772 L 0.52266 0.23911 C 0.52331 0.23888 0.5237 0.23726 0.52409 0.23634 L 0.52409 0.23634 " pathEditMode="relative" ptsTypes="AAAAAAAAAAAAAAAAAAAAAAAAAAAAAAAAAAAAAAAAAAAAAAAAAAAAAAAAAAAAAAAA">
                                      <p:cBhvr>
                                        <p:cTn id="6" dur="4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250" y="4406678"/>
            <a:ext cx="3537137" cy="2024624"/>
          </a:xfrm>
          <a:prstGeom prst="rect">
            <a:avLst/>
          </a:prstGeom>
        </p:spPr>
      </p:pic>
      <p:sp>
        <p:nvSpPr>
          <p:cNvPr id="9" name="Rectangle 8"/>
          <p:cNvSpPr/>
          <p:nvPr/>
        </p:nvSpPr>
        <p:spPr>
          <a:xfrm>
            <a:off x="304800" y="427741"/>
            <a:ext cx="8305800" cy="1754326"/>
          </a:xfrm>
          <a:prstGeom prst="rect">
            <a:avLst/>
          </a:prstGeom>
        </p:spPr>
        <p:txBody>
          <a:bodyPr wrap="square">
            <a:spAutoFit/>
          </a:bodyPr>
          <a:lstStyle/>
          <a:p>
            <a:r>
              <a:rPr lang="vi-VN" dirty="0"/>
              <a:t>Vừa nói xong, chú lại thấy mình ở trên ngọn cỏ như trước. Chú sợ quá, vẻ mặt buồn hẳn. Bầy ong đã đi kiếm mật từ bao giờ. Bác cây đang xòe lá thở. Đàn chim cũng vội bay đâu mất. Chỉ còn Đá Thần bên cạnh nhắc khẽ</a:t>
            </a:r>
            <a:r>
              <a:rPr lang="vi-VN" dirty="0" smtClean="0"/>
              <a:t>:</a:t>
            </a:r>
            <a:endParaRPr lang="en-US" dirty="0" smtClean="0"/>
          </a:p>
          <a:p>
            <a:pPr marL="285750" indent="-285750">
              <a:buFontTx/>
              <a:buChar char="-"/>
            </a:pPr>
            <a:r>
              <a:rPr lang="vi-VN" dirty="0" smtClean="0"/>
              <a:t>Này </a:t>
            </a:r>
            <a:r>
              <a:rPr lang="vi-VN" dirty="0"/>
              <a:t>chú chỉ còn một điều ước nữa thôi đấy</a:t>
            </a:r>
            <a:r>
              <a:rPr lang="vi-VN" dirty="0" smtClean="0"/>
              <a:t>!</a:t>
            </a:r>
            <a:endParaRPr lang="en-US" dirty="0" smtClean="0"/>
          </a:p>
          <a:p>
            <a:r>
              <a:rPr lang="vi-VN" dirty="0"/>
              <a:t>Giọt Nước suy nghĩ mãi, rồi lăn ra ngủ từ lúc nào không biết. Trong giấc ngủ say nồng, chú mơ được gặp mẹ.</a:t>
            </a:r>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pic>
        <p:nvPicPr>
          <p:cNvPr id="18" name="Picture 17"/>
          <p:cNvPicPr>
            <a:picLocks noChangeAspect="1"/>
          </p:cNvPicPr>
          <p:nvPr/>
        </p:nvPicPr>
        <p:blipFill>
          <a:blip r:embed="rId12">
            <a:extLst>
              <a:ext uri="{BEBA8EAE-BF5A-486C-A8C5-ECC9F3942E4B}">
                <a14:imgProps xmlns:a14="http://schemas.microsoft.com/office/drawing/2010/main">
                  <a14:imgLayer r:embed="rId13">
                    <a14:imgEffect>
                      <a14:backgroundRemoval t="4000" b="89867" l="3994" r="89776">
                        <a14:foregroundMark x1="45208" y1="24533" x2="46166" y2="24533"/>
                        <a14:foregroundMark x1="55272" y1="24000" x2="56550" y2="25600"/>
                        <a14:foregroundMark x1="63738" y1="6933" x2="64537" y2="8000"/>
                        <a14:backgroundMark x1="35942" y1="31200" x2="22684" y2="50400"/>
                        <a14:backgroundMark x1="38658" y1="39200" x2="22684" y2="66933"/>
                        <a14:backgroundMark x1="33706" y1="53600" x2="30351" y2="60000"/>
                        <a14:backgroundMark x1="26358" y1="67733" x2="26358" y2="69867"/>
                        <a14:backgroundMark x1="22364" y1="66400" x2="20447" y2="71733"/>
                        <a14:backgroundMark x1="65016" y1="13333" x2="64696" y2="8800"/>
                        <a14:backgroundMark x1="62780" y1="8800" x2="62780" y2="5867"/>
                        <a14:backgroundMark x1="55591" y1="30667" x2="56550" y2="24800"/>
                        <a14:backgroundMark x1="46326" y1="32267" x2="46805" y2="23733"/>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spTree>
    <p:extLst>
      <p:ext uri="{BB962C8B-B14F-4D97-AF65-F5344CB8AC3E}">
        <p14:creationId xmlns:p14="http://schemas.microsoft.com/office/powerpoint/2010/main" val="29362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12"/>
                                        </p:tgtEl>
                                        <p:attrNameLst>
                                          <p:attrName>r</p:attrName>
                                        </p:attrNameLst>
                                      </p:cBhvr>
                                    </p:animRot>
                                    <p:animRot by="-240000">
                                      <p:cBhvr>
                                        <p:cTn id="7" dur="300" fill="hold">
                                          <p:stCondLst>
                                            <p:cond delay="300"/>
                                          </p:stCondLst>
                                        </p:cTn>
                                        <p:tgtEl>
                                          <p:spTgt spid="12"/>
                                        </p:tgtEl>
                                        <p:attrNameLst>
                                          <p:attrName>r</p:attrName>
                                        </p:attrNameLst>
                                      </p:cBhvr>
                                    </p:animRot>
                                    <p:animRot by="240000">
                                      <p:cBhvr>
                                        <p:cTn id="8" dur="300" fill="hold">
                                          <p:stCondLst>
                                            <p:cond delay="600"/>
                                          </p:stCondLst>
                                        </p:cTn>
                                        <p:tgtEl>
                                          <p:spTgt spid="12"/>
                                        </p:tgtEl>
                                        <p:attrNameLst>
                                          <p:attrName>r</p:attrName>
                                        </p:attrNameLst>
                                      </p:cBhvr>
                                    </p:animRot>
                                    <p:animRot by="-240000">
                                      <p:cBhvr>
                                        <p:cTn id="9" dur="300" fill="hold">
                                          <p:stCondLst>
                                            <p:cond delay="900"/>
                                          </p:stCondLst>
                                        </p:cTn>
                                        <p:tgtEl>
                                          <p:spTgt spid="12"/>
                                        </p:tgtEl>
                                        <p:attrNameLst>
                                          <p:attrName>r</p:attrName>
                                        </p:attrNameLst>
                                      </p:cBhvr>
                                    </p:animRot>
                                    <p:animRot by="120000">
                                      <p:cBhvr>
                                        <p:cTn id="10" dur="300" fill="hold">
                                          <p:stCondLst>
                                            <p:cond delay="12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873</Words>
  <Application>Microsoft Office PowerPoint</Application>
  <PresentationFormat>Widescreen</PresentationFormat>
  <Paragraphs>40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宋体</vt:lpstr>
      <vt:lpstr>Arial</vt:lpstr>
      <vt:lpstr>Calibri</vt:lpstr>
      <vt:lpstr>Calibri Light</vt:lpstr>
      <vt:lpstr>Times New Roman</vt:lpstr>
      <vt:lpstr>Office Theme</vt:lpstr>
      <vt:lpstr>Lĩnh vực: Phát triển ngôn ngữ Hoạt động: Làm quen với tác phẩm văn học Đề tài: Truyện “Chú bé giọt nước” Lứa tuổi: MGN 4-5 tuổi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 Hoạt động: Làm quen với tác phẩm văn học Đề tài: Truyện “Chú bé giọt nước” Giáo viên: Nguyễn Thu Hiền Lứa tuổi: MGN 4-5 tuổi</dc:title>
  <dc:creator>Dell</dc:creator>
  <cp:lastModifiedBy>Dell</cp:lastModifiedBy>
  <cp:revision>20</cp:revision>
  <dcterms:created xsi:type="dcterms:W3CDTF">2024-04-10T15:49:50Z</dcterms:created>
  <dcterms:modified xsi:type="dcterms:W3CDTF">2025-01-12T15:54:44Z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EA2CC3907F8C4BB2AB577FD5A32693DA_11</vt:lpwstr>
  </property>
  <property fmtid="{D5CDD505-2E9C-101B-9397-08002B2CF9AE}" pid="3" name="KSOProductBuildVer">
    <vt:lpwstr>1033-12.2.0.13489</vt:lpwstr>
  </property>
</Properties>
</file>