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2E8ED-A257-43F0-AFCD-234145BA3749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8FD20-BB25-4946-A87C-091B1D440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9DA305-E0E1-4EAE-B9F3-28E31F55518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24/4/2025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4100" name="Picture 5" descr="!dk8_1l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23938" y="393700"/>
            <a:ext cx="7467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UỶ BAN NHÂN DÂN QUẬN LONG BIÊN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4102" name="Picture 7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7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8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9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1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2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3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20" name="TextBox 2"/>
          <p:cNvSpPr txBox="1">
            <a:spLocks noChangeArrowheads="1"/>
          </p:cNvSpPr>
          <p:nvPr/>
        </p:nvSpPr>
        <p:spPr bwMode="auto">
          <a:xfrm>
            <a:off x="654050" y="3773488"/>
            <a:ext cx="8207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Truyện: Chú bé giọt nước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</a:t>
            </a:r>
          </a:p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 – 30 phút</a:t>
            </a:r>
          </a:p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Giáo viên: Hoàng Thu Hà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674813"/>
            <a:ext cx="18494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013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yen-tap-30-hinh-nen-powerpoint-cam-on-cuoi-slide-tuyet-dep-148993769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5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0"/>
            <a:ext cx="119634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0"/>
            <a:ext cx="11353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62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278688"/>
            <a:ext cx="4033524" cy="257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0" y="0"/>
            <a:ext cx="118871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</Words>
  <Application>Microsoft Office PowerPoint</Application>
  <PresentationFormat>On-screen Show (4:3)</PresentationFormat>
  <Paragraphs>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Administrator</cp:lastModifiedBy>
  <cp:revision>6</cp:revision>
  <dcterms:created xsi:type="dcterms:W3CDTF">2019-03-21T15:46:46Z</dcterms:created>
  <dcterms:modified xsi:type="dcterms:W3CDTF">2025-04-24T02:46:50Z</dcterms:modified>
</cp:coreProperties>
</file>