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62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9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79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82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2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65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0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94751-D009-4BAD-B476-07490D122B01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4341-7383-4D34-B780-AF5213FDD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4.jpeg"/><Relationship Id="rId9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slide" Target="slide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Ảnh nền PowerPoint đẹp và ấn tượng nhất - Tin tức công nghệ - HoangHa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1407" y="0"/>
            <a:ext cx="78091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 </a:t>
            </a:r>
            <a:b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F2F4E3-5586-134E-1A21-D6DE5A6C6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762" y="1064863"/>
            <a:ext cx="1508476" cy="150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3517" y="2827283"/>
            <a:ext cx="5297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THỨC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altLang="en-US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Củng cố đếm số 5, nhận biết chữ số 5”</a:t>
            </a:r>
            <a:endParaRPr lang="en-US" altLang="en-US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25 - 30phút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Thu Hà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3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880772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807722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78321" y="2516194"/>
            <a:ext cx="880772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5" name="Picture 24" descr="Xe Máy Honda LEAD 125cc 2025 - Phiên Bản Cao Cấ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426428" y="2821676"/>
            <a:ext cx="1639625" cy="121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Xe Máy Honda LEAD 125cc 2025 - Phiên Bản Cao Cấ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2151661" y="2821676"/>
            <a:ext cx="1639625" cy="121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Xe Máy Honda LEAD 125cc 2025 - Phiên Bản Cao Cấ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3847599" y="2810170"/>
            <a:ext cx="1639625" cy="121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Xe Máy Honda LEAD 125cc 2025 - Phiên Bản Cao Cấ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5561528" y="2810170"/>
            <a:ext cx="1639625" cy="121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Xe Máy Honda LEAD 125cc 2025 - Phiên Bản Cao Cấ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7313778" y="2821676"/>
            <a:ext cx="1639625" cy="1211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Xe đạp trẻ em SMNBike TK 20-01 ( 20 inch 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477026" y="5158223"/>
            <a:ext cx="1599954" cy="1226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Xe đạp trẻ em SMNBike TK 20-01 ( 20 inch 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2175687" y="5165075"/>
            <a:ext cx="1599954" cy="1226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Xe đạp trẻ em SMNBike TK 20-01 ( 20 inch 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3894157" y="5158224"/>
            <a:ext cx="1599954" cy="1226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Xe đạp trẻ em SMNBike TK 20-01 ( 20 inch 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5616923" y="5158225"/>
            <a:ext cx="1599954" cy="1226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Xe đạp trẻ em SMNBike TK 20-01 ( 20 inch )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7313778" y="5158226"/>
            <a:ext cx="1599954" cy="12260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748141" y="477015"/>
            <a:ext cx="1029719" cy="155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2463708" y="477015"/>
            <a:ext cx="1029719" cy="155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4179275" y="477015"/>
            <a:ext cx="1029719" cy="155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5922971" y="477015"/>
            <a:ext cx="1029719" cy="155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Picture 64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7660163" y="477015"/>
            <a:ext cx="1029719" cy="155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21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9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2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2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2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0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5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4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2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9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9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8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8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bài hát “ Em tập lái ô tô”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6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320" y="0"/>
            <a:ext cx="12672320" cy="6794832"/>
          </a:xfr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325821" y="39878"/>
            <a:ext cx="10772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PTGT</a:t>
            </a:r>
            <a:r>
              <a:rPr lang="en-US" sz="40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493" y="903890"/>
            <a:ext cx="2696983" cy="13868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49371" y="832526"/>
            <a:ext cx="3826236" cy="207471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38917" y="3440238"/>
            <a:ext cx="3097409" cy="194231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373530" y="3460585"/>
            <a:ext cx="3745440" cy="19219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" name="Picture 24"/>
          <p:cNvPicPr/>
          <p:nvPr/>
        </p:nvPicPr>
        <p:blipFill rotWithShape="1">
          <a:blip r:embed="rId3"/>
          <a:srcRect l="37665" t="8487" r="21636" b="23626"/>
          <a:stretch/>
        </p:blipFill>
        <p:spPr bwMode="auto">
          <a:xfrm rot="16200000">
            <a:off x="1119787" y="871303"/>
            <a:ext cx="740300" cy="12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/>
          <p:cNvPicPr/>
          <p:nvPr/>
        </p:nvPicPr>
        <p:blipFill rotWithShape="1">
          <a:blip r:embed="rId3"/>
          <a:srcRect l="37665" t="8487" r="21636" b="23626"/>
          <a:stretch/>
        </p:blipFill>
        <p:spPr bwMode="auto">
          <a:xfrm rot="16200000">
            <a:off x="2430675" y="885214"/>
            <a:ext cx="740300" cy="1283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Xe Máy Honda LEAD 125cc 2025 - Phiên Bản Cao Cấ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848001" y="3460584"/>
            <a:ext cx="1182796" cy="84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Xe Máy Honda LEAD 125cc 2025 - Phiên Bản Cao Cấ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2488097" y="3538008"/>
            <a:ext cx="1182796" cy="84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Xe Máy Honda LEAD 125cc 2025 - Phiên Bản Cao Cấ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831960" y="4479407"/>
            <a:ext cx="1182796" cy="84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Xe Máy Honda LEAD 125cc 2025 - Phiên Bản Cao Cấ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8" t="5172" r="8032" b="10585"/>
          <a:stretch/>
        </p:blipFill>
        <p:spPr bwMode="auto">
          <a:xfrm>
            <a:off x="2485709" y="4460282"/>
            <a:ext cx="1182796" cy="845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Xe đạp trẻ em SMNBike TK 20-01 ( 20 inch )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6447102" y="903890"/>
            <a:ext cx="1305364" cy="105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Xe đạp trẻ em SMNBike TK 20-01 ( 20 inch )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8838259" y="906236"/>
            <a:ext cx="1305364" cy="1053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Xe đạp trẻ em SMNBike TK 20-01 ( 20 inch )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2" t="12413" r="11153" b="11820"/>
          <a:stretch/>
        </p:blipFill>
        <p:spPr bwMode="auto">
          <a:xfrm>
            <a:off x="7678894" y="1801109"/>
            <a:ext cx="1255318" cy="10427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Các loại ô tô theo nhiên liệu: xăng, dầu, điện và hybrid - Bảo hiểm Ô tô  Liberty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12918"/>
          <a:stretch/>
        </p:blipFill>
        <p:spPr bwMode="auto">
          <a:xfrm>
            <a:off x="6397146" y="3548173"/>
            <a:ext cx="1605876" cy="757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Picture 55" descr="Các loại ô tô theo nhiên liệu: xăng, dầu, điện và hybrid - Bảo hiểm Ô tô  Liberty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12918"/>
          <a:stretch/>
        </p:blipFill>
        <p:spPr bwMode="auto">
          <a:xfrm>
            <a:off x="8353099" y="3566704"/>
            <a:ext cx="1605876" cy="7390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Các loại ô tô theo nhiên liệu: xăng, dầu, điện và hybrid - Bảo hiểm Ô tô  Liberty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12918"/>
          <a:stretch/>
        </p:blipFill>
        <p:spPr bwMode="auto">
          <a:xfrm>
            <a:off x="6454025" y="4561490"/>
            <a:ext cx="1605876" cy="727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Các loại ô tô theo nhiên liệu: xăng, dầu, điện và hybrid - Bảo hiểm Ô tô  Liberty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12918"/>
          <a:stretch/>
        </p:blipFill>
        <p:spPr bwMode="auto">
          <a:xfrm>
            <a:off x="8324759" y="4561490"/>
            <a:ext cx="1605876" cy="7155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10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636358" y="2514598"/>
            <a:ext cx="1121967" cy="182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2663415" y="2514599"/>
            <a:ext cx="1121967" cy="182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4710202" y="2514599"/>
            <a:ext cx="1121967" cy="182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6756989" y="2514599"/>
            <a:ext cx="1121967" cy="182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4"/>
          <a:srcRect l="37665" t="8487" r="21636" b="23626"/>
          <a:stretch/>
        </p:blipFill>
        <p:spPr bwMode="auto">
          <a:xfrm rot="16200000">
            <a:off x="8803776" y="2514599"/>
            <a:ext cx="1121967" cy="18288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71462" y="2459504"/>
            <a:ext cx="1418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1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4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5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710</Words>
  <Application>Microsoft Office PowerPoint</Application>
  <PresentationFormat>Widescreen</PresentationFormat>
  <Paragraphs>83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13</cp:revision>
  <dcterms:created xsi:type="dcterms:W3CDTF">2025-02-13T02:49:10Z</dcterms:created>
  <dcterms:modified xsi:type="dcterms:W3CDTF">2025-03-27T09:56:47Z</dcterms:modified>
</cp:coreProperties>
</file>