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2" name="TextBox 7"/>
          <p:cNvSpPr txBox="1">
            <a:spLocks noChangeArrowheads="1"/>
          </p:cNvSpPr>
          <p:nvPr/>
        </p:nvSpPr>
        <p:spPr bwMode="auto">
          <a:xfrm>
            <a:off x="1875748" y="3425825"/>
            <a:ext cx="567508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>
              <a:lnSpc>
                <a:spcPct val="150000"/>
              </a:lnSpc>
            </a:pPr>
            <a:r>
              <a:rPr lang="vi-V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nhà của bé</a:t>
            </a:r>
            <a:endParaRPr lang="en-US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4-5 tuổi</a:t>
            </a:r>
          </a:p>
          <a:p>
            <a:pPr algn="ctr">
              <a:lnSpc>
                <a:spcPct val="150000"/>
              </a:lnSpc>
            </a:pPr>
            <a:endParaRPr lang="en-US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en-US" sz="28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endParaRPr lang="vi-VN" altLang="en-US" sz="28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0200" y="4572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 </a:t>
            </a:r>
            <a:b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HƯỚNG DƯƠNG</a:t>
            </a:r>
            <a:endParaRPr lang="en-US" sz="2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F9AAE4-9501-FD2B-CD5A-2AAB612E51D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283109" cy="1264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84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7912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do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2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066800" y="1752600"/>
            <a:ext cx="7543800" cy="3124200"/>
          </a:xfrm>
          <a:prstGeom prst="wedgeRoundRectCallout">
            <a:avLst>
              <a:gd name="adj1" fmla="val -39727"/>
              <a:gd name="adj2" fmla="val 5820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gòm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5262562"/>
            <a:ext cx="8977745" cy="1595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491" y="152400"/>
            <a:ext cx="6019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828800"/>
            <a:ext cx="3962400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025" y="1828800"/>
            <a:ext cx="3869575" cy="2971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219200" y="5088082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gỗ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486400" y="5067300"/>
            <a:ext cx="2133600" cy="6858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xây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52600" y="152400"/>
            <a:ext cx="487680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gỗ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80" y="1929968"/>
            <a:ext cx="2812474" cy="378503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2933754" y="2362199"/>
            <a:ext cx="2070838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708" y="1452562"/>
            <a:ext cx="3546764" cy="235267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933754" y="4914900"/>
            <a:ext cx="2046954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35" y="4267200"/>
            <a:ext cx="3546764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4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068773" y="304800"/>
            <a:ext cx="4876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UTM Avo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UTM Avo" pitchFamily="18" charset="0"/>
                <a:cs typeface="Times New Roman" pitchFamily="18" charset="0"/>
              </a:rPr>
              <a:t>xây</a:t>
            </a:r>
            <a:endParaRPr lang="en-US" b="1" dirty="0">
              <a:latin typeface="UTM Avo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50643"/>
            <a:ext cx="4084320" cy="2552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50643"/>
            <a:ext cx="363220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400550"/>
            <a:ext cx="412242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669" y="4400550"/>
            <a:ext cx="3438208" cy="2266950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4312921" y="2288843"/>
            <a:ext cx="1059482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589994">
            <a:off x="4098292" y="3693761"/>
            <a:ext cx="1160781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5725304">
            <a:off x="2844714" y="3969882"/>
            <a:ext cx="1035419" cy="533400"/>
          </a:xfrm>
          <a:prstGeom prst="rightArrow">
            <a:avLst>
              <a:gd name="adj1" fmla="val 50000"/>
              <a:gd name="adj2" fmla="val 576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886200" cy="312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3949147" cy="3132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5088082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1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cấp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4)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0" y="5087824"/>
            <a:ext cx="3276600" cy="108411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nhiều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tầng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( </a:t>
            </a:r>
            <a:r>
              <a:rPr lang="en-US" sz="2800" b="1" dirty="0" err="1">
                <a:solidFill>
                  <a:schemeClr val="tx1"/>
                </a:solidFill>
                <a:latin typeface="UTM Avo" pitchFamily="18" charset="0"/>
              </a:rPr>
              <a:t>N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hà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UTM Avo" pitchFamily="18" charset="0"/>
              </a:rPr>
              <a:t>gác</a:t>
            </a:r>
            <a:r>
              <a:rPr lang="en-US" sz="2800" b="1" dirty="0" smtClean="0">
                <a:solidFill>
                  <a:schemeClr val="tx1"/>
                </a:solidFill>
                <a:latin typeface="UTM Avo" pitchFamily="18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UTM Avo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145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1" y="152400"/>
            <a:ext cx="60198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599"/>
            <a:ext cx="3810000" cy="25631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371598"/>
            <a:ext cx="3851763" cy="2563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185313"/>
            <a:ext cx="34290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763" y="4125034"/>
            <a:ext cx="4495800" cy="255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4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72490" y="152400"/>
            <a:ext cx="6352309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lạ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676400"/>
            <a:ext cx="366248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391" y="1676400"/>
            <a:ext cx="3886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3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99</Words>
  <Application>Microsoft Office PowerPoint</Application>
  <PresentationFormat>On-screen Show (4:3)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UTM Avo</vt:lpstr>
      <vt:lpstr>Office Theme</vt:lpstr>
      <vt:lpstr>PowerPoint Presentation</vt:lpstr>
      <vt:lpstr>Vận động tự do</vt:lpstr>
      <vt:lpstr>Trò chuyện về ngôi nhà của bé</vt:lpstr>
      <vt:lpstr>Quan sát ngôi nhà</vt:lpstr>
      <vt:lpstr>Nhà gỗ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GIẢNG ĐIỆN TỬ Chủ đề :  Ngôi nhà của bé Lớp mẫu giáo 3 tuổi A</dc:title>
  <dc:creator>Administrator</dc:creator>
  <cp:lastModifiedBy>Administrator</cp:lastModifiedBy>
  <cp:revision>8</cp:revision>
  <dcterms:created xsi:type="dcterms:W3CDTF">2006-08-16T00:00:00Z</dcterms:created>
  <dcterms:modified xsi:type="dcterms:W3CDTF">2025-04-15T09:22:57Z</dcterms:modified>
</cp:coreProperties>
</file>