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1" r:id="rId2"/>
    <p:sldId id="278" r:id="rId3"/>
    <p:sldId id="268" r:id="rId4"/>
    <p:sldId id="282" r:id="rId5"/>
    <p:sldId id="256" r:id="rId6"/>
    <p:sldId id="260" r:id="rId7"/>
    <p:sldId id="262" r:id="rId8"/>
    <p:sldId id="263" r:id="rId9"/>
    <p:sldId id="264" r:id="rId10"/>
    <p:sldId id="283" r:id="rId11"/>
    <p:sldId id="285" r:id="rId12"/>
    <p:sldId id="275" r:id="rId13"/>
    <p:sldId id="277" r:id="rId14"/>
    <p:sldId id="270" r:id="rId15"/>
    <p:sldId id="272" r:id="rId16"/>
    <p:sldId id="273" r:id="rId17"/>
    <p:sldId id="271" r:id="rId18"/>
    <p:sldId id="276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41149-ECCB-4F60-8294-23F7D553EC51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5734-CAB0-4D3D-9617-9418F40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E16-54F0-4B15-8B0A-664972DC848D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31" y="7620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371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.VnTime" pitchFamily="34" charset="0"/>
              </a:rPr>
              <a:t/>
            </a:r>
            <a:b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.VnTime" pitchFamily="34" charset="0"/>
              </a:rPr>
            </a:br>
            <a: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            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5419" y="76200"/>
            <a:ext cx="2832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QUẬN LONG BIÊN 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8108" y="381000"/>
            <a:ext cx="4787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</a:t>
            </a:r>
            <a:r>
              <a:rPr lang="en-US" sz="2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</a:t>
            </a:r>
            <a:r>
              <a:rPr lang="en-US" sz="2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 HƯỚNG DƯƠNG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0172" y="1972574"/>
            <a:ext cx="65098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LĨNH VỰC PHÁT TRIỂN NHẬN THỨC  </a:t>
            </a:r>
            <a:endParaRPr lang="en-US" sz="3200" b="1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890" y="2557349"/>
            <a:ext cx="6180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Dạy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xem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904" y="3186500"/>
            <a:ext cx="2382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Lứa tuổi: MGN</a:t>
            </a:r>
            <a:endParaRPr lang="en-US" sz="2800" b="1" i="1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14" y="755526"/>
            <a:ext cx="1283109" cy="12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7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1600200"/>
            <a:ext cx="295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3951" y="2277070"/>
            <a:ext cx="70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ĐỘI NÀO NHANH NHẤT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0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9" y="609600"/>
            <a:ext cx="9017751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743200"/>
            <a:ext cx="295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54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9940" y="3343870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 NHỚ SIÊU VIỆT  </a:t>
            </a:r>
            <a:endParaRPr lang="en-US" sz="5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1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01109_121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8200" cy="6858000"/>
          </a:xfrm>
          <a:prstGeom prst="rect">
            <a:avLst/>
          </a:prstGeom>
        </p:spPr>
      </p:pic>
      <p:pic>
        <p:nvPicPr>
          <p:cNvPr id="8" name="Picture 2" descr="D: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09_164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pic>
        <p:nvPicPr>
          <p:cNvPr id="6" name="Picture 5" descr="1536658877507_0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5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4724400" cy="6858000"/>
            <a:chOff x="0" y="0"/>
            <a:chExt cx="4724400" cy="6858000"/>
          </a:xfrm>
        </p:grpSpPr>
        <p:pic>
          <p:nvPicPr>
            <p:cNvPr id="5" name="Picture 4" descr="20201109_12132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2374"/>
              <a:ext cx="4648200" cy="3435626"/>
            </a:xfrm>
            <a:prstGeom prst="rect">
              <a:avLst/>
            </a:prstGeom>
          </p:spPr>
        </p:pic>
        <p:pic>
          <p:nvPicPr>
            <p:cNvPr id="6" name="Picture 5" descr="20201109_12165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24400" cy="3352800"/>
            </a:xfrm>
            <a:prstGeom prst="rect">
              <a:avLst/>
            </a:prstGeom>
          </p:spPr>
        </p:pic>
      </p:grpSp>
      <p:pic>
        <p:nvPicPr>
          <p:cNvPr id="10" name="Picture 9" descr="cau-tao-cua-chiec-dong-ho-treo-tuong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0"/>
            <a:ext cx="4343400" cy="435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4953000" cy="6857999"/>
            <a:chOff x="0" y="1"/>
            <a:chExt cx="4953000" cy="6857999"/>
          </a:xfrm>
        </p:grpSpPr>
        <p:pic>
          <p:nvPicPr>
            <p:cNvPr id="4" name="Picture 3" descr="20201109_1214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1"/>
              <a:ext cx="4952999" cy="3352799"/>
            </a:xfrm>
            <a:prstGeom prst="rect">
              <a:avLst/>
            </a:prstGeom>
          </p:spPr>
        </p:pic>
        <p:pic>
          <p:nvPicPr>
            <p:cNvPr id="5" name="Picture 4" descr="20201109_12164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2800"/>
              <a:ext cx="4948049" cy="3505200"/>
            </a:xfrm>
            <a:prstGeom prst="rect">
              <a:avLst/>
            </a:prstGeom>
          </p:spPr>
        </p:pic>
      </p:grpSp>
      <p:pic>
        <p:nvPicPr>
          <p:cNvPr id="6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396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09_121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97732" cy="6858000"/>
          </a:xfrm>
          <a:prstGeom prst="rect">
            <a:avLst/>
          </a:prstGeom>
        </p:spPr>
      </p:pic>
      <p:pic>
        <p:nvPicPr>
          <p:cNvPr id="8" name="Picture 7" descr="2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1109_121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6705600"/>
          </a:xfrm>
          <a:prstGeom prst="rect">
            <a:avLst/>
          </a:prstGeom>
        </p:spPr>
      </p:pic>
      <p:pic>
        <p:nvPicPr>
          <p:cNvPr id="5" name="Picture 4" descr="xà-đơn-di-độ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8" y="838200"/>
            <a:ext cx="436418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1109_12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800600" cy="6858000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4267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6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56" y="-13855"/>
            <a:ext cx="9157855" cy="699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981200"/>
            <a:ext cx="59618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6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2690">
            <a:off x="1165174" y="742815"/>
            <a:ext cx="2101818" cy="2101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7889">
            <a:off x="6866958" y="1532959"/>
            <a:ext cx="1166334" cy="1166334"/>
          </a:xfrm>
          <a:prstGeom prst="rect">
            <a:avLst/>
          </a:prstGeom>
        </p:spPr>
      </p:pic>
      <p:pic>
        <p:nvPicPr>
          <p:cNvPr id="9" name="Nhạc không lời nhẹ nhàng cho bé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646" y="-88490"/>
            <a:ext cx="9053987" cy="6946489"/>
            <a:chOff x="31528" y="-88490"/>
            <a:chExt cx="12071982" cy="6946489"/>
          </a:xfrm>
        </p:grpSpPr>
        <p:pic>
          <p:nvPicPr>
            <p:cNvPr id="5122" name="Picture 2" descr="Đồng hồ chuông Totoro và chị em Satsuki Mei - Đồng hồ báo thức để bà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250" y="0"/>
              <a:ext cx="4201260" cy="345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Đồng hồ để bàn khuyết giữa - Đồ chơi cho bé- An toàn, phát triển tư  duy|Tubimart.vn - Siêu thị mẹ và bé TubiM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77" y="0"/>
              <a:ext cx="3539991" cy="32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Đồng hồ để bàn màn hình LCD trong suốt, Giá tháng 10/20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586" y="-88490"/>
              <a:ext cx="3829664" cy="353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đồng hồ báo thức hình các con vật ngộ nghĩnh đáng yêu giảm chỉ còn 250,000 đ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8" y="3274518"/>
              <a:ext cx="4255337" cy="358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Đồng Hồ Báo Thức Để Bàn Hình Nhân Vật Hoạt Hình Dễ Thương giảm chỉ còn  405,300 đ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65" y="3519896"/>
              <a:ext cx="3576056" cy="329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2" name="Picture 12" descr="Hình Tam Giác Bằng Gỗ Đồng Hồ Treo Tường - Buy Hình Tam Giác Bằng Gỗ Đồng Hồ  Treo Tường,Cổ Điển Đồng Hồ Treo Tường,Đồng Hồ Treo Tường Cổ Product on  Alibab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84" y="3374921"/>
            <a:ext cx="3520837" cy="3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9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710"/>
            <a:ext cx="9142723" cy="6885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209800"/>
            <a:ext cx="295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295" y="2953480"/>
            <a:ext cx="5554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CHỌN GIỜ NÀO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0">
              <a:srgbClr val="00B0F0"/>
            </a:gs>
            <a:gs pos="42000">
              <a:schemeClr val="accent1">
                <a:lumMod val="75000"/>
              </a:schemeClr>
            </a:gs>
            <a:gs pos="18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7608"/>
            <a:ext cx="411480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8310" y="7620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6:00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715491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7</a:t>
            </a:r>
            <a:r>
              <a:rPr lang="en-US" sz="10000" dirty="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 dirty="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946" y="48768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  <a:endParaRPr lang="en-US" sz="10000" dirty="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310" y="772548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1542937808567_3_g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838200"/>
            <a:ext cx="41148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12:00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80060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745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0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Đồng hồ nào dưới đây chỉ 4 giờ 30 phút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Đồng hồ nào dưới đây chỉ 4 giờ 30 phút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5400"/>
            <a:ext cx="39592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609600"/>
            <a:ext cx="34290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273" y="25371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273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5</a:t>
            </a:r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7418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5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5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" y="15240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FF000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2615683"/>
            <a:ext cx="4114800" cy="19563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8:00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4800600"/>
            <a:ext cx="4114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97582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97582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FF000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FF000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609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1382" y="4800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8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8364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3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75</Words>
  <Application>Microsoft Office PowerPoint</Application>
  <PresentationFormat>On-screen Show (4:3)</PresentationFormat>
  <Paragraphs>34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.VnBlack</vt:lpstr>
      <vt:lpstr>.VnTime</vt:lpstr>
      <vt:lpstr>Arial</vt:lpstr>
      <vt:lpstr>Calibri</vt:lpstr>
      <vt:lpstr>Times New Roman</vt:lpstr>
      <vt:lpstr>Office Theme</vt:lpstr>
      <vt:lpstr>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Administrator</cp:lastModifiedBy>
  <cp:revision>38</cp:revision>
  <dcterms:created xsi:type="dcterms:W3CDTF">2020-10-22T07:26:29Z</dcterms:created>
  <dcterms:modified xsi:type="dcterms:W3CDTF">2025-04-15T06:13:46Z</dcterms:modified>
</cp:coreProperties>
</file>