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5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9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1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8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6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2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6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2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797D1-E4E0-490D-A517-C3944061162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03EC2-79B9-44A7-9B49-04E4D4B5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5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11" y="-37703"/>
            <a:ext cx="1219801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137" y="2740815"/>
            <a:ext cx="7492633" cy="134123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63102" y="3865257"/>
            <a:ext cx="57567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8266" y="291366"/>
            <a:ext cx="784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 </a:t>
            </a:r>
            <a:b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4F9AAE4-9501-FD2B-CD5A-2AAB612E51D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39" y="1318793"/>
            <a:ext cx="1283109" cy="126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3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2"/>
            <a:ext cx="12192000" cy="685201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1200150"/>
            <a:ext cx="10691611" cy="56578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15921" y="182473"/>
            <a:ext cx="937581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Ổn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định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tổ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chức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Cô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cho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hát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hát</a:t>
            </a: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“con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chim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vành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khuyên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”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968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893" y="0"/>
            <a:ext cx="12023123" cy="6858000"/>
          </a:xfrm>
        </p:spPr>
      </p:pic>
      <p:sp>
        <p:nvSpPr>
          <p:cNvPr id="5" name="Rectangle 4"/>
          <p:cNvSpPr/>
          <p:nvPr/>
        </p:nvSpPr>
        <p:spPr>
          <a:xfrm>
            <a:off x="3292179" y="0"/>
            <a:ext cx="82215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lần 1 cho trẻ nghe bài thơ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3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706"/>
            <a:ext cx="12192000" cy="693742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0" y="1068946"/>
            <a:ext cx="10109915" cy="580737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51527" y="116871"/>
            <a:ext cx="8500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ạ”</a:t>
            </a:r>
            <a:endParaRPr lang="en-US" sz="36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16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453"/>
            <a:ext cx="12192000" cy="6896638"/>
          </a:xfrm>
        </p:spPr>
      </p:pic>
      <p:sp>
        <p:nvSpPr>
          <p:cNvPr id="5" name="Rectangle 4"/>
          <p:cNvSpPr/>
          <p:nvPr/>
        </p:nvSpPr>
        <p:spPr>
          <a:xfrm>
            <a:off x="4971333" y="1027906"/>
            <a:ext cx="2249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8152" y="1722388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Cô vừa kể cho chúng mình nghe câu chuyện gì?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Trong câu chuyện có những ai?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Gà con như thế nào 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Gạp ông trên đường gà con làm gì 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Ông còn gặp ai nữa 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Chim bạc má chào ông như thế nào 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Ông còn gặp ai nữa ?</a:t>
            </a:r>
          </a:p>
          <a:p>
            <a:pPr algn="just"/>
            <a:r>
              <a:rPr lang="vi-VN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Ông khen cóc vàng như thế nào ?</a:t>
            </a:r>
            <a:endParaRPr lang="vi-VN" sz="2000" b="0" i="0" dirty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8152" y="4308633"/>
            <a:ext cx="670130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Giáo dục: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vi-VN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7030A0"/>
                </a:solidFill>
              </a:rPr>
              <a:t>phải ngoan, biết vâng lời ông bà cha mẹ và biết chào hỏi khi gặp người lớn tuổi.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42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57588" y="1300766"/>
            <a:ext cx="744398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26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31831"/>
          </a:xfrm>
        </p:spPr>
      </p:pic>
      <p:sp>
        <p:nvSpPr>
          <p:cNvPr id="5" name="Rectangle 4"/>
          <p:cNvSpPr/>
          <p:nvPr/>
        </p:nvSpPr>
        <p:spPr>
          <a:xfrm>
            <a:off x="2790423" y="821829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pPr lvl="0"/>
            <a:endParaRPr lang="en-US" sz="3200" b="1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3200" b="1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3200" b="1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43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214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Administrator</cp:lastModifiedBy>
  <cp:revision>6</cp:revision>
  <dcterms:created xsi:type="dcterms:W3CDTF">2024-10-04T14:30:15Z</dcterms:created>
  <dcterms:modified xsi:type="dcterms:W3CDTF">2025-04-15T06:47:45Z</dcterms:modified>
</cp:coreProperties>
</file>