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0050" cy="694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28306" y="304800"/>
            <a:ext cx="8034694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cap="all" dirty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PHÒNG GIÁO DỤC VÀ ĐÀO TẠO QUẬN Long </a:t>
            </a:r>
            <a:r>
              <a:rPr lang="en-US" sz="2400" b="1" cap="all" dirty="0" err="1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sz="2400" b="1" cap="all" dirty="0">
              <a:ln w="0"/>
              <a:solidFill>
                <a:schemeClr val="accent4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defRPr/>
            </a:pPr>
            <a:r>
              <a:rPr lang="en-US" sz="2400" b="1" cap="all" dirty="0" err="1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Trường</a:t>
            </a:r>
            <a:r>
              <a:rPr lang="en-US" sz="2400" b="1" cap="all" dirty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400" b="1" cap="all" dirty="0" err="1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mầm</a:t>
            </a:r>
            <a:r>
              <a:rPr lang="en-US" sz="2400" b="1" cap="all" dirty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2400" b="1" cap="all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non </a:t>
            </a:r>
            <a:r>
              <a:rPr lang="en-US" sz="2400" b="1" cap="all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HOA HƯỚNG DƯƠNG</a:t>
            </a:r>
            <a:endParaRPr lang="en-US" sz="2400" b="1" cap="all" dirty="0">
              <a:ln w="0"/>
              <a:solidFill>
                <a:schemeClr val="accent4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2843213"/>
            <a:ext cx="6248400" cy="18928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vi-VN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LĨNH VỰC PHÁT </a:t>
            </a:r>
            <a:r>
              <a:rPr lang="en-US" altLang="vi-VN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TRIỂN </a:t>
            </a:r>
            <a:r>
              <a:rPr lang="en-US" altLang="vi-VN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THẨM MỸ</a:t>
            </a:r>
            <a:endParaRPr lang="vi-VN" altLang="vi-VN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vi-VN" altLang="vi-VN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 </a:t>
            </a:r>
            <a:r>
              <a:rPr lang="vi-VN" altLang="vi-VN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vi-VN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Vẽ bông hoa</a:t>
            </a:r>
          </a:p>
          <a:p>
            <a:pPr algn="ctr">
              <a:lnSpc>
                <a:spcPct val="150000"/>
              </a:lnSpc>
              <a:defRPr/>
            </a:pPr>
            <a:r>
              <a:rPr lang="vi-VN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Lứa </a:t>
            </a:r>
            <a:r>
              <a:rPr lang="vi-VN" altLang="vi-VN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vi-VN" altLang="vi-VN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altLang="vi-VN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altLang="vi-VN" b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2024-2025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F9AAE4-9501-FD2B-CD5A-2AAB612E51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332903"/>
            <a:ext cx="1283109" cy="126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06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368</Words>
  <Application>Microsoft Office PowerPoint</Application>
  <PresentationFormat>On-screen Show (4:3)</PresentationFormat>
  <Paragraphs>61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Administrator</cp:lastModifiedBy>
  <cp:revision>27</cp:revision>
  <dcterms:created xsi:type="dcterms:W3CDTF">2006-08-16T00:00:00Z</dcterms:created>
  <dcterms:modified xsi:type="dcterms:W3CDTF">2025-04-15T10:06:16Z</dcterms:modified>
</cp:coreProperties>
</file>