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2" y="-56270"/>
            <a:ext cx="9144000" cy="66208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89033" y="953869"/>
            <a:ext cx="571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PHÒNG GIÁO DỤC VÀ ĐÀO TẠO QUẬN Long </a:t>
            </a:r>
            <a:r>
              <a:rPr lang="en-US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Biên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Trường</a:t>
            </a: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mầm</a:t>
            </a: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non </a:t>
            </a:r>
            <a:r>
              <a:rPr lang="en-US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HOA HƯỚNG DƯƠNG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2412" y="3555845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HOẠT ĐỘNG TẠO HÌNH</a:t>
            </a:r>
          </a:p>
          <a:p>
            <a:pPr algn="ctr"/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Đề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tài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xé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dán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mưa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en-US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Lứa</a:t>
            </a:r>
            <a:r>
              <a:rPr lang="en-US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tuổi</a:t>
            </a:r>
            <a:r>
              <a:rPr lang="en-US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MGN</a:t>
            </a:r>
            <a:endParaRPr lang="en-US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F9AAE4-9501-FD2B-CD5A-2AAB612E51D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445" y="1976886"/>
            <a:ext cx="1283109" cy="1266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68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“Cho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en-US" sz="2800" dirty="0" err="1" smtClean="0">
                <a:latin typeface="+mj-lt"/>
              </a:rPr>
              <a:t>xé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xé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351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Administrator</cp:lastModifiedBy>
  <cp:revision>29</cp:revision>
  <dcterms:created xsi:type="dcterms:W3CDTF">2006-08-16T00:00:00Z</dcterms:created>
  <dcterms:modified xsi:type="dcterms:W3CDTF">2025-04-15T09:53:09Z</dcterms:modified>
</cp:coreProperties>
</file>