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sldIdLst>
    <p:sldId id="322" r:id="rId3"/>
    <p:sldId id="283" r:id="rId4"/>
    <p:sldId id="282" r:id="rId5"/>
    <p:sldId id="320" r:id="rId6"/>
    <p:sldId id="284" r:id="rId7"/>
    <p:sldId id="285" r:id="rId8"/>
    <p:sldId id="286" r:id="rId9"/>
    <p:sldId id="288" r:id="rId10"/>
    <p:sldId id="289" r:id="rId11"/>
    <p:sldId id="300" r:id="rId12"/>
    <p:sldId id="302" r:id="rId13"/>
    <p:sldId id="303" r:id="rId14"/>
    <p:sldId id="304" r:id="rId15"/>
    <p:sldId id="309" r:id="rId16"/>
    <p:sldId id="315" r:id="rId17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0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FF00"/>
    <a:srgbClr val="FF3300"/>
    <a:srgbClr val="201502"/>
    <a:srgbClr val="100B17"/>
    <a:srgbClr val="66FFFF"/>
    <a:srgbClr val="33CC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93" d="100"/>
          <a:sy n="93" d="100"/>
        </p:scale>
        <p:origin x="1380" y="84"/>
      </p:cViewPr>
      <p:guideLst>
        <p:guide orient="horz" pos="1940"/>
        <p:guide pos="29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2BF81-FA16-4BFD-B9D5-50A126671928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06BBC-1496-4162-8E52-A1D050C83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6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950B3-B4FB-456E-84D0-8A0378FB3E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9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2.mp3"/><Relationship Id="rId7" Type="http://schemas.openxmlformats.org/officeDocument/2006/relationships/image" Target="../media/image5.jpe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12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10 các hình nền powerpoint dễ thương thú vị nhất để tải về miễn phí">
            <a:extLst>
              <a:ext uri="{FF2B5EF4-FFF2-40B4-BE49-F238E27FC236}">
                <a16:creationId xmlns:a16="http://schemas.microsoft.com/office/drawing/2014/main" id="{70595901-03F9-92C8-5CBE-E133B0428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DBD836-A143-F64C-153C-D3E0DB4EABC1}"/>
              </a:ext>
            </a:extLst>
          </p:cNvPr>
          <p:cNvSpPr txBox="1"/>
          <p:nvPr/>
        </p:nvSpPr>
        <p:spPr>
          <a:xfrm>
            <a:off x="2072149" y="895966"/>
            <a:ext cx="499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9AAE4-9501-FD2B-CD5A-2AAB612E5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40" y="1510853"/>
            <a:ext cx="1283109" cy="12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C830BD-F525-CFA2-5B11-38CA5533401B}"/>
              </a:ext>
            </a:extLst>
          </p:cNvPr>
          <p:cNvSpPr txBox="1"/>
          <p:nvPr/>
        </p:nvSpPr>
        <p:spPr>
          <a:xfrm>
            <a:off x="1707125" y="2949678"/>
            <a:ext cx="5729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en-US" altLang="en-US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Kiến con đi ô tô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– 30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Hoàng Thu Hà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57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_20210223_034742_2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4" name="FILE_20210223_034742_22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Picture 2" descr="a4d3116d3e1115ef4299a471bcd9f2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1"/>
          <p:cNvSpPr txBox="1"/>
          <p:nvPr/>
        </p:nvSpPr>
        <p:spPr>
          <a:xfrm>
            <a:off x="1670050" y="762070"/>
            <a:ext cx="605790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Khi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bác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Gấu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lên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xe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thì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có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chuyện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gì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xảy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ra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4928" y="2722703"/>
            <a:ext cx="594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70" y="3803650"/>
            <a:ext cx="518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_20210223_034742_2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4" name="FILE_20210223_034742_24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Picture 2" descr="a4d3116d3e1115ef4299a471bcd9f2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Text Box 1"/>
          <p:cNvSpPr txBox="1"/>
          <p:nvPr/>
        </p:nvSpPr>
        <p:spPr>
          <a:xfrm>
            <a:off x="1543050" y="806210"/>
            <a:ext cx="6057900" cy="1752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Các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bạn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nhỏ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đã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làm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gì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khi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thấy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bác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Gấu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không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có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chỗ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ngồi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74" y="2999700"/>
            <a:ext cx="601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76" y="3994735"/>
            <a:ext cx="6172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76" y="5143500"/>
            <a:ext cx="5410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6000">
                <p:cTn id="2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_20210223_034742_2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4" name="FILE_20210223_034742_26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4" name="Picture 2" descr="a4d3116d3e1115ef4299a471bcd9f2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 Box 1"/>
          <p:cNvSpPr txBox="1"/>
          <p:nvPr/>
        </p:nvSpPr>
        <p:spPr>
          <a:xfrm>
            <a:off x="1543050" y="1065808"/>
            <a:ext cx="605790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Bác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Gấu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có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ngồi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vào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chỗ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của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các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bạn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nhỏ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không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56" y="3181350"/>
            <a:ext cx="5410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56" y="4332019"/>
            <a:ext cx="5562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3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_20210223_034742_2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4" name="FILE_20210223_034742_28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Picture 2" descr="a4d3116d3e1115ef4299a471bcd9f2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 Box 1"/>
          <p:cNvSpPr txBox="1"/>
          <p:nvPr/>
        </p:nvSpPr>
        <p:spPr>
          <a:xfrm>
            <a:off x="1543050" y="777875"/>
            <a:ext cx="6057900" cy="1752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Bạn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Kiến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con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đã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đưa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ra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ý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tưởng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gì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để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tất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cả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mọi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người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đều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có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chỗ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ngồi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72" y="3308350"/>
            <a:ext cx="563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829" y="4269859"/>
            <a:ext cx="601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74" y="5263626"/>
            <a:ext cx="64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ILE_20210223_034742_3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8350" y="3435350"/>
            <a:ext cx="495300" cy="495300"/>
          </a:xfrm>
          <a:prstGeom prst="rect">
            <a:avLst/>
          </a:prstGeom>
        </p:spPr>
      </p:pic>
      <p:pic>
        <p:nvPicPr>
          <p:cNvPr id="3" name="FILE_20210223_034742_3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3429000"/>
            <a:ext cx="495300" cy="495300"/>
          </a:xfrm>
          <a:prstGeom prst="rect">
            <a:avLst/>
          </a:prstGeom>
        </p:spPr>
      </p:pic>
      <p:pic>
        <p:nvPicPr>
          <p:cNvPr id="2" name="FILE_20210223_034742_31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4" name="FILE_20210223_034742_30">
            <a:hlinkClick r:id="" action="ppaction://media"/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0" name="Picture 2" descr="a4d3116d3e1115ef4299a471bcd9f2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7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1"/>
          <p:cNvSpPr txBox="1"/>
          <p:nvPr/>
        </p:nvSpPr>
        <p:spPr>
          <a:xfrm>
            <a:off x="1543050" y="866603"/>
            <a:ext cx="605790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Trên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đường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đi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bạn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Kiến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con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làm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gì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2530" y="2617153"/>
            <a:ext cx="6781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78" y="3723281"/>
            <a:ext cx="6172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6971" y="4968439"/>
            <a:ext cx="5410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7" grpId="0"/>
      <p:bldP spid="7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_20210223_034742_3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3" name="FILE_20210223_034742_32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8" name="Picture 1" descr="unnam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anh-nen-powerpoint-de-thuong_1147032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Text Box 2"/>
          <p:cNvSpPr txBox="1"/>
          <p:nvPr/>
        </p:nvSpPr>
        <p:spPr>
          <a:xfrm>
            <a:off x="2873375" y="2305050"/>
            <a:ext cx="3467100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5400" b="1">
                <a:solidFill>
                  <a:srgbClr val="3C8C93"/>
                </a:solidFill>
                <a:latin typeface="Times New Roman" panose="02020603050405020304" charset="0"/>
              </a:rPr>
              <a:t>Đàm Thoại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_20210223_034742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6" name="FILE_20210223_034742_12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2" descr="a4d3116d3e1115ef4299a471bcd9f2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3"/>
          <p:cNvSpPr txBox="1"/>
          <p:nvPr/>
        </p:nvSpPr>
        <p:spPr>
          <a:xfrm>
            <a:off x="1485900" y="1204913"/>
            <a:ext cx="6426200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Các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con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vừa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nghe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câu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truyện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gì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</p:txBody>
      </p:sp>
      <p:sp>
        <p:nvSpPr>
          <p:cNvPr id="14340" name="Text Box 4"/>
          <p:cNvSpPr txBox="1"/>
          <p:nvPr/>
        </p:nvSpPr>
        <p:spPr>
          <a:xfrm>
            <a:off x="1600674" y="3056710"/>
            <a:ext cx="5942652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</a:rPr>
              <a:t>-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charset="0"/>
              </a:rPr>
              <a:t>Đáp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charset="0"/>
              </a:rPr>
              <a:t>án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charset="0"/>
              </a:rPr>
              <a:t> 1: :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</a:rPr>
              <a:t>“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charset="0"/>
              </a:rPr>
              <a:t>Kiến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</a:rPr>
              <a:t> con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charset="0"/>
              </a:rPr>
              <a:t>đi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charset="0"/>
              </a:rPr>
              <a:t>xe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</a:rPr>
              <a:t> ô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charset="0"/>
              </a:rPr>
              <a:t>tô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</a:rPr>
              <a:t>”.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674" y="4355129"/>
            <a:ext cx="5333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</a:rPr>
              <a:t>-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40" grpId="1"/>
      <p:bldP spid="14340" grpId="3"/>
      <p:bldP spid="14340" grpId="4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55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_20210223_034742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314700"/>
            <a:ext cx="495300" cy="495300"/>
          </a:xfrm>
          <a:prstGeom prst="rect">
            <a:avLst/>
          </a:prstGeom>
        </p:spPr>
      </p:pic>
      <p:pic>
        <p:nvPicPr>
          <p:cNvPr id="2" name="FILE_20210223_034742_13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Picture 2" descr="a4d3116d3e1115ef4299a471bcd9f2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" y="1776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3"/>
          <p:cNvSpPr txBox="1"/>
          <p:nvPr/>
        </p:nvSpPr>
        <p:spPr>
          <a:xfrm>
            <a:off x="1602534" y="621525"/>
            <a:ext cx="6319837" cy="11985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Trong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câu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truyện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gồm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có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những</a:t>
            </a:r>
            <a:endParaRPr lang="en-US" altLang="zh-CN" sz="3600" b="1" i="1" dirty="0">
              <a:solidFill>
                <a:srgbClr val="3C8C93"/>
              </a:solidFill>
              <a:latin typeface="Times New Roman" panose="02020603050405020304" charset="0"/>
            </a:endParaRPr>
          </a:p>
          <a:p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nhân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vật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nào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</p:txBody>
      </p:sp>
      <p:sp>
        <p:nvSpPr>
          <p:cNvPr id="15364" name="Text Box 4"/>
          <p:cNvSpPr txBox="1"/>
          <p:nvPr/>
        </p:nvSpPr>
        <p:spPr>
          <a:xfrm>
            <a:off x="1519332" y="2031340"/>
            <a:ext cx="71818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-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charset="0"/>
              </a:rPr>
              <a:t>Đáp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anose="02020603050405020304" charset="0"/>
              </a:rPr>
              <a:t>án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</a:rPr>
              <a:t> 1: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anose="02020603050405020304" charset="0"/>
              </a:rPr>
              <a:t>có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anose="02020603050405020304" charset="0"/>
              </a:rPr>
              <a:t>Kiến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</a:rPr>
              <a:t> con,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charset="0"/>
              </a:rPr>
              <a:t>Chó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</a:rPr>
              <a:t>con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anose="02020603050405020304" charset="0"/>
              </a:rPr>
              <a:t>và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charset="0"/>
              </a:rPr>
              <a:t>bác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charset="0"/>
              </a:rPr>
              <a:t>Gấu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8869" y="3042626"/>
            <a:ext cx="6781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9332" y="4358693"/>
            <a:ext cx="7000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Times New Roman" panose="02020603050405020304" charset="0"/>
              </a:rPr>
              <a:t>- </a:t>
            </a:r>
            <a:r>
              <a:rPr lang="en-US" altLang="zh-CN" sz="2800" dirty="0" err="1">
                <a:solidFill>
                  <a:srgbClr val="7030A0"/>
                </a:solidFill>
                <a:latin typeface="Times New Roman" panose="02020603050405020304" charset="0"/>
              </a:rPr>
              <a:t>Đáp</a:t>
            </a:r>
            <a:r>
              <a:rPr lang="en-US" altLang="zh-CN" sz="2800" dirty="0">
                <a:solidFill>
                  <a:srgbClr val="7030A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  <a:latin typeface="Times New Roman" panose="02020603050405020304" charset="0"/>
              </a:rPr>
              <a:t>án</a:t>
            </a:r>
            <a:r>
              <a:rPr lang="en-US" altLang="zh-CN" sz="2800" dirty="0">
                <a:solidFill>
                  <a:srgbClr val="7030A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charset="0"/>
              </a:rPr>
              <a:t>3: </a:t>
            </a:r>
            <a:r>
              <a:rPr lang="en-US" altLang="zh-CN" sz="2800" dirty="0" err="1">
                <a:solidFill>
                  <a:srgbClr val="7030A0"/>
                </a:solidFill>
                <a:latin typeface="Times New Roman" panose="02020603050405020304" charset="0"/>
              </a:rPr>
              <a:t>có</a:t>
            </a:r>
            <a:r>
              <a:rPr lang="en-US" altLang="zh-CN" sz="2800" dirty="0">
                <a:solidFill>
                  <a:srgbClr val="7030A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  <a:latin typeface="Times New Roman" panose="02020603050405020304" charset="0"/>
              </a:rPr>
              <a:t>Kiến</a:t>
            </a:r>
            <a:r>
              <a:rPr lang="en-US" altLang="zh-CN" sz="2800" dirty="0">
                <a:solidFill>
                  <a:srgbClr val="7030A0"/>
                </a:solidFill>
                <a:latin typeface="Times New Roman" panose="02020603050405020304" charset="0"/>
              </a:rPr>
              <a:t> con, </a:t>
            </a:r>
            <a:r>
              <a:rPr lang="en-US" altLang="zh-CN" sz="2800" dirty="0" err="1">
                <a:solidFill>
                  <a:srgbClr val="7030A0"/>
                </a:solidFill>
                <a:latin typeface="Times New Roman" panose="02020603050405020304" charset="0"/>
              </a:rPr>
              <a:t>Dê</a:t>
            </a:r>
            <a:r>
              <a:rPr lang="en-US" altLang="zh-CN" sz="2800" dirty="0">
                <a:solidFill>
                  <a:srgbClr val="7030A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charset="0"/>
              </a:rPr>
              <a:t>con, </a:t>
            </a:r>
            <a:r>
              <a:rPr lang="en-US" altLang="zh-CN" sz="2800" dirty="0" err="1">
                <a:solidFill>
                  <a:srgbClr val="7030A0"/>
                </a:solidFill>
                <a:latin typeface="Times New Roman" panose="02020603050405020304" charset="0"/>
              </a:rPr>
              <a:t>Lợn</a:t>
            </a:r>
            <a:r>
              <a:rPr lang="en-US" altLang="zh-CN" sz="2800" dirty="0">
                <a:solidFill>
                  <a:srgbClr val="7030A0"/>
                </a:solidFill>
                <a:latin typeface="Times New Roman" panose="02020603050405020304" charset="0"/>
              </a:rPr>
              <a:t> con </a:t>
            </a:r>
            <a:r>
              <a:rPr lang="en-US" altLang="zh-CN" sz="2800" dirty="0" err="1">
                <a:solidFill>
                  <a:srgbClr val="7030A0"/>
                </a:solidFill>
                <a:latin typeface="Times New Roman" panose="02020603050405020304" charset="0"/>
              </a:rPr>
              <a:t>và</a:t>
            </a:r>
            <a:r>
              <a:rPr lang="en-US" altLang="zh-CN" sz="2800" dirty="0">
                <a:solidFill>
                  <a:srgbClr val="7030A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  <a:latin typeface="Times New Roman" panose="02020603050405020304" charset="0"/>
              </a:rPr>
              <a:t>bác</a:t>
            </a:r>
            <a:r>
              <a:rPr lang="en-US" altLang="zh-CN" sz="2800" dirty="0">
                <a:solidFill>
                  <a:srgbClr val="7030A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  <a:latin typeface="Times New Roman" panose="02020603050405020304" charset="0"/>
              </a:rPr>
              <a:t>Gấu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714" y="5524052"/>
            <a:ext cx="7076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- </a:t>
            </a:r>
            <a:r>
              <a:rPr lang="en-US" altLang="zh-CN" sz="2800" dirty="0" err="1">
                <a:solidFill>
                  <a:srgbClr val="0D0D0D"/>
                </a:solidFill>
                <a:latin typeface="Times New Roman" panose="02020603050405020304" charset="0"/>
              </a:rPr>
              <a:t>Đáp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D0D0D"/>
                </a:solidFill>
                <a:latin typeface="Times New Roman" panose="02020603050405020304" charset="0"/>
              </a:rPr>
              <a:t>án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smtClean="0">
                <a:solidFill>
                  <a:srgbClr val="0D0D0D"/>
                </a:solidFill>
                <a:latin typeface="Times New Roman" panose="02020603050405020304" charset="0"/>
              </a:rPr>
              <a:t>4: </a:t>
            </a:r>
            <a:r>
              <a:rPr lang="en-US" altLang="zh-CN" sz="2800" dirty="0" err="1">
                <a:solidFill>
                  <a:srgbClr val="0D0D0D"/>
                </a:solidFill>
                <a:latin typeface="Times New Roman" panose="02020603050405020304" charset="0"/>
              </a:rPr>
              <a:t>có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D0D0D"/>
                </a:solidFill>
                <a:latin typeface="Times New Roman" panose="02020603050405020304" charset="0"/>
              </a:rPr>
              <a:t>Kiến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 con, </a:t>
            </a:r>
            <a:r>
              <a:rPr lang="en-US" altLang="zh-CN" sz="2800" dirty="0" err="1">
                <a:solidFill>
                  <a:srgbClr val="0D0D0D"/>
                </a:solidFill>
                <a:latin typeface="Times New Roman" panose="02020603050405020304" charset="0"/>
              </a:rPr>
              <a:t>Dê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smtClean="0">
                <a:solidFill>
                  <a:srgbClr val="0D0D0D"/>
                </a:solidFill>
                <a:latin typeface="Times New Roman" panose="02020603050405020304" charset="0"/>
              </a:rPr>
              <a:t>con, </a:t>
            </a:r>
            <a:r>
              <a:rPr lang="en-US" altLang="zh-CN" sz="2800" dirty="0" err="1">
                <a:solidFill>
                  <a:srgbClr val="0D0D0D"/>
                </a:solidFill>
                <a:latin typeface="Times New Roman" panose="02020603050405020304" charset="0"/>
              </a:rPr>
              <a:t>Khỉ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smtClean="0">
                <a:solidFill>
                  <a:srgbClr val="0D0D0D"/>
                </a:solidFill>
                <a:latin typeface="Times New Roman" panose="02020603050405020304" charset="0"/>
              </a:rPr>
              <a:t>con </a:t>
            </a:r>
            <a:r>
              <a:rPr lang="en-US" altLang="zh-CN" sz="2800" dirty="0" err="1" smtClean="0">
                <a:solidFill>
                  <a:srgbClr val="0D0D0D"/>
                </a:solidFill>
                <a:latin typeface="Times New Roman" panose="02020603050405020304" charset="0"/>
              </a:rPr>
              <a:t>và</a:t>
            </a:r>
            <a:r>
              <a:rPr lang="en-US" altLang="zh-CN" sz="2800" dirty="0" smtClean="0">
                <a:solidFill>
                  <a:srgbClr val="0D0D0D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D0D0D"/>
                </a:solidFill>
                <a:latin typeface="Times New Roman" panose="02020603050405020304" charset="0"/>
              </a:rPr>
              <a:t>bác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D0D0D"/>
                </a:solidFill>
                <a:latin typeface="Times New Roman" panose="02020603050405020304" charset="0"/>
              </a:rPr>
              <a:t>Gấu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364" grpId="1"/>
      <p:bldP spid="15364" grpId="2"/>
      <p:bldP spid="4" grpId="0"/>
      <p:bldP spid="4" grpId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_20210223_034742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2" name="FILE_20210223_034742_14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Picture 2" descr="a4d3116d3e1115ef4299a471bcd9f2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3"/>
          <p:cNvSpPr txBox="1"/>
          <p:nvPr/>
        </p:nvSpPr>
        <p:spPr>
          <a:xfrm>
            <a:off x="2423318" y="1181117"/>
            <a:ext cx="4297363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 i="1">
                <a:solidFill>
                  <a:srgbClr val="3C8C93"/>
                </a:solidFill>
                <a:latin typeface="Times New Roman" panose="02020603050405020304" charset="0"/>
              </a:rPr>
              <a:t>Bạn Kiến con đi đâu?</a:t>
            </a:r>
          </a:p>
        </p:txBody>
      </p:sp>
      <p:sp>
        <p:nvSpPr>
          <p:cNvPr id="16388" name="Text Box 4"/>
          <p:cNvSpPr txBox="1"/>
          <p:nvPr/>
        </p:nvSpPr>
        <p:spPr>
          <a:xfrm>
            <a:off x="1555826" y="3179180"/>
            <a:ext cx="644508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  <a:latin typeface="Times New Roman" panose="02020603050405020304" charset="0"/>
              </a:rPr>
              <a:t>- </a:t>
            </a:r>
            <a:r>
              <a:rPr lang="en-US" altLang="zh-CN" sz="2800" dirty="0" err="1">
                <a:solidFill>
                  <a:srgbClr val="00B050"/>
                </a:solidFill>
                <a:latin typeface="Times New Roman" panose="02020603050405020304" charset="0"/>
              </a:rPr>
              <a:t>Đáp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00B050"/>
                </a:solidFill>
                <a:latin typeface="Times New Roman" panose="02020603050405020304" charset="0"/>
              </a:rPr>
              <a:t>án</a:t>
            </a:r>
            <a:r>
              <a:rPr lang="en-US" altLang="zh-CN" sz="2800" dirty="0" smtClean="0">
                <a:solidFill>
                  <a:srgbClr val="00B050"/>
                </a:solidFill>
                <a:latin typeface="Times New Roman" panose="02020603050405020304" charset="0"/>
              </a:rPr>
              <a:t> 2: </a:t>
            </a:r>
            <a:r>
              <a:rPr lang="en-US" altLang="zh-CN" sz="2800" dirty="0" err="1">
                <a:solidFill>
                  <a:srgbClr val="00B050"/>
                </a:solidFill>
                <a:latin typeface="Times New Roman" panose="02020603050405020304" charset="0"/>
              </a:rPr>
              <a:t>V</a:t>
            </a:r>
            <a:r>
              <a:rPr lang="en-US" altLang="zh-CN" sz="2800" dirty="0" err="1" smtClean="0">
                <a:solidFill>
                  <a:srgbClr val="00B050"/>
                </a:solidFill>
                <a:latin typeface="Times New Roman" panose="02020603050405020304" charset="0"/>
              </a:rPr>
              <a:t>ào</a:t>
            </a:r>
            <a:r>
              <a:rPr lang="en-US" altLang="zh-CN" sz="2800" dirty="0" smtClean="0">
                <a:solidFill>
                  <a:srgbClr val="00B05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Times New Roman" panose="02020603050405020304" charset="0"/>
              </a:rPr>
              <a:t>rừng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Times New Roman" panose="02020603050405020304" charset="0"/>
              </a:rPr>
              <a:t>xanh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00B050"/>
                </a:solidFill>
                <a:latin typeface="Times New Roman" panose="02020603050405020304" charset="0"/>
              </a:rPr>
              <a:t>tìm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00B050"/>
                </a:solidFill>
                <a:latin typeface="Times New Roman" panose="02020603050405020304" charset="0"/>
              </a:rPr>
              <a:t>thức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00B050"/>
                </a:solidFill>
                <a:latin typeface="Times New Roman" panose="02020603050405020304" charset="0"/>
              </a:rPr>
              <a:t>ăn</a:t>
            </a:r>
            <a:r>
              <a:rPr lang="en-US" altLang="zh-CN" sz="2800" dirty="0" smtClean="0">
                <a:solidFill>
                  <a:srgbClr val="00B050"/>
                </a:solidFill>
                <a:latin typeface="Times New Roman" panose="02020603050405020304" charset="0"/>
              </a:rPr>
              <a:t> .</a:t>
            </a:r>
            <a:endParaRPr lang="en-US" altLang="zh-CN" sz="2800" dirty="0">
              <a:solidFill>
                <a:srgbClr val="00B050"/>
              </a:solidFill>
              <a:latin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826" y="2326979"/>
            <a:ext cx="586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-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charset="0"/>
              </a:rPr>
              <a:t>Đáp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anose="02020603050405020304" charset="0"/>
              </a:rPr>
              <a:t>án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</a:rPr>
              <a:t> 1 :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charset="0"/>
              </a:rPr>
              <a:t>Vào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charset="0"/>
              </a:rPr>
              <a:t>rừng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charset="0"/>
              </a:rPr>
              <a:t>xanh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anose="02020603050405020304" charset="0"/>
              </a:rPr>
              <a:t>dạo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anose="02020603050405020304" charset="0"/>
              </a:rPr>
              <a:t>ch</a:t>
            </a:r>
            <a:r>
              <a:rPr lang="vi-VN" altLang="zh-CN" sz="2800" dirty="0" smtClean="0">
                <a:solidFill>
                  <a:srgbClr val="FF0000"/>
                </a:solidFill>
                <a:latin typeface="Times New Roman" panose="02020603050405020304" charset="0"/>
              </a:rPr>
              <a:t>ơ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anose="02020603050405020304" charset="0"/>
              </a:rPr>
              <a:t>i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</a:rPr>
              <a:t>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0370" y="4237681"/>
            <a:ext cx="6231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charset="0"/>
              </a:rPr>
              <a:t>-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charset="0"/>
              </a:rPr>
              <a:t>Đáp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charset="0"/>
              </a:rPr>
              <a:t>án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charset="0"/>
              </a:rPr>
              <a:t> 3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charset="0"/>
              </a:rPr>
              <a:t>: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charset="0"/>
              </a:rPr>
              <a:t>Vào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charset="0"/>
              </a:rPr>
              <a:t>rừng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charset="0"/>
              </a:rPr>
              <a:t>xanh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anose="02020603050405020304" charset="0"/>
              </a:rPr>
              <a:t>thăm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anose="02020603050405020304" charset="0"/>
              </a:rPr>
              <a:t>bà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charset="0"/>
              </a:rPr>
              <a:t>ngoại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55826" y="5191132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- </a:t>
            </a:r>
            <a:r>
              <a:rPr lang="en-US" altLang="zh-CN" sz="2800" dirty="0" err="1">
                <a:solidFill>
                  <a:srgbClr val="0D0D0D"/>
                </a:solidFill>
                <a:latin typeface="Times New Roman" panose="02020603050405020304" charset="0"/>
              </a:rPr>
              <a:t>Đáp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D0D0D"/>
                </a:solidFill>
                <a:latin typeface="Times New Roman" panose="02020603050405020304" charset="0"/>
              </a:rPr>
              <a:t>án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smtClean="0">
                <a:solidFill>
                  <a:srgbClr val="0D0D0D"/>
                </a:solidFill>
                <a:latin typeface="Times New Roman" panose="02020603050405020304" charset="0"/>
              </a:rPr>
              <a:t>4: </a:t>
            </a:r>
            <a:r>
              <a:rPr lang="en-US" altLang="zh-CN" sz="2800" dirty="0" err="1">
                <a:solidFill>
                  <a:srgbClr val="0D0D0D"/>
                </a:solidFill>
                <a:latin typeface="Times New Roman" panose="02020603050405020304" charset="0"/>
              </a:rPr>
              <a:t>Vào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D0D0D"/>
                </a:solidFill>
                <a:latin typeface="Times New Roman" panose="02020603050405020304" charset="0"/>
              </a:rPr>
              <a:t>rừng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D0D0D"/>
                </a:solidFill>
                <a:latin typeface="Times New Roman" panose="02020603050405020304" charset="0"/>
              </a:rPr>
              <a:t>xanh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0D0D0D"/>
                </a:solidFill>
                <a:latin typeface="Times New Roman" panose="02020603050405020304" charset="0"/>
              </a:rPr>
              <a:t>ch</a:t>
            </a:r>
            <a:r>
              <a:rPr lang="vi-VN" altLang="zh-CN" sz="2800" dirty="0" smtClean="0">
                <a:solidFill>
                  <a:srgbClr val="0D0D0D"/>
                </a:solidFill>
                <a:latin typeface="Times New Roman" panose="02020603050405020304" charset="0"/>
              </a:rPr>
              <a:t>ơ</a:t>
            </a:r>
            <a:r>
              <a:rPr lang="en-US" altLang="zh-CN" sz="2800" dirty="0" err="1" smtClean="0">
                <a:solidFill>
                  <a:srgbClr val="0D0D0D"/>
                </a:solidFill>
                <a:latin typeface="Times New Roman" panose="02020603050405020304" charset="0"/>
              </a:rPr>
              <a:t>i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0D0D0D"/>
                </a:solidFill>
                <a:latin typeface="Times New Roman" panose="02020603050405020304" charset="0"/>
              </a:rPr>
              <a:t>chốn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D0D0D"/>
                </a:solidFill>
                <a:latin typeface="Times New Roman" panose="02020603050405020304" charset="0"/>
              </a:rPr>
              <a:t>tìm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388" grpId="1"/>
      <p:bldP spid="16388" grpId="2"/>
      <p:bldP spid="4" grpId="0"/>
      <p:bldP spid="6" grpId="0"/>
      <p:bldP spid="6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_20210223_034742_1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2" name="FILE_20210223_034742_15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2" descr="a4d3116d3e1115ef4299a471bcd9f2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76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3"/>
          <p:cNvSpPr txBox="1"/>
          <p:nvPr/>
        </p:nvSpPr>
        <p:spPr>
          <a:xfrm>
            <a:off x="2397918" y="928862"/>
            <a:ext cx="4348163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Bạn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Kiến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con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đi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bằng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phương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tiện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gì</a:t>
            </a:r>
            <a:endParaRPr lang="en-US" altLang="zh-CN" sz="3600" b="1" i="1" dirty="0">
              <a:solidFill>
                <a:srgbClr val="3C8C93"/>
              </a:solidFill>
              <a:latin typeface="Times New Roman" panose="02020603050405020304" charset="0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2397918" y="2638166"/>
            <a:ext cx="50664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-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charset="0"/>
              </a:rPr>
              <a:t>Đáp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anose="02020603050405020304" charset="0"/>
              </a:rPr>
              <a:t>án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</a:rPr>
              <a:t> 1:       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anose="02020603050405020304" charset="0"/>
              </a:rPr>
              <a:t>Xe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ô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anose="02020603050405020304" charset="0"/>
              </a:rPr>
              <a:t>tô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</a:rPr>
              <a:t> con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2450853" y="3475653"/>
            <a:ext cx="473759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  <a:latin typeface="Times New Roman" panose="02020603050405020304" charset="0"/>
              </a:rPr>
              <a:t>- </a:t>
            </a:r>
            <a:r>
              <a:rPr lang="en-US" altLang="zh-CN" sz="2800" dirty="0" err="1">
                <a:solidFill>
                  <a:srgbClr val="00B050"/>
                </a:solidFill>
                <a:latin typeface="Times New Roman" panose="02020603050405020304" charset="0"/>
              </a:rPr>
              <a:t>Đáp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00B050"/>
                </a:solidFill>
                <a:latin typeface="Times New Roman" panose="02020603050405020304" charset="0"/>
              </a:rPr>
              <a:t>án</a:t>
            </a:r>
            <a:r>
              <a:rPr lang="en-US" altLang="zh-CN" sz="2800" dirty="0" smtClean="0">
                <a:solidFill>
                  <a:srgbClr val="00B050"/>
                </a:solidFill>
                <a:latin typeface="Times New Roman" panose="02020603050405020304" charset="0"/>
              </a:rPr>
              <a:t> 2:        </a:t>
            </a:r>
            <a:r>
              <a:rPr lang="en-US" altLang="zh-CN" sz="2800" dirty="0" err="1" smtClean="0">
                <a:solidFill>
                  <a:srgbClr val="00B050"/>
                </a:solidFill>
                <a:latin typeface="Times New Roman" panose="02020603050405020304" charset="0"/>
              </a:rPr>
              <a:t>Xe</a:t>
            </a:r>
            <a:r>
              <a:rPr lang="en-US" altLang="zh-CN" sz="2800" dirty="0" smtClean="0">
                <a:solidFill>
                  <a:srgbClr val="00B05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Times New Roman" panose="02020603050405020304" charset="0"/>
              </a:rPr>
              <a:t>tải</a:t>
            </a:r>
            <a:endParaRPr lang="en-US" altLang="zh-CN" sz="2800" dirty="0">
              <a:solidFill>
                <a:srgbClr val="00B050"/>
              </a:solidFill>
              <a:latin typeface="Times New Roman" panose="02020603050405020304" charset="0"/>
            </a:endParaRPr>
          </a:p>
        </p:txBody>
      </p:sp>
      <p:sp>
        <p:nvSpPr>
          <p:cNvPr id="9" name="Text Box 4"/>
          <p:cNvSpPr txBox="1"/>
          <p:nvPr/>
        </p:nvSpPr>
        <p:spPr>
          <a:xfrm>
            <a:off x="2439647" y="4488661"/>
            <a:ext cx="477492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charset="0"/>
              </a:rPr>
              <a:t>-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charset="0"/>
              </a:rPr>
              <a:t>Đáp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anose="02020603050405020304" charset="0"/>
              </a:rPr>
              <a:t>án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charset="0"/>
              </a:rPr>
              <a:t> 3: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anose="02020603050405020304" charset="0"/>
              </a:rPr>
              <a:t>Tàu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charset="0"/>
              </a:rPr>
              <a:t>hoả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charset="0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2446070" y="5413908"/>
            <a:ext cx="460504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- </a:t>
            </a:r>
            <a:r>
              <a:rPr lang="en-US" altLang="zh-CN" sz="2800" dirty="0" err="1">
                <a:solidFill>
                  <a:srgbClr val="0D0D0D"/>
                </a:solidFill>
                <a:latin typeface="Times New Roman" panose="02020603050405020304" charset="0"/>
              </a:rPr>
              <a:t>Đáp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 smtClean="0">
                <a:solidFill>
                  <a:srgbClr val="0D0D0D"/>
                </a:solidFill>
                <a:latin typeface="Times New Roman" panose="02020603050405020304" charset="0"/>
              </a:rPr>
              <a:t>án</a:t>
            </a:r>
            <a:r>
              <a:rPr lang="en-US" altLang="zh-CN" sz="2800" dirty="0" smtClean="0">
                <a:solidFill>
                  <a:srgbClr val="0D0D0D"/>
                </a:solidFill>
                <a:latin typeface="Times New Roman" panose="02020603050405020304" charset="0"/>
              </a:rPr>
              <a:t> 4:         </a:t>
            </a:r>
            <a:r>
              <a:rPr lang="en-US" altLang="zh-CN" sz="2800" dirty="0" err="1" smtClean="0">
                <a:solidFill>
                  <a:srgbClr val="0D0D0D"/>
                </a:solidFill>
                <a:latin typeface="Times New Roman" panose="02020603050405020304" charset="0"/>
              </a:rPr>
              <a:t>Xe</a:t>
            </a:r>
            <a:r>
              <a:rPr lang="en-US" altLang="zh-CN" sz="2800" dirty="0" smtClean="0">
                <a:solidFill>
                  <a:srgbClr val="0D0D0D"/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0D0D0D"/>
                </a:solidFill>
                <a:latin typeface="Times New Roman" panose="02020603050405020304" charset="0"/>
              </a:rPr>
              <a:t>buýt</a:t>
            </a:r>
            <a:endParaRPr lang="en-US" altLang="zh-CN" sz="2800" dirty="0">
              <a:solidFill>
                <a:srgbClr val="0D0D0D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412" grpId="1"/>
      <p:bldP spid="17412" grpId="2"/>
      <p:bldP spid="7" grpId="1"/>
      <p:bldP spid="7" grpId="2"/>
      <p:bldP spid="9" grpId="1"/>
      <p:bldP spid="9" grpId="2"/>
      <p:bldP spid="10" grpId="1"/>
      <p:bldP spid="10" grpId="2"/>
      <p:bldP spid="10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_20210223_034742_1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2" name="FILE_20210223_034742_18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Picture 2" descr="a4d3116d3e1115ef4299a471bcd9f2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0" y="-30466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3"/>
          <p:cNvSpPr txBox="1"/>
          <p:nvPr/>
        </p:nvSpPr>
        <p:spPr>
          <a:xfrm>
            <a:off x="2690018" y="946150"/>
            <a:ext cx="3268663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Các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bạn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đi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đâu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62" y="2133634"/>
            <a:ext cx="487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62" y="3032780"/>
            <a:ext cx="487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    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0806" y="5317513"/>
            <a:ext cx="396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9874" y="4121727"/>
            <a:ext cx="4866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9" grpId="0"/>
      <p:bldP spid="12" grpId="0"/>
      <p:bldP spid="12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_20210223_034742_2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6" name="FILE_20210223_034742_20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Picture 2" descr="a4d3116d3e1115ef4299a471bcd9f2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Text Box 1"/>
          <p:cNvSpPr txBox="1"/>
          <p:nvPr/>
        </p:nvSpPr>
        <p:spPr>
          <a:xfrm>
            <a:off x="1543050" y="947512"/>
            <a:ext cx="605790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Ai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đã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lên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xe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ở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bến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đón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xe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Buýt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tiếp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theo</a:t>
            </a:r>
            <a:r>
              <a:rPr lang="en-US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8359" y="2434783"/>
            <a:ext cx="4062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58" y="3308350"/>
            <a:ext cx="441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8359" y="4243064"/>
            <a:ext cx="3986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58" y="5209143"/>
            <a:ext cx="380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510</Words>
  <Application>Microsoft Office PowerPoint</Application>
  <PresentationFormat>On-screen Show (4:3)</PresentationFormat>
  <Paragraphs>57</Paragraphs>
  <Slides>15</Slides>
  <Notes>1</Notes>
  <HiddenSlides>0</HiddenSlides>
  <MMClips>14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Arial</vt:lpstr>
      <vt:lpstr>Calibri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97</cp:revision>
  <dcterms:created xsi:type="dcterms:W3CDTF">2004-12-31T20:22:00Z</dcterms:created>
  <dcterms:modified xsi:type="dcterms:W3CDTF">2025-04-14T09:04:44Z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5AD475997A714AA6B6FC02EC3F13526E</vt:lpwstr>
  </property>
</Properties>
</file>