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629"/>
    <a:srgbClr val="EAC016"/>
    <a:srgbClr val="BE4970"/>
    <a:srgbClr val="E9A03B"/>
    <a:srgbClr val="FFFFFF"/>
    <a:srgbClr val="EC2463"/>
    <a:srgbClr val="7D3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7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E231-3365-4D56-8960-DE3AFDC2BB7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97EB-2B22-4653-A6D1-7DEFBC1E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882"/>
            <a:ext cx="12192000" cy="6887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2331" y="1355507"/>
            <a:ext cx="478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7D3B21"/>
                </a:solidFill>
              </a:rPr>
              <a:t>UỶ BAN NHÂN DÂN QUẬN LONG BIÊN</a:t>
            </a:r>
          </a:p>
          <a:p>
            <a:pPr algn="ctr"/>
            <a:r>
              <a:rPr lang="en-US" sz="2000" b="1" smtClean="0">
                <a:solidFill>
                  <a:srgbClr val="7D3B21"/>
                </a:solidFill>
              </a:rPr>
              <a:t>TRƯỜNG MẦM NON HOA HƯỚNG DƯƠNG</a:t>
            </a:r>
            <a:endParaRPr lang="en-US" sz="2000" b="1">
              <a:solidFill>
                <a:srgbClr val="7D3B2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3" y="2227323"/>
            <a:ext cx="1128691" cy="11286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7883" y="3333750"/>
            <a:ext cx="4534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TẾT HÀN THỰC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748" y="4662208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EC2463"/>
                </a:solidFill>
              </a:rPr>
              <a:t>Lứa tuổi: 4-5 tuổi</a:t>
            </a:r>
          </a:p>
        </p:txBody>
      </p:sp>
    </p:spTree>
    <p:extLst>
      <p:ext uri="{BB962C8B-B14F-4D97-AF65-F5344CB8AC3E}">
        <p14:creationId xmlns:p14="http://schemas.microsoft.com/office/powerpoint/2010/main" val="26598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4"/>
            <a:ext cx="12192000" cy="6847216"/>
          </a:xfrm>
        </p:spPr>
      </p:pic>
      <p:sp>
        <p:nvSpPr>
          <p:cNvPr id="5" name="TextBox 4"/>
          <p:cNvSpPr txBox="1"/>
          <p:nvPr/>
        </p:nvSpPr>
        <p:spPr>
          <a:xfrm>
            <a:off x="2257662" y="3018893"/>
            <a:ext cx="8692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E9A03B"/>
                </a:solidFill>
              </a:rPr>
              <a:t>Tìm hiểu điển tích về tết Hàn thực</a:t>
            </a:r>
            <a:endParaRPr lang="en-US" sz="4800">
              <a:solidFill>
                <a:srgbClr val="E9A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9303" y="2573383"/>
            <a:ext cx="4175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mtClean="0">
                <a:solidFill>
                  <a:schemeClr val="bg1">
                    <a:lumMod val="95000"/>
                  </a:schemeClr>
                </a:solidFill>
              </a:rPr>
              <a:t>Bé tranh tài</a:t>
            </a:r>
            <a:endParaRPr lang="en-US" sz="66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88"/>
            <a:ext cx="12213831" cy="6857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519" y="927664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Tết hàn thực diễn ra vào ngày tháng nào?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366" y="2288386"/>
            <a:ext cx="529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Ngày 3 tháng 3 âm lịch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368" y="3248738"/>
            <a:ext cx="529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Ngày 4 tháng 4 âm lịch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368" y="4233507"/>
            <a:ext cx="529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Ngày 5 tháng 5 âm lịch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ỒNG HỒ ĐẾM NGƯỢC 5 GIÂY - DÙNG CHO POWERPO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3237" y="5530645"/>
            <a:ext cx="1768764" cy="12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4"/>
          <a:stretch/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1970357"/>
            <a:ext cx="1129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Loại bánh nào thường được ăn trong ngày tết Hàn thực? 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42822" y="2848406"/>
            <a:ext cx="3758380" cy="1345157"/>
            <a:chOff x="1742822" y="2848406"/>
            <a:chExt cx="3758380" cy="13451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14186" r="11152" b="12066"/>
            <a:stretch/>
          </p:blipFill>
          <p:spPr>
            <a:xfrm flipH="1">
              <a:off x="4301978" y="2928463"/>
              <a:ext cx="1123032" cy="11850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96273" y="3229935"/>
              <a:ext cx="27137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Bánh chưng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42822" y="2848406"/>
              <a:ext cx="3758380" cy="134515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67688" y="2916259"/>
            <a:ext cx="3758380" cy="1345157"/>
            <a:chOff x="6664857" y="2693300"/>
            <a:chExt cx="3758380" cy="1345157"/>
          </a:xfrm>
        </p:grpSpPr>
        <p:sp>
          <p:nvSpPr>
            <p:cNvPr id="5" name="TextBox 4"/>
            <p:cNvSpPr txBox="1"/>
            <p:nvPr/>
          </p:nvSpPr>
          <p:spPr>
            <a:xfrm>
              <a:off x="6817244" y="3145967"/>
              <a:ext cx="2639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Bánh trôi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554" y="2811186"/>
              <a:ext cx="1123033" cy="119278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664857" y="2693300"/>
              <a:ext cx="3758380" cy="134515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9976" y="4830676"/>
            <a:ext cx="3758380" cy="1345157"/>
            <a:chOff x="4048432" y="4832646"/>
            <a:chExt cx="3758380" cy="1345157"/>
          </a:xfrm>
        </p:grpSpPr>
        <p:sp>
          <p:nvSpPr>
            <p:cNvPr id="6" name="TextBox 5"/>
            <p:cNvSpPr txBox="1"/>
            <p:nvPr/>
          </p:nvSpPr>
          <p:spPr>
            <a:xfrm>
              <a:off x="4048432" y="5159723"/>
              <a:ext cx="2639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Bánh nướng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048432" y="4832646"/>
              <a:ext cx="3758380" cy="1345157"/>
              <a:chOff x="4048432" y="4758335"/>
              <a:chExt cx="3758380" cy="134515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9865" y="4862111"/>
                <a:ext cx="1137603" cy="113760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048432" y="4758335"/>
                <a:ext cx="3758380" cy="134515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ĐỒNG HỒ ĐẾM NGƯỢC 5 GIÂY - DÙNG CHO POWERPO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48371" y="5317000"/>
            <a:ext cx="2092492" cy="11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2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9742" y="1106129"/>
            <a:ext cx="743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Bánh trôi có dạng hình gì?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ĐỒNG HỒ ĐẾM NGƯỢC 5 GIÂY - DÙNG CHO POWERPO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7561" y="4861272"/>
            <a:ext cx="1768764" cy="129431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819022" y="2405216"/>
            <a:ext cx="3758380" cy="1345157"/>
            <a:chOff x="1819022" y="2405216"/>
            <a:chExt cx="3758380" cy="1345157"/>
          </a:xfrm>
        </p:grpSpPr>
        <p:sp>
          <p:nvSpPr>
            <p:cNvPr id="9" name="Oval 8"/>
            <p:cNvSpPr/>
            <p:nvPr/>
          </p:nvSpPr>
          <p:spPr>
            <a:xfrm>
              <a:off x="4128976" y="259115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819022" y="2405216"/>
              <a:ext cx="3758380" cy="1345157"/>
              <a:chOff x="1742822" y="2848406"/>
              <a:chExt cx="3758380" cy="134515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796273" y="3229935"/>
                <a:ext cx="2713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Hình tròn</a:t>
                </a:r>
                <a:endPara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42822" y="2848406"/>
                <a:ext cx="3758380" cy="134515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830407" y="2405216"/>
            <a:ext cx="3758380" cy="1345157"/>
            <a:chOff x="6830407" y="2405216"/>
            <a:chExt cx="3758380" cy="1345157"/>
          </a:xfrm>
        </p:grpSpPr>
        <p:grpSp>
          <p:nvGrpSpPr>
            <p:cNvPr id="14" name="Group 13"/>
            <p:cNvGrpSpPr/>
            <p:nvPr/>
          </p:nvGrpSpPr>
          <p:grpSpPr>
            <a:xfrm>
              <a:off x="6830407" y="2405216"/>
              <a:ext cx="3758380" cy="1345157"/>
              <a:chOff x="1742822" y="2848406"/>
              <a:chExt cx="3758380" cy="134515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796273" y="3229935"/>
                <a:ext cx="2713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Hình vuông</a:t>
                </a:r>
                <a:endPara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742822" y="2848406"/>
                <a:ext cx="3758380" cy="134515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448800" y="2596245"/>
              <a:ext cx="974436" cy="9744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01254" y="4218526"/>
            <a:ext cx="4742745" cy="1345157"/>
            <a:chOff x="4401254" y="4218526"/>
            <a:chExt cx="4742745" cy="1345157"/>
          </a:xfrm>
        </p:grpSpPr>
        <p:grpSp>
          <p:nvGrpSpPr>
            <p:cNvPr id="17" name="Group 16"/>
            <p:cNvGrpSpPr/>
            <p:nvPr/>
          </p:nvGrpSpPr>
          <p:grpSpPr>
            <a:xfrm>
              <a:off x="4401254" y="4218526"/>
              <a:ext cx="4742745" cy="1345157"/>
              <a:chOff x="1742822" y="2848406"/>
              <a:chExt cx="3758380" cy="13451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796273" y="3229935"/>
                <a:ext cx="22560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Hình chữ nhật</a:t>
                </a:r>
                <a:endPara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42822" y="2848406"/>
                <a:ext cx="3758380" cy="134515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15646" y="4386900"/>
              <a:ext cx="1599754" cy="97443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2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5"/>
            <a:ext cx="12270131" cy="7022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700" y="882913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Bánh trôi được làm từ những nguyên vật liệu nào?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ĐỒNG HỒ ĐẾM NGƯỢC 5 GIÂY - DÙNG CHO POWERPO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7658" y="5219701"/>
            <a:ext cx="1954342" cy="14301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39309" y="2254817"/>
            <a:ext cx="3366141" cy="1435276"/>
            <a:chOff x="2139309" y="2254817"/>
            <a:chExt cx="3366141" cy="1435276"/>
          </a:xfrm>
        </p:grpSpPr>
        <p:sp>
          <p:nvSpPr>
            <p:cNvPr id="4" name="TextBox 3"/>
            <p:cNvSpPr txBox="1"/>
            <p:nvPr/>
          </p:nvSpPr>
          <p:spPr>
            <a:xfrm>
              <a:off x="2139309" y="2755350"/>
              <a:ext cx="75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endPara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49" y="2254817"/>
              <a:ext cx="2667001" cy="143527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76751" y="3889123"/>
            <a:ext cx="3675263" cy="1674560"/>
            <a:chOff x="4476751" y="3889123"/>
            <a:chExt cx="3675263" cy="1674560"/>
          </a:xfrm>
        </p:grpSpPr>
        <p:sp>
          <p:nvSpPr>
            <p:cNvPr id="5" name="TextBox 4"/>
            <p:cNvSpPr txBox="1"/>
            <p:nvPr/>
          </p:nvSpPr>
          <p:spPr>
            <a:xfrm>
              <a:off x="4476751" y="4438667"/>
              <a:ext cx="723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 </a:t>
              </a:r>
              <a:endPara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t="18805" r="9275" b="2900"/>
            <a:stretch/>
          </p:blipFill>
          <p:spPr>
            <a:xfrm>
              <a:off x="5175831" y="3889123"/>
              <a:ext cx="2976183" cy="167456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41968" y="2021925"/>
            <a:ext cx="2691640" cy="1668168"/>
            <a:chOff x="6541968" y="2021925"/>
            <a:chExt cx="2691640" cy="1668168"/>
          </a:xfrm>
        </p:grpSpPr>
        <p:sp>
          <p:nvSpPr>
            <p:cNvPr id="6" name="TextBox 5"/>
            <p:cNvSpPr txBox="1"/>
            <p:nvPr/>
          </p:nvSpPr>
          <p:spPr>
            <a:xfrm>
              <a:off x="6541968" y="2755350"/>
              <a:ext cx="544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421" y="2021925"/>
              <a:ext cx="2163187" cy="1668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29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3189" r="2716" b="6276"/>
          <a:stretch/>
        </p:blipFill>
        <p:spPr>
          <a:xfrm>
            <a:off x="-84538" y="-54593"/>
            <a:ext cx="12439650" cy="6912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71408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Để bánh chín cần làm  thế nào?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601" y="1804846"/>
            <a:ext cx="3249211" cy="2557603"/>
            <a:chOff x="990601" y="1804846"/>
            <a:chExt cx="3249211" cy="2557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5" r="49778"/>
            <a:stretch/>
          </p:blipFill>
          <p:spPr>
            <a:xfrm>
              <a:off x="1676400" y="1804846"/>
              <a:ext cx="2563412" cy="25576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601" y="2755350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43351" y="3949377"/>
            <a:ext cx="4343400" cy="2482691"/>
            <a:chOff x="3943351" y="3949377"/>
            <a:chExt cx="4343400" cy="2482691"/>
          </a:xfrm>
        </p:grpSpPr>
        <p:sp>
          <p:nvSpPr>
            <p:cNvPr id="9" name="TextBox 8"/>
            <p:cNvSpPr txBox="1"/>
            <p:nvPr/>
          </p:nvSpPr>
          <p:spPr>
            <a:xfrm>
              <a:off x="3943351" y="5060400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1" y="3949377"/>
              <a:ext cx="3714750" cy="248269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24751" y="1687537"/>
            <a:ext cx="4400550" cy="2217317"/>
            <a:chOff x="7524751" y="1687537"/>
            <a:chExt cx="4400550" cy="2217317"/>
          </a:xfrm>
        </p:grpSpPr>
        <p:sp>
          <p:nvSpPr>
            <p:cNvPr id="8" name="TextBox 7"/>
            <p:cNvSpPr txBox="1"/>
            <p:nvPr/>
          </p:nvSpPr>
          <p:spPr>
            <a:xfrm>
              <a:off x="7524751" y="2668148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935" y="1687537"/>
              <a:ext cx="3762366" cy="2217317"/>
            </a:xfrm>
            <a:prstGeom prst="rect">
              <a:avLst/>
            </a:prstGeom>
          </p:spPr>
        </p:pic>
      </p:grpSp>
      <p:pic>
        <p:nvPicPr>
          <p:cNvPr id="15" name="ĐỒNG HỒ ĐẾM NGƯỢC 5 GIÂY - DÙNG CHO POWERPO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0768" y="5259460"/>
            <a:ext cx="2404533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1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"/>
            <a:ext cx="12192000" cy="6833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138274"/>
            <a:ext cx="81772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C30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</a:p>
          <a:p>
            <a:pPr algn="ctr"/>
            <a:r>
              <a:rPr lang="en-US" sz="8000" smtClean="0">
                <a:solidFill>
                  <a:srgbClr val="C30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 nước </a:t>
            </a:r>
            <a:endParaRPr lang="en-US" sz="8000">
              <a:solidFill>
                <a:srgbClr val="C306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162</Words>
  <Application>Microsoft Office PowerPoint</Application>
  <PresentationFormat>Widescreen</PresentationFormat>
  <Paragraphs>28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2024-04-05T06:26:13Z</dcterms:created>
  <dcterms:modified xsi:type="dcterms:W3CDTF">2025-04-14T07:05:02Z</dcterms:modified>
</cp:coreProperties>
</file>