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0"/>
  </p:notesMasterIdLst>
  <p:sldIdLst>
    <p:sldId id="256" r:id="rId3"/>
    <p:sldId id="257" r:id="rId4"/>
    <p:sldId id="263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93" d="100"/>
          <a:sy n="93" d="100"/>
        </p:scale>
        <p:origin x="4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07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1979" y="719517"/>
            <a:ext cx="6087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vi-V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vi-VN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1121" y="3883251"/>
            <a:ext cx="8289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chemeClr val="tx2"/>
                </a:solidFill>
              </a:rPr>
              <a:t>KHÁM PHÁ KHOA HỌC:</a:t>
            </a:r>
          </a:p>
          <a:p>
            <a:pPr algn="ctr"/>
            <a:r>
              <a:rPr lang="vi-VN" sz="4000" b="1" dirty="0" smtClean="0">
                <a:solidFill>
                  <a:schemeClr val="tx2"/>
                </a:solidFill>
              </a:rPr>
              <a:t>Sự phát triển của cây từ hạt</a:t>
            </a:r>
            <a:endParaRPr lang="en-US" sz="4000" b="1" dirty="0" smtClean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F9AAE4-9501-FD2B-CD5A-2AAB612E51D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13" y="1662143"/>
            <a:ext cx="1283109" cy="126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át triển c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0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3" y="-40767"/>
            <a:ext cx="12472988" cy="6984873"/>
          </a:xfrm>
          <a:prstGeom prst="rect">
            <a:avLst/>
          </a:prstGeom>
        </p:spPr>
      </p:pic>
      <p:pic>
        <p:nvPicPr>
          <p:cNvPr id="3" name="Bản ghi Mớ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66874" y="3030938"/>
            <a:ext cx="890337" cy="89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9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58" y="1509657"/>
            <a:ext cx="4951999" cy="24058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156" y="1509656"/>
            <a:ext cx="4559970" cy="2405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58" y="4343400"/>
            <a:ext cx="4951999" cy="22782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155" y="4343400"/>
            <a:ext cx="4559971" cy="22782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68642" y="228601"/>
            <a:ext cx="8265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 cần gì để lớn lên khỏe mạnh ?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Bản ghi Mớ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5958" y="2778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7" y="1287378"/>
            <a:ext cx="5101389" cy="26148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05" y="1287378"/>
            <a:ext cx="5041232" cy="26148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7" y="4331369"/>
            <a:ext cx="5101388" cy="2430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05" y="4331369"/>
            <a:ext cx="5041232" cy="24303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7621" y="228600"/>
            <a:ext cx="4283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cây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ản ghi Mới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7327" y="326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8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053"/>
            <a:ext cx="12191999" cy="6075946"/>
          </a:xfrm>
          <a:prstGeom prst="rect">
            <a:avLst/>
          </a:prstGeom>
        </p:spPr>
      </p:pic>
      <p:pic>
        <p:nvPicPr>
          <p:cNvPr id="3" name="Bản ghi Mới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5116" y="172453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2115" y="197278"/>
            <a:ext cx="6665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cây xanh và môi trường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29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0654" y="108284"/>
            <a:ext cx="10575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GIỎI NHẤT</a:t>
            </a:r>
          </a:p>
          <a:p>
            <a:pPr algn="ctr"/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bức tranh theo đúng thứ tự về quá trình phát triển của cây từ hạt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3" y="1230750"/>
            <a:ext cx="1082842" cy="1082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88" y="1243277"/>
            <a:ext cx="1086852" cy="1082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249" y="1204701"/>
            <a:ext cx="1086852" cy="1082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74" y="1188139"/>
            <a:ext cx="1552074" cy="1082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114" y="1008185"/>
            <a:ext cx="1552074" cy="12793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201" y="1021706"/>
            <a:ext cx="1552074" cy="12793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676698"/>
            <a:ext cx="12192000" cy="22409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14887"/>
            <a:ext cx="12191999" cy="191245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0948" y="5115503"/>
            <a:ext cx="1299411" cy="1116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60467" y="5093510"/>
            <a:ext cx="1299411" cy="1116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70229" y="5110527"/>
            <a:ext cx="1299411" cy="1116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84249" y="5093511"/>
            <a:ext cx="1299411" cy="1116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26958" y="5110528"/>
            <a:ext cx="1299411" cy="1116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240978" y="5115503"/>
            <a:ext cx="1299411" cy="1116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37674" y="6208346"/>
            <a:ext cx="3729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FF00"/>
                </a:solidFill>
              </a:rPr>
              <a:t>1</a:t>
            </a:r>
            <a:endParaRPr lang="en-US" sz="4000" b="1" dirty="0">
              <a:solidFill>
                <a:srgbClr val="FFFF00"/>
              </a:solidFill>
            </a:endParaRPr>
          </a:p>
          <a:p>
            <a:pPr algn="l"/>
            <a:endParaRPr lang="en-US" sz="4000" b="1" dirty="0" smtClean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62700" y="6201393"/>
            <a:ext cx="372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b="1" dirty="0" smtClean="0">
                <a:solidFill>
                  <a:srgbClr val="FFFF00"/>
                </a:solidFill>
              </a:rPr>
              <a:t>2</a:t>
            </a:r>
            <a:endParaRPr lang="en-US" sz="4000" b="1" dirty="0" smtClean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07938" y="6227382"/>
            <a:ext cx="3729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FF00"/>
                </a:solidFill>
              </a:rPr>
              <a:t>3</a:t>
            </a:r>
            <a:endParaRPr lang="en-US" sz="4000" b="1" dirty="0">
              <a:solidFill>
                <a:srgbClr val="FFFF00"/>
              </a:solidFill>
            </a:endParaRPr>
          </a:p>
          <a:p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02096" y="6244709"/>
            <a:ext cx="661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b="1" dirty="0" smtClean="0">
                <a:solidFill>
                  <a:srgbClr val="FFFF00"/>
                </a:solidFill>
              </a:rPr>
              <a:t>4</a:t>
            </a:r>
            <a:endParaRPr lang="en-US" sz="4000" b="1" dirty="0" smtClean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45795" y="6212715"/>
            <a:ext cx="661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b="1" dirty="0">
                <a:solidFill>
                  <a:srgbClr val="FFFF00"/>
                </a:solidFill>
              </a:rPr>
              <a:t>5</a:t>
            </a:r>
            <a:endParaRPr lang="en-US" sz="4000" b="1" dirty="0" smtClean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630470" y="6206740"/>
            <a:ext cx="661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b="1" dirty="0">
                <a:solidFill>
                  <a:srgbClr val="FFFF00"/>
                </a:solidFill>
              </a:rPr>
              <a:t>6</a:t>
            </a:r>
            <a:endParaRPr lang="en-US" sz="40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283</TotalTime>
  <Words>72</Words>
  <Application>Microsoft Office PowerPoint</Application>
  <PresentationFormat>Widescreen</PresentationFormat>
  <Paragraphs>15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16</cp:revision>
  <dcterms:created xsi:type="dcterms:W3CDTF">2024-06-11T02:21:13Z</dcterms:created>
  <dcterms:modified xsi:type="dcterms:W3CDTF">2025-04-14T10:09:07Z</dcterms:modified>
</cp:coreProperties>
</file>