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30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7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9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44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883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8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82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9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284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9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1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3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7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41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7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6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6C8011-B391-4809-9126-46DA30315BA8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34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59" y="-513406"/>
            <a:ext cx="12304059" cy="7879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870" y="376118"/>
            <a:ext cx="5274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TRƯỜNG MẦM </a:t>
            </a:r>
            <a:r>
              <a:rPr lang="en-US" sz="2000" smtClean="0">
                <a:solidFill>
                  <a:srgbClr val="FF0000"/>
                </a:solidFill>
              </a:rPr>
              <a:t>NON </a:t>
            </a:r>
            <a:r>
              <a:rPr lang="en-US" sz="2000" smtClean="0">
                <a:solidFill>
                  <a:srgbClr val="FF0000"/>
                </a:solidFill>
              </a:rPr>
              <a:t>HOA HƯỚNG DƯƠNG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7472" y="2986119"/>
            <a:ext cx="657103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LĨNH VỰC PHÁT TRIỂN THẨM MỸ</a:t>
            </a:r>
          </a:p>
          <a:p>
            <a:r>
              <a:rPr lang="en-US" sz="3200" dirty="0" smtClean="0"/>
              <a:t>Đề tài: nặn theo ý thích</a:t>
            </a:r>
          </a:p>
          <a:p>
            <a:r>
              <a:rPr lang="en-US" sz="3200" dirty="0" smtClean="0"/>
              <a:t>Lứa tuổi:  4-5 tuổi</a:t>
            </a:r>
          </a:p>
          <a:p>
            <a:r>
              <a:rPr lang="en-US" sz="3200" dirty="0" smtClean="0"/>
              <a:t>Người dạy</a:t>
            </a:r>
            <a:r>
              <a:rPr lang="en-US" sz="3200" smtClean="0"/>
              <a:t>: </a:t>
            </a:r>
            <a:r>
              <a:rPr lang="en-US" sz="3200" smtClean="0"/>
              <a:t>Nguyễn Thị Dương</a:t>
            </a:r>
            <a:endParaRPr lang="en-US" sz="3200" dirty="0" smtClea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9AAE4-9501-FD2B-CD5A-2AAB612E5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23" y="1084004"/>
            <a:ext cx="1283109" cy="128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icken dance - Sôi động với Vịt Quay Bắc K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084294"/>
            <a:ext cx="1649506" cy="16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0"/>
            <a:ext cx="12192000" cy="6871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309" y="5934670"/>
            <a:ext cx="800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Củng cố một số kĩ năng</a:t>
            </a:r>
            <a:endParaRPr lang="en-US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02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5211" cy="6714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5042" y="629084"/>
            <a:ext cx="203292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Bé </a:t>
            </a:r>
          </a:p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trổ </a:t>
            </a:r>
          </a:p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tài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mix_6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326" y="420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734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8854" y="746650"/>
            <a:ext cx="297389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Trưng</a:t>
            </a:r>
          </a:p>
          <a:p>
            <a:pPr algn="ctr"/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Bày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Món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Ăn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8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291</TotalTime>
  <Words>50</Words>
  <Application>Microsoft Office PowerPoint</Application>
  <PresentationFormat>Widescreen</PresentationFormat>
  <Paragraphs>14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Administrator</cp:lastModifiedBy>
  <cp:revision>11</cp:revision>
  <dcterms:created xsi:type="dcterms:W3CDTF">2020-10-09T05:26:44Z</dcterms:created>
  <dcterms:modified xsi:type="dcterms:W3CDTF">2025-04-14T09:54:34Z</dcterms:modified>
</cp:coreProperties>
</file>