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1C60-59F8-4448-B25B-1B1268D6DA0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950B3-B4FB-456E-84D0-8A0378FB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950B3-B4FB-456E-84D0-8A0378FB3E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6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85D6-259C-5CFE-5A11-229BABE5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4E478-45CC-811B-E486-8AB7B9DF8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77A01-89CA-744D-C58F-3E5A58B1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F7D2C-618D-8419-9AE3-B06E7A37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898D-A2BD-EB97-DE8C-3DE294DA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9DCB-9D82-0114-FC08-01FF55A8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A0B7E-FCBC-E0E1-D9BC-84967D363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EA851-FCF0-A91F-E979-E03BB7C3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D796C-97E5-4246-5433-17BF873C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90D53-4F81-122A-960F-4A696670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FA24E-A2CB-9DFD-36F7-3BD379382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9B0F1-A78C-9907-361E-FE6ED9ED8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EBCB3-EDF1-7090-7FBC-D4CE1D2B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59A7-B778-EC8B-C3F5-200D2FC7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8FD7-0FCC-15A9-8503-F3CBF3EC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CB2D-744D-724E-E8C4-260EDF3E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B9A8-B0D4-1262-7609-2F4CD015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6DFC6-B990-D01A-991C-CF1D79C5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6D84-7E38-40E1-AF91-5FBF0480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82F8C-41A2-0824-A3CC-21EB8822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4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C62-CBDF-74F2-1DFE-BB7E0DF0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3757-6898-1A05-37C2-95650921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1804-7F6F-0312-04D5-AA85D733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4979-A309-1773-B225-CA8DCD9F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3B3A-0088-112C-C62D-2C209CD8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9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FFED-6198-FABC-66B5-F207B43F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8E38-6872-703E-835D-4ADB0D5B3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08258-4AB5-46C6-9DB3-EAF82E1CB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E321-679C-CC6A-7533-FCDB3165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01128-8755-9EED-C496-169BBF03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7720C-E059-BA79-D69B-649CF116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4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D822-7D4A-B8C1-EB32-ABF4EE56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C7E1-191F-C0AF-03CF-3B26FE13E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9C796-6935-0552-E4D2-9C196CD0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92A11-B2FD-D04E-4594-A7375D9AE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CDB6E-4819-EBAF-1446-6D1F3E15C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BA999-3B11-D31D-AFFE-835B9CA9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2BE73-6B04-C144-5426-6F58F77C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8ED39-F328-F639-EDF2-E8FCE34E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6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4C86-E739-E5D1-95AA-BD91889F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B7943-81C9-8444-0CD9-8471326B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52A1C-549B-404A-A21B-1BC8B7A1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41D13-A32C-4062-39C5-2AA891B5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21B97-D736-1B51-87FD-951B17B3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3A8C-FF20-4D16-6A8F-FD932355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3B219-E15D-BD50-42D9-79A2454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37D4-D238-4E6F-F4CD-7A55B0E5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0725-A169-A379-CFE7-3F0A2409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ACB04-7507-F2E8-0203-8CC2FEE8B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3FE62-3C5E-3959-4A90-8CEE4EDE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01D1A-36FF-55E5-E9BA-634981B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F9FA4-240F-CC08-F363-F10F36F5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A8FA-0FA9-BC56-54E2-9DEC1904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FF47E-FE0A-EE75-16A6-9A3AA981E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74EAB-2F41-C0A9-EE56-6E82F1CD2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812FA-2756-20A4-B55E-F87385E5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5F44C-390C-51C4-ECAC-108EA27A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0F07B-662F-EE88-DCDF-BB1ED96E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35931-5CDD-C609-D01B-1C6F0EBA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C4A0-C80F-BDC0-A4FD-66504590C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AE91A-D67F-3C1E-6DA9-E44265423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2982-7C48-41EE-8B94-D83156D28975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A112-3B73-16BB-EC5D-5A90F1ADE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11E10-E685-8A96-03B6-877119526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8494-0D46-4A15-A136-1203136C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10 các hình nền powerpoint dễ thương thú vị nhất để tải về miễn phí">
            <a:extLst>
              <a:ext uri="{FF2B5EF4-FFF2-40B4-BE49-F238E27FC236}">
                <a16:creationId xmlns:a16="http://schemas.microsoft.com/office/drawing/2014/main" id="{70595901-03F9-92C8-5CBE-E133B042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BD836-A143-F64C-153C-D3E0DB4EABC1}"/>
              </a:ext>
            </a:extLst>
          </p:cNvPr>
          <p:cNvSpPr txBox="1"/>
          <p:nvPr/>
        </p:nvSpPr>
        <p:spPr>
          <a:xfrm>
            <a:off x="2762864" y="51620"/>
            <a:ext cx="66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9AAE4-9501-FD2B-CD5A-2AAB612E5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3" y="871470"/>
            <a:ext cx="1710812" cy="168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C830BD-F525-CFA2-5B11-38CA5533401B}"/>
              </a:ext>
            </a:extLst>
          </p:cNvPr>
          <p:cNvSpPr txBox="1"/>
          <p:nvPr/>
        </p:nvSpPr>
        <p:spPr>
          <a:xfrm>
            <a:off x="2276166" y="2789903"/>
            <a:ext cx="76396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đẹp Hà Nội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25- 30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Hoangf Thu HAf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906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ổng hợp 30+ mẫu hình nền PowerPoint ngộ nghĩnh, dễ thương - Fptshop.com.vn">
            <a:extLst>
              <a:ext uri="{FF2B5EF4-FFF2-40B4-BE49-F238E27FC236}">
                <a16:creationId xmlns:a16="http://schemas.microsoft.com/office/drawing/2014/main" id="{9DD31A25-5FEA-81FF-004E-34D3E1CF1F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50+ hình nền powerpoint cho trẻ mầm mon đẹp, dễ thương">
            <a:extLst>
              <a:ext uri="{FF2B5EF4-FFF2-40B4-BE49-F238E27FC236}">
                <a16:creationId xmlns:a16="http://schemas.microsoft.com/office/drawing/2014/main" id="{A43D3213-8679-7E60-88AA-8FCBBBC4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37FA5-0253-374A-4121-B41C01CE5362}"/>
              </a:ext>
            </a:extLst>
          </p:cNvPr>
          <p:cNvSpPr txBox="1"/>
          <p:nvPr/>
        </p:nvSpPr>
        <p:spPr>
          <a:xfrm>
            <a:off x="2998839" y="1779639"/>
            <a:ext cx="6027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định tổ chức</a:t>
            </a: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: Yêu Hà Nội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7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9E17D-5C05-41CD-487E-0B5DBDAEA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9"/>
            <a:ext cx="12191999" cy="68871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C595A-EE7D-8316-4ADD-8F8418C7FE2A}"/>
              </a:ext>
            </a:extLst>
          </p:cNvPr>
          <p:cNvSpPr/>
          <p:nvPr/>
        </p:nvSpPr>
        <p:spPr>
          <a:xfrm>
            <a:off x="0" y="5815960"/>
            <a:ext cx="3716593" cy="1042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Hình ảnh Tháp Rùa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07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6EE4A0-B92F-305A-58DE-F012FC57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"/>
            <a:ext cx="12192000" cy="68523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5FC597-0B06-FD9E-0E51-3AC1AB03715F}"/>
              </a:ext>
            </a:extLst>
          </p:cNvPr>
          <p:cNvSpPr/>
          <p:nvPr/>
        </p:nvSpPr>
        <p:spPr>
          <a:xfrm>
            <a:off x="0" y="5938685"/>
            <a:ext cx="4080387" cy="9193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Hình ảnh Cầu Thê Húc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79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ắp đèn tháp bút | LAODONG.VN">
            <a:extLst>
              <a:ext uri="{FF2B5EF4-FFF2-40B4-BE49-F238E27FC236}">
                <a16:creationId xmlns:a16="http://schemas.microsoft.com/office/drawing/2014/main" id="{D7CF565D-B1F7-8C33-3866-C26F6C1D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"/>
            <a:ext cx="12192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E7EE52-E94D-654A-48AE-9A3110A0EE0E}"/>
              </a:ext>
            </a:extLst>
          </p:cNvPr>
          <p:cNvSpPr/>
          <p:nvPr/>
        </p:nvSpPr>
        <p:spPr>
          <a:xfrm>
            <a:off x="0" y="5810865"/>
            <a:ext cx="3834581" cy="10471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Hình ảnh Tháp Bút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477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297F5F-D70A-359B-7E19-01CB2B5A5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0"/>
            <a:ext cx="12192000" cy="69004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B08E26-66A0-16D9-3F03-264E1EE7943B}"/>
              </a:ext>
            </a:extLst>
          </p:cNvPr>
          <p:cNvSpPr/>
          <p:nvPr/>
        </p:nvSpPr>
        <p:spPr>
          <a:xfrm>
            <a:off x="1" y="5909187"/>
            <a:ext cx="4139380" cy="9488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Hình ảnh </a:t>
            </a:r>
            <a:r>
              <a:rPr lang="vi-VN" sz="3200">
                <a:latin typeface="+mj-lt"/>
              </a:rPr>
              <a:t>Lăng Bác </a:t>
            </a:r>
            <a:r>
              <a:rPr lang="vi-VN" sz="3200" dirty="0">
                <a:latin typeface="+mj-lt"/>
              </a:rPr>
              <a:t>Hồ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84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56C3C9-99F1-A895-5ED5-5809A9709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DF2BEF-FD19-47CB-6AC2-B5562C0886BB}"/>
              </a:ext>
            </a:extLst>
          </p:cNvPr>
          <p:cNvSpPr/>
          <p:nvPr/>
        </p:nvSpPr>
        <p:spPr>
          <a:xfrm>
            <a:off x="0" y="5840361"/>
            <a:ext cx="4630994" cy="101763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Hình ảnh áo cá Bác Hồ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625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61C50-5398-1316-6329-4272798A2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9"/>
            <a:ext cx="12192000" cy="68886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22198A-CDE3-1BC3-D2D9-289787323E72}"/>
              </a:ext>
            </a:extLst>
          </p:cNvPr>
          <p:cNvSpPr/>
          <p:nvPr/>
        </p:nvSpPr>
        <p:spPr>
          <a:xfrm>
            <a:off x="0" y="5791200"/>
            <a:ext cx="4001729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Chùa Một Cột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048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Administrator</cp:lastModifiedBy>
  <cp:revision>3</cp:revision>
  <dcterms:created xsi:type="dcterms:W3CDTF">2024-05-05T09:25:14Z</dcterms:created>
  <dcterms:modified xsi:type="dcterms:W3CDTF">2025-04-14T07:12:24Z</dcterms:modified>
</cp:coreProperties>
</file>