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1" r:id="rId3"/>
    <p:sldId id="332" r:id="rId4"/>
    <p:sldId id="259" r:id="rId5"/>
    <p:sldId id="260" r:id="rId6"/>
    <p:sldId id="333" r:id="rId7"/>
    <p:sldId id="261" r:id="rId8"/>
    <p:sldId id="262" r:id="rId9"/>
    <p:sldId id="334" r:id="rId10"/>
    <p:sldId id="33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6BBF9-F900-5F82-EF65-689A31D7E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214C1-BD98-FE70-AE48-CD45850BE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62687-0068-FCE9-B390-86FBB222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55F-7F60-42F5-986A-007A71794235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4BEB3-3EDB-C18C-7799-AB7F6217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58416-CBEE-9679-5E3B-2F613C31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C95-6749-4DFD-87D5-C5D2DF9F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85E2-153E-7920-CE87-8733D923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A3887-8965-B4C7-BDFE-43DC1468F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E4396-D28E-69E9-6235-C14057D7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55F-7F60-42F5-986A-007A71794235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539BA-3E22-35EA-03A5-A3DF5613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3FA4C-5B8F-8D92-10AF-07173DDB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C95-6749-4DFD-87D5-C5D2DF9F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AA8FDB-E442-D752-9FCF-12AACB5EF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252BB-831C-1FBA-4517-761808139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D68AC-00E0-D643-5578-AB4F1A7F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55F-7F60-42F5-986A-007A71794235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1372A-662A-4547-7FE2-94B05359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FCDA9-4CB0-5F4D-3AAA-3343D665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C95-6749-4DFD-87D5-C5D2DF9F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4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D9A6-5933-4A85-8879-2F029C9A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AB5CF-5A10-8700-E0B3-C6FF0C0CC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B4336-8DCA-BB21-6A15-F470C15A6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55F-7F60-42F5-986A-007A71794235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CEB58-BF92-E654-1E19-66051575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CFEFF-3392-EB9B-E10A-0397C9D4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C95-6749-4DFD-87D5-C5D2DF9F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007D-06BC-F65C-AD28-3538E972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AA4B8-AAC4-F969-38EA-BF3D49085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24612-8BD5-3F61-5D17-C5E547FF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55F-7F60-42F5-986A-007A71794235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C25E8-8A94-C68F-FF1F-A0CBE6646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69341-8B72-538E-B6F6-F7A1B1D2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C95-6749-4DFD-87D5-C5D2DF9F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3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9559-9894-9223-6D03-BE958F7F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676DC-F68C-8531-D2BD-4074847AC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5DDBD-90F4-5FB0-E2DC-E827EDBAE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0B7E4-42EC-FA50-2C04-822ECCA9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55F-7F60-42F5-986A-007A71794235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F733E-C88A-972C-D22B-CE60ED38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87989-B0D3-BE7F-6469-0D15418A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C95-6749-4DFD-87D5-C5D2DF9F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6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5ABED-EF63-DEC5-35D2-5CCB826E3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9ED54-5D5C-4FCB-A2A5-E50AF4BC6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9C04B-DAC3-CD6F-147F-719C77193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25796-0BCC-7B2E-2E87-370038C28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9B66F-9F7B-1FE5-B0DE-FF878402D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AB7ADE-8A61-E19C-3498-4FEF2132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55F-7F60-42F5-986A-007A71794235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BD268-EBF6-5862-95A1-8C444548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9BDE44-C0E2-FFC6-4389-DD8120C1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C95-6749-4DFD-87D5-C5D2DF9F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5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2F60-666C-4999-FB3C-52AA5FBB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6348A-C8D3-8B99-686F-D4B8A985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55F-7F60-42F5-986A-007A71794235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1F6AF-4759-405E-5BD4-4FD86C4E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AECBF-3397-1CB2-039C-EC8239C1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C95-6749-4DFD-87D5-C5D2DF9F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4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799BFD-4995-A584-A162-9935BBFD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55F-7F60-42F5-986A-007A71794235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D7C3D3-6097-8AEE-6FDA-0CBC0CD6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C74C9-B5B7-AE02-1256-36ED677E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C95-6749-4DFD-87D5-C5D2DF9F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4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22394-533B-60FF-3D56-45635C12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96B0-15F5-2045-3024-117933A12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2DE44-F4FD-21F0-31E6-6C15AD054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A705F-494D-D1CA-DB64-BC5B4714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55F-7F60-42F5-986A-007A71794235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D5214-A428-5769-B8E5-76DAB1B1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24A40-4D05-11EA-0D83-D419FE5E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C95-6749-4DFD-87D5-C5D2DF9F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A26C-C491-6FD6-2335-D257A605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AC5CD0-CB26-B5A2-00B9-662F2CA61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CD4C9-1F97-962D-67FA-2DE3B8F49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E60A4-3824-3322-93A9-B0F8C6C8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155F-7F60-42F5-986A-007A71794235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6D8CC-A556-A892-104F-130423236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30560-2118-5683-08CC-63AC9E45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C95-6749-4DFD-87D5-C5D2DF9F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BC1ECC-D58D-D8FF-6A54-A2CBCD3B2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C57DD-0FF1-59ED-B786-E0C66C9D6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B6481-6319-236C-2E34-719AE57AE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155F-7F60-42F5-986A-007A71794235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9F372-DE1D-EA97-0E55-62CD1CA3B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7677D-493E-5E0F-1D9E-0953527E4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59C95-6749-4DFD-87D5-C5D2DF9F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9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CF514C5F-95DC-9EEF-72B5-0A726FBC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479417-4C55-7BCC-60E3-C2EC8C138D6A}"/>
              </a:ext>
            </a:extLst>
          </p:cNvPr>
          <p:cNvSpPr txBox="1"/>
          <p:nvPr/>
        </p:nvSpPr>
        <p:spPr>
          <a:xfrm>
            <a:off x="3637935" y="963561"/>
            <a:ext cx="55552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HOA H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1B88F-8FFF-6893-867E-BD4C95B6F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40" y="1854463"/>
            <a:ext cx="1508476" cy="150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AF456-832B-27B9-5D69-D31184F5CCB4}"/>
              </a:ext>
            </a:extLst>
          </p:cNvPr>
          <p:cNvSpPr txBox="1"/>
          <p:nvPr/>
        </p:nvSpPr>
        <p:spPr>
          <a:xfrm>
            <a:off x="2880853" y="3429000"/>
            <a:ext cx="6617108" cy="219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vi-V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chất tan và không tan trong nước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</a:t>
            </a:r>
            <a:r>
              <a:rPr lang="vi-V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B2</a:t>
            </a:r>
            <a:endParaRPr lang="en-US" alt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– 30</a:t>
            </a:r>
            <a:r>
              <a:rPr lang="vi-V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Hoàng Thu Hà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7264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1981200"/>
            <a:ext cx="2615411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8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CE74-87D9-301B-FD33-EE6410B3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969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bai-hat-uong nuoc">
            <a:hlinkClick r:id="" action="ppaction://media"/>
            <a:extLst>
              <a:ext uri="{FF2B5EF4-FFF2-40B4-BE49-F238E27FC236}">
                <a16:creationId xmlns:a16="http://schemas.microsoft.com/office/drawing/2014/main" id="{B59BFC7B-FD30-1D6D-7CE4-66036AFCD9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29800" y="5973762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3D271-8A61-A667-5EDC-2101D2E18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900" y="1621367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12222" y="24245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ình ảnh đường Trắng Cô Lập ẩm Thực PNG , Đường Tinh Thể, Cắt Ra, Món ăn  PNG trong suốt và Vector để tải xuống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9149" y="762001"/>
            <a:ext cx="259565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qual 9"/>
          <p:cNvSpPr/>
          <p:nvPr/>
        </p:nvSpPr>
        <p:spPr>
          <a:xfrm>
            <a:off x="6629400" y="17768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1428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00" y="2819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895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0" y="28149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4114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14802" y="304800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6781800" y="51296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6324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3963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39200" y="632013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4267200" y="52578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419601" y="3810000"/>
            <a:ext cx="2895599" cy="2895600"/>
            <a:chOff x="2971801" y="-381000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810002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68" y="4648200"/>
            <a:ext cx="3467932" cy="179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5010214"/>
            <a:ext cx="1551709" cy="11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3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12222" y="24245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Equal 9"/>
          <p:cNvSpPr/>
          <p:nvPr/>
        </p:nvSpPr>
        <p:spPr>
          <a:xfrm>
            <a:off x="6629400" y="17768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1428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00" y="2819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895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0" y="28149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4114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14802" y="304800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6781800" y="51296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800" y="6248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3963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39200" y="632013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4267200" y="52578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419601" y="3810000"/>
            <a:ext cx="2895599" cy="2895600"/>
            <a:chOff x="2971801" y="-381000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810002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5010214"/>
            <a:ext cx="1551709" cy="11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29045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 descr="Hình ảnh Muối Trong Thìa Trên Muối Nền Trắng PNG , Sự Gần Gũi, Nấu Nướng,  Bột PNG trong suốt và Vector để tải xuống miễn ph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3418" y="892646"/>
            <a:ext cx="2462365" cy="19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18" y="3518429"/>
            <a:ext cx="2831383" cy="271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6781800" y="3810000"/>
            <a:ext cx="2895600" cy="2895600"/>
            <a:chOff x="1752600" y="2432771"/>
            <a:chExt cx="2895600" cy="289560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432771"/>
              <a:ext cx="2895600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657600"/>
              <a:ext cx="123305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32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12222" y="24245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6629400" y="17768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1428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00" y="2819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895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0" y="28149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4114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14802" y="304800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6781800" y="51296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6324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3963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39200" y="632013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4267200" y="52578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419601" y="3810000"/>
            <a:ext cx="2895599" cy="2895600"/>
            <a:chOff x="2971801" y="-381000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810002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5010214"/>
            <a:ext cx="1551709" cy="11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ình ảnh Hạt Ngô Trên Nền Trắng Hữu Cơ PNG , Màu Vàng, Ngũ Cốc, Rau Quả PNG  trong suốt và Vector để tải xuống miễn ph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00" y="4207857"/>
            <a:ext cx="2001837" cy="18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6819902" y="3810000"/>
            <a:ext cx="2895599" cy="2895600"/>
            <a:chOff x="2210018" y="2080418"/>
            <a:chExt cx="2895599" cy="2895600"/>
          </a:xfrm>
        </p:grpSpPr>
        <p:grpSp>
          <p:nvGrpSpPr>
            <p:cNvPr id="29" name="Group 28"/>
            <p:cNvGrpSpPr/>
            <p:nvPr/>
          </p:nvGrpSpPr>
          <p:grpSpPr>
            <a:xfrm>
              <a:off x="2210018" y="2080418"/>
              <a:ext cx="2895599" cy="2895600"/>
              <a:chOff x="2971801" y="-381000"/>
              <a:chExt cx="2895599" cy="2895600"/>
            </a:xfrm>
          </p:grpSpPr>
          <p:pic>
            <p:nvPicPr>
              <p:cNvPr id="31" name="Picture 11" descr="Bộ 6 cốc nước giải khát thủy tinh Lotus Glass VTC00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1" y="-381000"/>
                <a:ext cx="2895599" cy="2895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Block Arc 31"/>
              <p:cNvSpPr/>
              <p:nvPr/>
            </p:nvSpPr>
            <p:spPr>
              <a:xfrm rot="10800000">
                <a:off x="3810002" y="685800"/>
                <a:ext cx="1219200" cy="342899"/>
              </a:xfrm>
              <a:prstGeom prst="blockArc">
                <a:avLst/>
              </a:pr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0" name="Picture 2" descr="Hình ảnh Hạt Ngô Trên Nền Trắng Hữu Cơ PNG , Màu Vàng, Ngũ Cốc, Rau Quả PNG  trong suốt và Vector để tải xuống miễn phí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34" y="3431643"/>
              <a:ext cx="1045666" cy="962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2" name="Picture 4" descr="Những sự thật về mì chính khiến nhiều người bất ngờ - QuanTriMang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99" y="990600"/>
            <a:ext cx="2055654" cy="14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12222" y="24245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6629400" y="17768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1428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00" y="2819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895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0" y="28149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4114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14802" y="304800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6781800" y="51296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6324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3963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39200" y="632013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4267200" y="52578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419601" y="3810000"/>
            <a:ext cx="2895599" cy="2895600"/>
            <a:chOff x="2971801" y="-381000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810002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5010214"/>
            <a:ext cx="1551709" cy="11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ình ảnh Hạt Ngô Trên Nền Trắng Hữu Cơ PNG , Màu Vàng, Ngũ Cốc, Rau Quả PNG  trong suốt và Vector để tải xuống miễn ph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00" y="4207857"/>
            <a:ext cx="2001837" cy="18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6819902" y="3810000"/>
            <a:ext cx="2895599" cy="2895600"/>
            <a:chOff x="2210018" y="2080418"/>
            <a:chExt cx="2895599" cy="2895600"/>
          </a:xfrm>
        </p:grpSpPr>
        <p:grpSp>
          <p:nvGrpSpPr>
            <p:cNvPr id="29" name="Group 28"/>
            <p:cNvGrpSpPr/>
            <p:nvPr/>
          </p:nvGrpSpPr>
          <p:grpSpPr>
            <a:xfrm>
              <a:off x="2210018" y="2080418"/>
              <a:ext cx="2895599" cy="2895600"/>
              <a:chOff x="2971801" y="-381000"/>
              <a:chExt cx="2895599" cy="2895600"/>
            </a:xfrm>
          </p:grpSpPr>
          <p:pic>
            <p:nvPicPr>
              <p:cNvPr id="31" name="Picture 11" descr="Bộ 6 cốc nước giải khát thủy tinh Lotus Glass VTC00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1" y="-381000"/>
                <a:ext cx="2895599" cy="2895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Block Arc 31"/>
              <p:cNvSpPr/>
              <p:nvPr/>
            </p:nvSpPr>
            <p:spPr>
              <a:xfrm rot="10800000">
                <a:off x="3810002" y="685800"/>
                <a:ext cx="1219200" cy="342899"/>
              </a:xfrm>
              <a:prstGeom prst="blockArc">
                <a:avLst/>
              </a:pr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0" name="Picture 2" descr="Hình ảnh Hạt Ngô Trên Nền Trắng Hữu Cơ PNG , Màu Vàng, Ngũ Cốc, Rau Quả PNG  trong suốt và Vector để tải xuống miễn phí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34" y="3431643"/>
              <a:ext cx="1045666" cy="962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2" name="Picture 4" descr="Những sự thật về mì chính khiến nhiều người bất ngờ - QuanTriMang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99" y="990600"/>
            <a:ext cx="2055654" cy="14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9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A1006A-AFAC-3D33-2221-EAE8F631E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645509"/>
            <a:ext cx="3330816" cy="40792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D814B3-5291-8A34-0C42-F09F6627F7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1" y="3392716"/>
            <a:ext cx="3183597" cy="3533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AF144F-3DCA-38AB-FFF9-9191ED62B4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6801" y="357299"/>
            <a:ext cx="3695708" cy="4381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1D327-FE80-0933-94E1-D030EB2ACFB1}"/>
              </a:ext>
            </a:extLst>
          </p:cNvPr>
          <p:cNvSpPr txBox="1"/>
          <p:nvPr/>
        </p:nvSpPr>
        <p:spPr>
          <a:xfrm>
            <a:off x="5156201" y="76201"/>
            <a:ext cx="265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F345D-714C-9224-688C-4D74E8E8124A}"/>
              </a:ext>
            </a:extLst>
          </p:cNvPr>
          <p:cNvSpPr txBox="1"/>
          <p:nvPr/>
        </p:nvSpPr>
        <p:spPr>
          <a:xfrm>
            <a:off x="4191001" y="681336"/>
            <a:ext cx="517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4B89D1-94D5-77DC-22DB-9257D7EEAE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4232" y="3810000"/>
            <a:ext cx="2417326" cy="29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FF345D-714C-9224-688C-4D74E8E8124A}"/>
              </a:ext>
            </a:extLst>
          </p:cNvPr>
          <p:cNvSpPr txBox="1"/>
          <p:nvPr/>
        </p:nvSpPr>
        <p:spPr>
          <a:xfrm>
            <a:off x="3886201" y="76201"/>
            <a:ext cx="630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ầu ăn Simply chai 1 lít ( dầu đậu nành)">
            <a:extLst>
              <a:ext uri="{FF2B5EF4-FFF2-40B4-BE49-F238E27FC236}">
                <a16:creationId xmlns:a16="http://schemas.microsoft.com/office/drawing/2014/main" id="{C54CE948-4AEB-58CF-0329-BF8D45D5C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8" t="9209" r="2745" b="8383"/>
          <a:stretch/>
        </p:blipFill>
        <p:spPr bwMode="auto">
          <a:xfrm>
            <a:off x="455305" y="1621094"/>
            <a:ext cx="3194922" cy="361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6E425A-873A-AAEA-6CF5-7EFB29B01296}"/>
              </a:ext>
            </a:extLst>
          </p:cNvPr>
          <p:cNvSpPr txBox="1"/>
          <p:nvPr/>
        </p:nvSpPr>
        <p:spPr>
          <a:xfrm>
            <a:off x="346588" y="5447071"/>
            <a:ext cx="282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+mj-lt"/>
              </a:rPr>
              <a:t>Dầu ăn </a:t>
            </a:r>
            <a:endParaRPr lang="en-US" sz="3600" b="1" dirty="0">
              <a:latin typeface="+mj-lt"/>
            </a:endParaRPr>
          </a:p>
        </p:txBody>
      </p:sp>
      <p:pic>
        <p:nvPicPr>
          <p:cNvPr id="2054" name="Picture 6" descr="Hơn 4.639.500 Cát ảnh, hình chụp &amp; hình ảnh trả phí bản quyền một lần sẵn  có - iStock">
            <a:extLst>
              <a:ext uri="{FF2B5EF4-FFF2-40B4-BE49-F238E27FC236}">
                <a16:creationId xmlns:a16="http://schemas.microsoft.com/office/drawing/2014/main" id="{123CA074-CC36-0881-6A34-A0981A986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27" y="2488489"/>
            <a:ext cx="3607977" cy="24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7EA56-6CA4-5438-9F9E-FF9095B901BB}"/>
              </a:ext>
            </a:extLst>
          </p:cNvPr>
          <p:cNvSpPr txBox="1"/>
          <p:nvPr/>
        </p:nvSpPr>
        <p:spPr>
          <a:xfrm>
            <a:off x="3313473" y="5467802"/>
            <a:ext cx="2231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+mj-lt"/>
              </a:rPr>
              <a:t>Cát</a:t>
            </a:r>
            <a:endParaRPr lang="en-US" sz="3600" b="1" dirty="0">
              <a:latin typeface="+mj-lt"/>
            </a:endParaRPr>
          </a:p>
        </p:txBody>
      </p:sp>
      <p:pic>
        <p:nvPicPr>
          <p:cNvPr id="2056" name="Picture 8" descr="Bơ thực vật Tường An 200g giá tốt tại Bách hoá XANH">
            <a:extLst>
              <a:ext uri="{FF2B5EF4-FFF2-40B4-BE49-F238E27FC236}">
                <a16:creationId xmlns:a16="http://schemas.microsoft.com/office/drawing/2014/main" id="{8348A3FB-39EB-9947-7C76-0E229FD22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 b="8544"/>
          <a:stretch/>
        </p:blipFill>
        <p:spPr bwMode="auto">
          <a:xfrm>
            <a:off x="7484245" y="2314752"/>
            <a:ext cx="4452115" cy="274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9EF5FA-F862-0035-FFAF-01962F9B3EF4}"/>
              </a:ext>
            </a:extLst>
          </p:cNvPr>
          <p:cNvSpPr txBox="1"/>
          <p:nvPr/>
        </p:nvSpPr>
        <p:spPr>
          <a:xfrm>
            <a:off x="9043221" y="5467802"/>
            <a:ext cx="168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+mj-lt"/>
              </a:rPr>
              <a:t>Bơ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95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01FAAD-3772-512B-D359-4539CB5BA7D5}"/>
              </a:ext>
            </a:extLst>
          </p:cNvPr>
          <p:cNvSpPr txBox="1"/>
          <p:nvPr/>
        </p:nvSpPr>
        <p:spPr>
          <a:xfrm>
            <a:off x="2819400" y="838200"/>
            <a:ext cx="6248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6CA44-A0AC-9A02-BF39-56CA04C72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2738438"/>
            <a:ext cx="5276850" cy="39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96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129</Words>
  <Application>Microsoft Office PowerPoint</Application>
  <PresentationFormat>Widescreen</PresentationFormat>
  <Paragraphs>42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1. Ổn định tổ chức: - Cho trẻ hát bài hát: “Uống nước”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khach0387375250@outlook.com</dc:creator>
  <cp:lastModifiedBy>khach0387375250@outlook.com</cp:lastModifiedBy>
  <cp:revision>1</cp:revision>
  <dcterms:created xsi:type="dcterms:W3CDTF">2025-02-12T14:16:29Z</dcterms:created>
  <dcterms:modified xsi:type="dcterms:W3CDTF">2025-02-12T14:29:16Z</dcterms:modified>
</cp:coreProperties>
</file>