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7" r:id="rId3"/>
    <p:sldId id="319" r:id="rId4"/>
    <p:sldId id="318" r:id="rId5"/>
    <p:sldId id="320" r:id="rId6"/>
    <p:sldId id="322" r:id="rId7"/>
    <p:sldId id="321" r:id="rId8"/>
    <p:sldId id="323" r:id="rId9"/>
    <p:sldId id="325" r:id="rId10"/>
    <p:sldId id="326" r:id="rId11"/>
    <p:sldId id="32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23B3-98C4-1CBC-2330-43E36E2FF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9E57C-7DC9-618D-2AAC-1807C28DE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9BB77-9217-5537-E2D2-EB82671F2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F188-EEBC-6DC3-C78E-5448058AF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0FF62-58CD-D400-3958-502DF49D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03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B8CF-84B6-9677-21D1-0EE62D29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83B89-C734-BFFB-079C-27FD62588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F62C3-DD8E-49DD-BC2F-004A9B14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B2625-9F28-938E-60E7-CFA37815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F238-1D05-2354-9AAE-520F2CF4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8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3B3606-8A59-2453-03F5-AAC76F80C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38BFE-C7A3-97AD-80C2-091907DFB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5BEFB-5862-694E-F40E-6A2C3ECF9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1CDF3-2984-D26E-CBB2-26E05D11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42099-6A5E-2E49-B4D7-E16924BC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0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2BDE-B490-EA24-3F9D-172D412D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ACCD1-47FD-25E1-39E4-BEEA603CE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99DC0-6D7C-DB5C-018A-E8A3B96A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45945-DDFF-937D-EFB9-E6810C198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35F75-B000-E2CC-7EF9-1B2A3BF1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1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1D14-9FB8-FF10-6040-919448CB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4012A-2C68-AE1B-6C8A-EDED8A619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8B49C-F62D-6431-EC94-134509499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4BD66-500A-CD68-AD8C-776795D32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492A8-02EB-B375-DED5-67F88040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27F85-BCF7-C45B-DFB7-6707E07E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9C71B-2FB1-4187-68C9-F01710564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307E1-1F02-A067-2DB0-26B533454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D8073-92CA-F5BC-5FB3-8D754600C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0DA71-E142-D707-ABEA-99C6BE29B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3EFBC-5CC8-5B1A-3569-75EB83F7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BFF7-DD5A-D093-D617-2281DCE7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5539-0DCF-70FE-151C-A7BF691CD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3AE6A-AF28-6A2E-72D2-36608D359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A6BDC-78A0-E244-7F99-3CE21071E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5B89F-65B4-8BE5-1B67-ED1A3436B9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15D3A-F16C-38B9-16DD-03AADAE7D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8DFF8-49D0-6C58-8109-5A64D1E5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5EA75D-C473-34C2-56A9-BBDFC538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7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3B93-133A-4FDB-8050-1F07C136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37EE1-7C81-245B-2DDD-0A6C3843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4F456-3169-2EDC-FDC6-3E1EAD4EB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706F7-E2E2-5731-2733-B3637E0D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1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363A4-BFBA-06E3-5E27-5881D674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5F6DD8-900C-FBB2-ED26-9261D2ED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961E2-9371-3205-E8E7-98188B15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5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62AC7-2F88-DC2B-2C9F-31C1F248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4B5F0-4CFA-9856-1E8E-658A3D9A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75FA7-C4C7-13EF-753C-BB24B3150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E4964-F193-0F24-FB19-ADA307FD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244B5-3892-7C95-54D6-1D33062F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3D4E6-1314-DDFC-C679-192C72DA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6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EE33-AB1A-2F4E-27BD-1E5CB4B1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8FBE9D-6A44-F35D-B458-B040C89B7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8E83B-4A30-D13C-3088-A2288993B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84370-87F5-9EF0-7063-4D22F4CF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2BD9-CA05-8DE5-0714-632EF062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777B5-350B-E1A6-0C8E-FB7DEB6D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CC6F7-E088-226C-D4E4-D8AB1F7A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A073-63CE-351C-A76C-E071E23B4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39BDF-0792-5D04-75DA-7D0E250D4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16AC-8FE7-4D95-B56E-4CAC4CA156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0FA0-C427-F366-9080-7FDDFC13C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60FCD-05AC-358D-E2A9-3E9E06997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DAEE4-9AE7-489C-9036-39DF017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0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C99DCCAC-E19C-8751-49D2-49D3BC2B64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5" name="Picture 10" descr="Hình nền Powerpoint dễ thương">
            <a:extLst>
              <a:ext uri="{FF2B5EF4-FFF2-40B4-BE49-F238E27FC236}">
                <a16:creationId xmlns:a16="http://schemas.microsoft.com/office/drawing/2014/main" id="{90EB2850-23D9-F2FA-F6DA-34BF3B03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7"/>
            <a:ext cx="12191999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5">
            <a:extLst>
              <a:ext uri="{FF2B5EF4-FFF2-40B4-BE49-F238E27FC236}">
                <a16:creationId xmlns:a16="http://schemas.microsoft.com/office/drawing/2014/main" id="{095B5D5B-7242-0053-CEF7-E914FCE2C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739"/>
            <a:ext cx="6934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HOA H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7" name="TextBox 6">
            <a:extLst>
              <a:ext uri="{FF2B5EF4-FFF2-40B4-BE49-F238E27FC236}">
                <a16:creationId xmlns:a16="http://schemas.microsoft.com/office/drawing/2014/main" id="{EDE29635-5CDA-DEE4-84F5-1E426296A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084263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7CD53F-28D4-FB72-8641-9FDF246BB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425" y="817520"/>
            <a:ext cx="1272150" cy="12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7">
            <a:extLst>
              <a:ext uri="{FF2B5EF4-FFF2-40B4-BE49-F238E27FC236}">
                <a16:creationId xmlns:a16="http://schemas.microsoft.com/office/drawing/2014/main" id="{5EACCF87-2335-B230-E4B9-B88CA6AE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54" y="2172092"/>
            <a:ext cx="58674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MGN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Thu Hà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Lần đầu có tàu thủy cao tốc TP Hồ Chí Minh - Côn Đảo | Báo Pháp luật Việt  Nam điện tử">
            <a:extLst>
              <a:ext uri="{FF2B5EF4-FFF2-40B4-BE49-F238E27FC236}">
                <a16:creationId xmlns:a16="http://schemas.microsoft.com/office/drawing/2014/main" id="{B1D7EE3A-2D0B-7871-16D2-A8098F9C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5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ECFF0-B7A6-C66B-F887-2856330B32F2}"/>
              </a:ext>
            </a:extLst>
          </p:cNvPr>
          <p:cNvSpPr txBox="1"/>
          <p:nvPr/>
        </p:nvSpPr>
        <p:spPr>
          <a:xfrm>
            <a:off x="2713705" y="5742038"/>
            <a:ext cx="550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Tàu thủy đi ở sông, biển, hồ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689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ietnam Airlines muốn mua thêm 50 máy bay thân hẹp trong năm 2025, Boeing  đã gửi &quot;">
            <a:extLst>
              <a:ext uri="{FF2B5EF4-FFF2-40B4-BE49-F238E27FC236}">
                <a16:creationId xmlns:a16="http://schemas.microsoft.com/office/drawing/2014/main" id="{64DF0EDE-288E-5088-DA44-06C37107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3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6591EA-E4A2-1458-5EB3-2FE817130485}"/>
              </a:ext>
            </a:extLst>
          </p:cNvPr>
          <p:cNvSpPr txBox="1"/>
          <p:nvPr/>
        </p:nvSpPr>
        <p:spPr>
          <a:xfrm>
            <a:off x="3028336" y="5373576"/>
            <a:ext cx="4758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Máy bay bay trên cao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658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khung nền PowerPoint tuyệt đẹp để trang trí slide">
            <a:extLst>
              <a:ext uri="{FF2B5EF4-FFF2-40B4-BE49-F238E27FC236}">
                <a16:creationId xmlns:a16="http://schemas.microsoft.com/office/drawing/2014/main" id="{C935A012-4718-8569-50ED-B86EE92AF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3F25CF-9A3F-D4DC-1F92-EBBB3E55288D}"/>
              </a:ext>
            </a:extLst>
          </p:cNvPr>
          <p:cNvSpPr txBox="1"/>
          <p:nvPr/>
        </p:nvSpPr>
        <p:spPr>
          <a:xfrm>
            <a:off x="1755058" y="2369574"/>
            <a:ext cx="8681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Ổn định tổ chức, gây hứng thú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- Cô và trẻ hát bài hát “ Bạn có biết”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Bạn Ơi Có Biết  Bài Hát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9C22B3E7-B367-8D88-6587-2F54B43C5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7187" y="5051186"/>
            <a:ext cx="1836943" cy="10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etnam Airlines đón thêm 'siêu tàu bay' thân rộng">
            <a:extLst>
              <a:ext uri="{FF2B5EF4-FFF2-40B4-BE49-F238E27FC236}">
                <a16:creationId xmlns:a16="http://schemas.microsoft.com/office/drawing/2014/main" id="{7886A76E-153B-8DA2-1E65-A2EAAC0B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746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etnam Airlines đón thêm 'siêu tàu bay' thân rộng">
            <a:extLst>
              <a:ext uri="{FF2B5EF4-FFF2-40B4-BE49-F238E27FC236}">
                <a16:creationId xmlns:a16="http://schemas.microsoft.com/office/drawing/2014/main" id="{EF8B404C-74B3-E689-5849-6ABEF3A0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7" y="0"/>
            <a:ext cx="12270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E83AB9-F3E9-7EFC-1F6E-F3934109CAC4}"/>
              </a:ext>
            </a:extLst>
          </p:cNvPr>
          <p:cNvCxnSpPr/>
          <p:nvPr/>
        </p:nvCxnSpPr>
        <p:spPr>
          <a:xfrm>
            <a:off x="1317523" y="2320413"/>
            <a:ext cx="698090" cy="12880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D31124-334A-7368-9436-157D7433C944}"/>
              </a:ext>
            </a:extLst>
          </p:cNvPr>
          <p:cNvCxnSpPr/>
          <p:nvPr/>
        </p:nvCxnSpPr>
        <p:spPr>
          <a:xfrm>
            <a:off x="8377084" y="1976284"/>
            <a:ext cx="1199535" cy="707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AF4841-8304-E691-F0CC-AA9A7442DD42}"/>
              </a:ext>
            </a:extLst>
          </p:cNvPr>
          <p:cNvCxnSpPr/>
          <p:nvPr/>
        </p:nvCxnSpPr>
        <p:spPr>
          <a:xfrm>
            <a:off x="5515897" y="1514168"/>
            <a:ext cx="0" cy="17993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F13BFD-716C-6EA7-D5F8-1105E8619C21}"/>
              </a:ext>
            </a:extLst>
          </p:cNvPr>
          <p:cNvSpPr txBox="1"/>
          <p:nvPr/>
        </p:nvSpPr>
        <p:spPr>
          <a:xfrm>
            <a:off x="432619" y="1966452"/>
            <a:ext cx="2163097" cy="44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254EB-D06F-F136-89FD-C6280843A49A}"/>
              </a:ext>
            </a:extLst>
          </p:cNvPr>
          <p:cNvSpPr txBox="1"/>
          <p:nvPr/>
        </p:nvSpPr>
        <p:spPr>
          <a:xfrm>
            <a:off x="4095138" y="963562"/>
            <a:ext cx="2846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Thân máy bay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E6D2D6-1582-08CD-890C-6242ADEA18CA}"/>
              </a:ext>
            </a:extLst>
          </p:cNvPr>
          <p:cNvSpPr txBox="1"/>
          <p:nvPr/>
        </p:nvSpPr>
        <p:spPr>
          <a:xfrm>
            <a:off x="7836310" y="1460091"/>
            <a:ext cx="234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Đuôi máy bay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E58C8-55C9-DCAA-A65B-8055DADDF963}"/>
              </a:ext>
            </a:extLst>
          </p:cNvPr>
          <p:cNvSpPr txBox="1"/>
          <p:nvPr/>
        </p:nvSpPr>
        <p:spPr>
          <a:xfrm>
            <a:off x="152401" y="1807025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Đầu máy bay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94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 máy bay chiến đấu hàng đầu thế giới - Mytour.vn">
            <a:extLst>
              <a:ext uri="{FF2B5EF4-FFF2-40B4-BE49-F238E27FC236}">
                <a16:creationId xmlns:a16="http://schemas.microsoft.com/office/drawing/2014/main" id="{894303B8-4752-0D81-E3DE-43E342703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9484" cy="261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9535C-F799-EC45-E575-A783343F689E}"/>
              </a:ext>
            </a:extLst>
          </p:cNvPr>
          <p:cNvSpPr txBox="1"/>
          <p:nvPr/>
        </p:nvSpPr>
        <p:spPr>
          <a:xfrm>
            <a:off x="521111" y="2619221"/>
            <a:ext cx="3062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Máy bay chiến đấu</a:t>
            </a:r>
            <a:endParaRPr lang="en-US" sz="2800" dirty="0">
              <a:latin typeface="+mj-lt"/>
            </a:endParaRPr>
          </a:p>
        </p:txBody>
      </p:sp>
      <p:pic>
        <p:nvPicPr>
          <p:cNvPr id="4100" name="Picture 4" descr="Khám phá đội máy bay trực thăng của Tổng Công ty Trực thăng Việt Nam">
            <a:extLst>
              <a:ext uri="{FF2B5EF4-FFF2-40B4-BE49-F238E27FC236}">
                <a16:creationId xmlns:a16="http://schemas.microsoft.com/office/drawing/2014/main" id="{7356543E-55C4-C9E0-566A-2534A3306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39243"/>
            <a:ext cx="4719483" cy="325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DAD28-FC0F-B04A-B6F5-618ADBBF389D}"/>
              </a:ext>
            </a:extLst>
          </p:cNvPr>
          <p:cNvSpPr txBox="1"/>
          <p:nvPr/>
        </p:nvSpPr>
        <p:spPr>
          <a:xfrm>
            <a:off x="1170040" y="6292645"/>
            <a:ext cx="3062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Trực thăng</a:t>
            </a:r>
            <a:endParaRPr lang="en-US" sz="2800" dirty="0">
              <a:latin typeface="+mj-lt"/>
            </a:endParaRPr>
          </a:p>
        </p:txBody>
      </p:sp>
      <p:pic>
        <p:nvPicPr>
          <p:cNvPr id="4102" name="Picture 6" descr="Mãn nhãn Lễ hội khinh khí cầu ở Kon Tum">
            <a:extLst>
              <a:ext uri="{FF2B5EF4-FFF2-40B4-BE49-F238E27FC236}">
                <a16:creationId xmlns:a16="http://schemas.microsoft.com/office/drawing/2014/main" id="{C3B6E37E-06FD-F34A-B9F4-DC02A2733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2" r="15724"/>
          <a:stretch/>
        </p:blipFill>
        <p:spPr bwMode="auto">
          <a:xfrm>
            <a:off x="7039895" y="214158"/>
            <a:ext cx="4495917" cy="518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C449D-F2C8-E865-0E9D-981189D91DEF}"/>
              </a:ext>
            </a:extLst>
          </p:cNvPr>
          <p:cNvSpPr txBox="1"/>
          <p:nvPr/>
        </p:nvSpPr>
        <p:spPr>
          <a:xfrm>
            <a:off x="8244350" y="5614219"/>
            <a:ext cx="2413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latin typeface="+mj-lt"/>
              </a:rPr>
              <a:t>Khinh </a:t>
            </a:r>
            <a:r>
              <a:rPr lang="vi-VN" sz="2800" dirty="0">
                <a:latin typeface="+mj-lt"/>
              </a:rPr>
              <a:t>khí cầu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661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ạ thủy siêu tàu khách cao tốc lớn nhất Việt Nam">
            <a:extLst>
              <a:ext uri="{FF2B5EF4-FFF2-40B4-BE49-F238E27FC236}">
                <a16:creationId xmlns:a16="http://schemas.microsoft.com/office/drawing/2014/main" id="{0163FEAA-1BB0-44FF-1473-B94A0A5FA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5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ạ thủy siêu tàu khách cao tốc lớn nhất Việt Nam">
            <a:extLst>
              <a:ext uri="{FF2B5EF4-FFF2-40B4-BE49-F238E27FC236}">
                <a16:creationId xmlns:a16="http://schemas.microsoft.com/office/drawing/2014/main" id="{261C4B7F-0518-2EB6-A6E8-4871C83E0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9A91E7-E3EA-38EA-3022-5E6013E02B5F}"/>
              </a:ext>
            </a:extLst>
          </p:cNvPr>
          <p:cNvCxnSpPr/>
          <p:nvPr/>
        </p:nvCxnSpPr>
        <p:spPr>
          <a:xfrm>
            <a:off x="845574" y="2281084"/>
            <a:ext cx="127820" cy="15829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C70E8B-0BF5-BE6D-7BD4-21A6C5CF5145}"/>
              </a:ext>
            </a:extLst>
          </p:cNvPr>
          <p:cNvCxnSpPr/>
          <p:nvPr/>
        </p:nvCxnSpPr>
        <p:spPr>
          <a:xfrm>
            <a:off x="5250426" y="1602658"/>
            <a:ext cx="68826" cy="13765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A4CD37-4C96-10E2-6F3C-70FFB1235898}"/>
              </a:ext>
            </a:extLst>
          </p:cNvPr>
          <p:cNvCxnSpPr/>
          <p:nvPr/>
        </p:nvCxnSpPr>
        <p:spPr>
          <a:xfrm>
            <a:off x="11208774" y="2949677"/>
            <a:ext cx="0" cy="1012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3FBB70-64C4-8D79-721C-21F891E8D853}"/>
              </a:ext>
            </a:extLst>
          </p:cNvPr>
          <p:cNvSpPr txBox="1"/>
          <p:nvPr/>
        </p:nvSpPr>
        <p:spPr>
          <a:xfrm>
            <a:off x="83574" y="1742419"/>
            <a:ext cx="1779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Đầu tàu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5DD5E-2657-D60C-382F-93DFC07B574F}"/>
              </a:ext>
            </a:extLst>
          </p:cNvPr>
          <p:cNvSpPr txBox="1"/>
          <p:nvPr/>
        </p:nvSpPr>
        <p:spPr>
          <a:xfrm>
            <a:off x="4522839" y="1002889"/>
            <a:ext cx="1779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Thân tàu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22218-3E0B-B8AA-AAA8-E70F756F0D2C}"/>
              </a:ext>
            </a:extLst>
          </p:cNvPr>
          <p:cNvSpPr txBox="1"/>
          <p:nvPr/>
        </p:nvSpPr>
        <p:spPr>
          <a:xfrm>
            <a:off x="10422194" y="2163097"/>
            <a:ext cx="149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Đuôi tàu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601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ám phá Thuyền buồm (Trường MN Sơn Ca) - YouTube">
            <a:extLst>
              <a:ext uri="{FF2B5EF4-FFF2-40B4-BE49-F238E27FC236}">
                <a16:creationId xmlns:a16="http://schemas.microsoft.com/office/drawing/2014/main" id="{99C83A08-29A9-E538-B157-5E5B0C563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1775" b="13602"/>
          <a:stretch/>
        </p:blipFill>
        <p:spPr bwMode="auto">
          <a:xfrm>
            <a:off x="0" y="1111045"/>
            <a:ext cx="5988865" cy="368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D08075-0A69-45A1-2CE0-3AAF42EFBCF1}"/>
              </a:ext>
            </a:extLst>
          </p:cNvPr>
          <p:cNvSpPr txBox="1"/>
          <p:nvPr/>
        </p:nvSpPr>
        <p:spPr>
          <a:xfrm>
            <a:off x="1474839" y="5152103"/>
            <a:ext cx="249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Thuyền buồm</a:t>
            </a:r>
            <a:endParaRPr lang="en-US" dirty="0"/>
          </a:p>
        </p:txBody>
      </p:sp>
      <p:pic>
        <p:nvPicPr>
          <p:cNvPr id="7172" name="Picture 4" descr="Lắc thuyền thúng – &quot;đặc sản mới&quot; của du lịch Quảng Nam">
            <a:extLst>
              <a:ext uri="{FF2B5EF4-FFF2-40B4-BE49-F238E27FC236}">
                <a16:creationId xmlns:a16="http://schemas.microsoft.com/office/drawing/2014/main" id="{991EE19D-8057-4AE6-E012-AF84E336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35" y="1111045"/>
            <a:ext cx="5988864" cy="368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347B66-7B69-7E97-2A93-AF93EC56916A}"/>
              </a:ext>
            </a:extLst>
          </p:cNvPr>
          <p:cNvSpPr txBox="1"/>
          <p:nvPr/>
        </p:nvSpPr>
        <p:spPr>
          <a:xfrm>
            <a:off x="7787148" y="4890493"/>
            <a:ext cx="320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Thuyền thúng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1887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5EAD-4D2C-1CC8-362A-6F3800F3A814}"/>
              </a:ext>
            </a:extLst>
          </p:cNvPr>
          <p:cNvSpPr txBox="1"/>
          <p:nvPr/>
        </p:nvSpPr>
        <p:spPr>
          <a:xfrm>
            <a:off x="2566219" y="88490"/>
            <a:ext cx="6528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So sánh giống và khác nhau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Vietnam Airlines đón thêm 'siêu tàu bay' thân rộng">
            <a:extLst>
              <a:ext uri="{FF2B5EF4-FFF2-40B4-BE49-F238E27FC236}">
                <a16:creationId xmlns:a16="http://schemas.microsoft.com/office/drawing/2014/main" id="{6844E204-9AFB-33E5-6199-F551922CB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9536"/>
            <a:ext cx="5584722" cy="314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71BD6-5C3D-7CAB-F4DA-27AE590BC458}"/>
              </a:ext>
            </a:extLst>
          </p:cNvPr>
          <p:cNvSpPr txBox="1"/>
          <p:nvPr/>
        </p:nvSpPr>
        <p:spPr>
          <a:xfrm>
            <a:off x="1170038" y="4581832"/>
            <a:ext cx="279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Máy bay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2" descr="Hạ thủy siêu tàu khách cao tốc lớn nhất Việt Nam">
            <a:extLst>
              <a:ext uri="{FF2B5EF4-FFF2-40B4-BE49-F238E27FC236}">
                <a16:creationId xmlns:a16="http://schemas.microsoft.com/office/drawing/2014/main" id="{AB0BFA06-2F51-1494-8D3D-4C2E902C8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55" y="1199536"/>
            <a:ext cx="6336345" cy="321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787D5-2E16-18F2-8D4E-5AC8BD781F6C}"/>
              </a:ext>
            </a:extLst>
          </p:cNvPr>
          <p:cNvSpPr txBox="1"/>
          <p:nvPr/>
        </p:nvSpPr>
        <p:spPr>
          <a:xfrm>
            <a:off x="7325032" y="4788310"/>
            <a:ext cx="293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Tàu thủy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0283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121</Words>
  <Application>Microsoft Office PowerPoint</Application>
  <PresentationFormat>Widescreen</PresentationFormat>
  <Paragraphs>27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khach0387375250@outlook.com</dc:creator>
  <cp:lastModifiedBy>khach0387375250@outlook.com</cp:lastModifiedBy>
  <cp:revision>4</cp:revision>
  <dcterms:created xsi:type="dcterms:W3CDTF">2025-03-11T16:15:57Z</dcterms:created>
  <dcterms:modified xsi:type="dcterms:W3CDTF">2025-03-11T16:40:23Z</dcterms:modified>
</cp:coreProperties>
</file>