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PowerPoint đẹp và ấn tượng nhất - Tin tức công nghệ - HoangHa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1407" y="0"/>
            <a:ext cx="780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 </a:t>
            </a:r>
            <a:b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2F4E3-5586-134E-1A21-D6DE5A6C6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62" y="1064863"/>
            <a:ext cx="1508476" cy="15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3517" y="2827283"/>
            <a:ext cx="5297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bảo vệ môi trường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25 - 30phút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Thu Hà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132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Administrator</cp:lastModifiedBy>
  <cp:revision>14</cp:revision>
  <dcterms:created xsi:type="dcterms:W3CDTF">2023-03-29T02:46:25Z</dcterms:created>
  <dcterms:modified xsi:type="dcterms:W3CDTF">2025-04-14T07:41:02Z</dcterms:modified>
</cp:coreProperties>
</file>