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0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6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7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1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6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5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F0737-BA82-4267-B2BA-BB605D4C746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4897" y="536028"/>
            <a:ext cx="422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UỶ BAN NHÂN DÂN QUÂN LONG BIÊN</a:t>
            </a:r>
          </a:p>
          <a:p>
            <a:pPr algn="ctr"/>
            <a:r>
              <a:rPr lang="en-US" smtClean="0"/>
              <a:t>TRƯỜNG MẦM NON HOA HƯỚNG DƯƠNG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32" y="1182359"/>
            <a:ext cx="1033298" cy="1033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86595" y="2215657"/>
            <a:ext cx="641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LÀM QUEN VỚI TOÁN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2075" y="3367725"/>
            <a:ext cx="52826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Đề tài         : Đo chiều dài 2 đối tượng bằng 1 đơn vị đo</a:t>
            </a:r>
          </a:p>
          <a:p>
            <a:r>
              <a:rPr lang="en-US" smtClean="0"/>
              <a:t>Lứa tuổi    : 4-5 tuổi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 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Lớp MGN B2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Dương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46912" y="5975130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/>
              <a:t>Năm học: </a:t>
            </a:r>
            <a:r>
              <a:rPr lang="en-US" i="1" smtClean="0"/>
              <a:t>2024-2025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4130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2754" y="2734639"/>
            <a:ext cx="5852162" cy="88008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42754" y="3915359"/>
            <a:ext cx="1946366" cy="64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8438606" y="2279188"/>
            <a:ext cx="2129245" cy="163617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Đối tượng đo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3882690" y="4271553"/>
            <a:ext cx="1878030" cy="145457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Thước đo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7899" y="1333121"/>
            <a:ext cx="6508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prstClr val="black"/>
                </a:solidFill>
                <a:latin typeface=".VnAvant" panose="020B7200000000000000" pitchFamily="34" charset="0"/>
              </a:rPr>
              <a:t>¤n kÜ n¨ng ®o vµ </a:t>
            </a:r>
            <a:r>
              <a:rPr lang="en-US" sz="2400">
                <a:solidFill>
                  <a:prstClr val="black"/>
                </a:solidFill>
                <a:latin typeface=".VnArial Narrow" panose="020B7200000000000000" pitchFamily="34" charset="0"/>
              </a:rPr>
              <a:t>c¸ch</a:t>
            </a:r>
            <a:r>
              <a:rPr lang="en-US" sz="2400">
                <a:solidFill>
                  <a:prstClr val="black"/>
                </a:solidFill>
                <a:latin typeface=".VnAvant" panose="020B7200000000000000" pitchFamily="34" charset="0"/>
              </a:rPr>
              <a:t> x¸c ®Þnh kÕt qu¶ ®o</a:t>
            </a:r>
          </a:p>
        </p:txBody>
      </p:sp>
    </p:spTree>
    <p:extLst>
      <p:ext uri="{BB962C8B-B14F-4D97-AF65-F5344CB8AC3E}">
        <p14:creationId xmlns:p14="http://schemas.microsoft.com/office/powerpoint/2010/main" val="32336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 cac doi tu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485" y="1205163"/>
            <a:ext cx="91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mtClean="0">
                <a:solidFill>
                  <a:prstClr val="black"/>
                </a:solidFill>
                <a:latin typeface=".VnAvant" panose="020B7200000000000000" pitchFamily="34" charset="0"/>
              </a:rPr>
              <a:t>So s¸nh ®é dµi 2 ®èi tu­îng b»ng c¸ch xÕp c¹nh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0150" y="2186767"/>
            <a:ext cx="9229872" cy="16525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40150" y="1991895"/>
            <a:ext cx="0" cy="41822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573" y="24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70130" y="4095623"/>
            <a:ext cx="6899116" cy="165251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769246" y="3507698"/>
            <a:ext cx="2300776" cy="29981"/>
          </a:xfrm>
          <a:prstGeom prst="straightConnector1">
            <a:avLst/>
          </a:prstGeom>
          <a:ln w="60325">
            <a:solidFill>
              <a:schemeClr val="dk1"/>
            </a:solidFill>
            <a:headEnd type="triangl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823" y="2513688"/>
            <a:ext cx="8176686" cy="10581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823" y="3852424"/>
            <a:ext cx="6276343" cy="94817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8485" y="1205163"/>
            <a:ext cx="91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D¹y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trÎ ®o chiÒu dµi 2 ®èi t­uîng b»ng 1 ®¬n vÞ ®o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6804666" y="3034337"/>
            <a:ext cx="2129245" cy="163617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Đối tượng đo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3326" y="4894871"/>
            <a:ext cx="1946366" cy="640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9888636" y="5068796"/>
            <a:ext cx="1878030" cy="145457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Thước đo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152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3711" y="1100232"/>
            <a:ext cx="91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mtClean="0">
                <a:solidFill>
                  <a:prstClr val="black"/>
                </a:solidFill>
                <a:latin typeface=".VnAvant" panose="020B7200000000000000" pitchFamily="34" charset="0"/>
              </a:rPr>
              <a:t>KiÓm tra kÕt qu¶ ®o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1237" y="2503941"/>
            <a:ext cx="7785464" cy="10581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695" y="2707176"/>
            <a:ext cx="1946366" cy="7053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4695" y="3711659"/>
            <a:ext cx="5839098" cy="10581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57424" y="2439039"/>
            <a:ext cx="6677" cy="865681"/>
          </a:xfrm>
          <a:prstGeom prst="line">
            <a:avLst/>
          </a:prstGeom>
          <a:ln w="60325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37292" y="2464496"/>
            <a:ext cx="6677" cy="865681"/>
          </a:xfrm>
          <a:prstGeom prst="line">
            <a:avLst/>
          </a:prstGeom>
          <a:ln w="60325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41 -0.00462 L 0.28581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12 -0.00462 L 0.32709 -0.00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29 0.00209 L 0.34584 0.0150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6" grpId="2" animBg="1"/>
      <p:bldP spid="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9" y="-851165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0448" y="2145305"/>
            <a:ext cx="8588388" cy="10581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0448" y="2577836"/>
            <a:ext cx="2076383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300883" y="2179269"/>
            <a:ext cx="13063" cy="10581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58434" y="2189392"/>
            <a:ext cx="11874" cy="1048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14796" y="2145305"/>
            <a:ext cx="13063" cy="10581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90448" y="3448390"/>
            <a:ext cx="6424348" cy="10751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0448" y="3928588"/>
            <a:ext cx="2076383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13946" y="3530021"/>
            <a:ext cx="13063" cy="10581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84642" y="3483851"/>
            <a:ext cx="13063" cy="10581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162 L 0.17826 -0.013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26 -0.01366 L 0.35677 -0.009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77 -0.00972 L 0.53177 -0.009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17943 -0.006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43 -0.00671 L 0.35222 -0.0067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4" grpId="3" animBg="1"/>
      <p:bldP spid="14" grpId="0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115</Words>
  <Application>Microsoft Office PowerPoint</Application>
  <PresentationFormat>Widescreen</PresentationFormat>
  <Paragraphs>16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.VnArial Narrow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26</cp:revision>
  <dcterms:created xsi:type="dcterms:W3CDTF">2024-03-28T05:03:24Z</dcterms:created>
  <dcterms:modified xsi:type="dcterms:W3CDTF">2025-04-14T06:57:04Z</dcterms:modified>
</cp:coreProperties>
</file>