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9" r:id="rId4"/>
    <p:sldId id="270" r:id="rId5"/>
    <p:sldId id="261" r:id="rId6"/>
    <p:sldId id="273" r:id="rId7"/>
    <p:sldId id="274" r:id="rId8"/>
    <p:sldId id="263" r:id="rId9"/>
    <p:sldId id="275" r:id="rId10"/>
    <p:sldId id="276" r:id="rId11"/>
    <p:sldId id="27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8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2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8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3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5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0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8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1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4922-6BAF-4558-86BF-4ED6583552F4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20FC-5C1D-43B5-8E1E-0CB93263B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3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556144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resentation" r:id="rId3" imgW="1854624" imgH="1391427" progId="PowerPoint.Show.12">
                  <p:embed/>
                </p:oleObj>
              </mc:Choice>
              <mc:Fallback>
                <p:oleObj name="Presentation" r:id="rId3" imgW="1854624" imgH="139142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4F9AAE4-9501-FD2B-CD5A-2AAB612E5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2402"/>
            <a:ext cx="1283109" cy="126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8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6333" y="1056382"/>
            <a:ext cx="48638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smtClean="0">
                <a:solidFill>
                  <a:srgbClr val="000099"/>
                </a:solidFill>
              </a:rPr>
              <a:t>Ai </a:t>
            </a:r>
            <a:r>
              <a:rPr lang="en-US" sz="3200" b="1" dirty="0" err="1" smtClean="0">
                <a:solidFill>
                  <a:srgbClr val="000099"/>
                </a:solidFill>
              </a:rPr>
              <a:t>đòi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được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cho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Thỏ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3930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ch dan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399" y="152400"/>
            <a:ext cx="1118044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676399"/>
            <a:ext cx="6925870" cy="939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Cô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vừa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kể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cho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các</a:t>
            </a:r>
            <a:r>
              <a:rPr lang="en-US" sz="3200" b="1" dirty="0" smtClean="0">
                <a:solidFill>
                  <a:srgbClr val="000099"/>
                </a:solidFill>
              </a:rPr>
              <a:t> con </a:t>
            </a:r>
            <a:r>
              <a:rPr lang="en-US" sz="3200" b="1" dirty="0" err="1" smtClean="0">
                <a:solidFill>
                  <a:srgbClr val="000099"/>
                </a:solidFill>
              </a:rPr>
              <a:t>nghe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truyện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gì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23" y="2718240"/>
            <a:ext cx="6845977" cy="939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Trong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truyện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những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nhân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vật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nào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392"/>
            <a:ext cx="29718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167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321467"/>
            <a:ext cx="234875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47900" y="3485355"/>
            <a:ext cx="2160588" cy="2782887"/>
            <a:chOff x="323850" y="3382963"/>
            <a:chExt cx="2160588" cy="2782887"/>
          </a:xfrm>
        </p:grpSpPr>
        <p:pic>
          <p:nvPicPr>
            <p:cNvPr id="28681" name="Picture 9" descr="than gau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4475163"/>
              <a:ext cx="2160588" cy="169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2" name="Picture 10" descr="dau ga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81465" flipH="1">
              <a:off x="971550" y="3382963"/>
              <a:ext cx="1082675" cy="1198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486400" y="3827172"/>
            <a:ext cx="1582737" cy="2303462"/>
            <a:chOff x="6084888" y="620713"/>
            <a:chExt cx="1582737" cy="2303462"/>
          </a:xfrm>
        </p:grpSpPr>
        <p:pic>
          <p:nvPicPr>
            <p:cNvPr id="28683" name="Picture 11" descr="than ch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908050"/>
              <a:ext cx="1582737" cy="201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4" name="Picture 12" descr="dau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620713"/>
              <a:ext cx="1152525" cy="1127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569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3524" y="1676399"/>
            <a:ext cx="46638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Cáo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ngôi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bằng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gì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2571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oi 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438400"/>
            <a:ext cx="9601200" cy="94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n th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1676400"/>
            <a:ext cx="3320831" cy="46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182" y="41563"/>
            <a:ext cx="44882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smtClean="0">
                <a:solidFill>
                  <a:srgbClr val="000099"/>
                </a:solidFill>
              </a:rPr>
              <a:t>Ai </a:t>
            </a:r>
            <a:r>
              <a:rPr lang="en-US" sz="3200" b="1" dirty="0" err="1" smtClean="0">
                <a:solidFill>
                  <a:srgbClr val="000099"/>
                </a:solidFill>
              </a:rPr>
              <a:t>có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ngôi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bằng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gỗ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048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6 0.0407 L -0.07326 0.03469 C -0.07326 0.03191 0.11719 0.02867 0.27257 0.02867 L 0.61841 0.02867 " pathEditMode="relative" rAng="0" ptsTypes="FfFF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4107" y="1056382"/>
            <a:ext cx="6408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Mùa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xuân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đến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Cáo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bị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làm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sao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8360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4107" y="1056382"/>
            <a:ext cx="6227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Không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để</a:t>
            </a:r>
            <a:r>
              <a:rPr lang="en-US" sz="3200" b="1" dirty="0" smtClean="0">
                <a:solidFill>
                  <a:srgbClr val="000099"/>
                </a:solidFill>
              </a:rPr>
              <a:t> ở </a:t>
            </a:r>
            <a:r>
              <a:rPr lang="en-US" sz="3200" b="1" dirty="0" err="1" smtClean="0">
                <a:solidFill>
                  <a:srgbClr val="000099"/>
                </a:solidFill>
              </a:rPr>
              <a:t>Cáo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đã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làm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gì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9721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ch dan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2044" y="228600"/>
            <a:ext cx="1125251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" y="0"/>
            <a:ext cx="9117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6333" y="1056382"/>
            <a:ext cx="5740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smtClean="0">
                <a:solidFill>
                  <a:srgbClr val="000099"/>
                </a:solidFill>
              </a:rPr>
              <a:t>Ai </a:t>
            </a:r>
            <a:r>
              <a:rPr lang="en-US" sz="3200" b="1" dirty="0" err="1" smtClean="0">
                <a:solidFill>
                  <a:srgbClr val="000099"/>
                </a:solidFill>
              </a:rPr>
              <a:t>đã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đến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giúp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Thỏ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đòi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lại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6333" y="2590800"/>
            <a:ext cx="7458067" cy="192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0099"/>
                </a:solidFill>
              </a:rPr>
              <a:t>Bạn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Chó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và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bác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Gấu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có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đuổi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được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Cáo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ra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3200" b="1" dirty="0" err="1" smtClean="0">
                <a:solidFill>
                  <a:srgbClr val="000099"/>
                </a:solidFill>
              </a:rPr>
              <a:t>khỏi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nhà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không</a:t>
            </a:r>
            <a:r>
              <a:rPr lang="en-US" sz="3200" b="1" dirty="0" smtClean="0">
                <a:solidFill>
                  <a:srgbClr val="000099"/>
                </a:solidFill>
              </a:rPr>
              <a:t>? </a:t>
            </a:r>
            <a:r>
              <a:rPr lang="en-US" sz="3200" b="1" dirty="0" err="1" smtClean="0">
                <a:solidFill>
                  <a:srgbClr val="000099"/>
                </a:solidFill>
              </a:rPr>
              <a:t>Vì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sao</a:t>
            </a:r>
            <a:r>
              <a:rPr lang="en-US" sz="3200" b="1" dirty="0" smtClean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3968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84</Words>
  <Application>Microsoft Office PowerPoint</Application>
  <PresentationFormat>On-screen Show (4:3)</PresentationFormat>
  <Paragraphs>10</Paragraphs>
  <Slides>11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Administrator</cp:lastModifiedBy>
  <cp:revision>20</cp:revision>
  <dcterms:created xsi:type="dcterms:W3CDTF">2018-11-01T10:21:24Z</dcterms:created>
  <dcterms:modified xsi:type="dcterms:W3CDTF">2025-04-14T09:46:20Z</dcterms:modified>
</cp:coreProperties>
</file>