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88" r:id="rId13"/>
    <p:sldId id="289" r:id="rId14"/>
    <p:sldId id="290" r:id="rId15"/>
    <p:sldId id="295" r:id="rId16"/>
    <p:sldId id="273" r:id="rId17"/>
    <p:sldId id="264" r:id="rId18"/>
    <p:sldId id="292" r:id="rId19"/>
    <p:sldId id="266" r:id="rId20"/>
    <p:sldId id="294" r:id="rId21"/>
    <p:sldId id="267" r:id="rId22"/>
    <p:sldId id="291" r:id="rId23"/>
    <p:sldId id="274" r:id="rId24"/>
    <p:sldId id="268" r:id="rId25"/>
    <p:sldId id="296" r:id="rId26"/>
    <p:sldId id="297" r:id="rId27"/>
    <p:sldId id="298" r:id="rId28"/>
    <p:sldId id="299" r:id="rId29"/>
    <p:sldId id="300" r:id="rId30"/>
    <p:sldId id="301" r:id="rId31"/>
    <p:sldId id="269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AA24C8-24BE-41B5-ABA3-852237A75E21}">
          <p14:sldIdLst>
            <p14:sldId id="270"/>
            <p14:sldId id="271"/>
            <p14:sldId id="272"/>
            <p14:sldId id="257"/>
            <p14:sldId id="258"/>
            <p14:sldId id="259"/>
            <p14:sldId id="260"/>
            <p14:sldId id="262"/>
            <p14:sldId id="261"/>
            <p14:sldId id="263"/>
            <p14:sldId id="288"/>
            <p14:sldId id="289"/>
            <p14:sldId id="290"/>
            <p14:sldId id="295"/>
            <p14:sldId id="273"/>
            <p14:sldId id="264"/>
            <p14:sldId id="292"/>
            <p14:sldId id="266"/>
            <p14:sldId id="294"/>
            <p14:sldId id="267"/>
            <p14:sldId id="291"/>
            <p14:sldId id="274"/>
            <p14:sldId id="268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Untitled Section" id="{A3952A51-29FE-4AD0-9676-6FBC929748CB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CDB05"/>
    <a:srgbClr val="4DD60C"/>
    <a:srgbClr val="FFFFFF"/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016125" y="228600"/>
            <a:ext cx="6057900" cy="8572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ẦM NON HOA HƯỚNG DƯƠNG </a:t>
            </a:r>
            <a: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sz="15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971800"/>
            <a:ext cx="5001260" cy="18065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l"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luật lệ giao thông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Dương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p:transition spd="slow" advTm="243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1268" name="Picture 4" descr="41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Không đi ngược chiều</a:t>
            </a:r>
          </a:p>
        </p:txBody>
      </p:sp>
      <p:pic>
        <p:nvPicPr>
          <p:cNvPr id="4" name="Content Placeholder 3" descr="mot-phu-nu-viet-dam-ninja-lead-2-1509699016-width6-d449"/>
          <p:cNvPicPr>
            <a:picLocks noGrp="1" noChangeAspect="1"/>
          </p:cNvPicPr>
          <p:nvPr>
            <p:ph idx="1"/>
          </p:nvPr>
        </p:nvPicPr>
        <p:blipFill>
          <a:blip r:embed="rId2"/>
          <a:srcRect l="826" t="12923" r="826" b="2357"/>
          <a:stretch>
            <a:fillRect/>
          </a:stretch>
        </p:blipFill>
        <p:spPr>
          <a:xfrm>
            <a:off x="7620" y="1371600"/>
            <a:ext cx="9136380" cy="479488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705600" y="457200"/>
            <a:ext cx="2210435" cy="150558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eu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6800"/>
            <a:ext cx="10994390" cy="8211185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 rot="8340000" flipH="1">
            <a:off x="7061200" y="3100070"/>
            <a:ext cx="2071370" cy="929005"/>
          </a:xfrm>
          <a:prstGeom prst="halfFrame">
            <a:avLst/>
          </a:prstGeom>
          <a:solidFill>
            <a:srgbClr val="92D050"/>
          </a:solidFill>
          <a:ln>
            <a:solidFill>
              <a:srgbClr val="4DD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khi tham gia giao thông</a:t>
            </a:r>
          </a:p>
        </p:txBody>
      </p:sp>
      <p:pic>
        <p:nvPicPr>
          <p:cNvPr id="6" name="Content Placeholder 5" descr="infographic3x-1553669944483419589080-crop-1553669994131505093233"/>
          <p:cNvPicPr>
            <a:picLocks noGrp="1" noChangeAspect="1"/>
          </p:cNvPicPr>
          <p:nvPr>
            <p:ph idx="1"/>
          </p:nvPr>
        </p:nvPicPr>
        <p:blipFill>
          <a:blip r:embed="rId2"/>
          <a:srcRect t="12677"/>
          <a:stretch>
            <a:fillRect/>
          </a:stretch>
        </p:blipFill>
        <p:spPr>
          <a:xfrm>
            <a:off x="-457200" y="1524000"/>
            <a:ext cx="9625965" cy="455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Content Placeholder 1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3815"/>
            <a:ext cx="7515225" cy="6901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1" name="Picture 100"/>
          <p:cNvPicPr/>
          <p:nvPr/>
        </p:nvPicPr>
        <p:blipFill>
          <a:blip r:embed="rId3"/>
          <a:srcRect t="2631"/>
          <a:stretch>
            <a:fillRect/>
          </a:stretch>
        </p:blipFill>
        <p:spPr>
          <a:xfrm>
            <a:off x="1295400" y="457200"/>
            <a:ext cx="6487795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autoRev="1" fill="hold" grpId="0" nodeType="with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56069E-6 L 0.12916 0.00277 " pathEditMode="relative" rAng="0" ptsTypes="AA" p14:bounceEnd="47000">
                                          <p:cBhvr>
                                            <p:cTn id="6" dur="2000" fill="hold"/>
                                            <p:tgtEl>
                                              <p:spTgt spid="10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00" y="1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" presetID="5" presetClass="exit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9" dur="500"/>
                                            <p:tgtEl>
                                              <p:spTgt spid="102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49" grpId="0" bldLvl="0" animBg="1"/>
          <p:bldP spid="1025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56069E-6 L 0.12916 0.0027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02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00" y="1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" presetID="5" presetClass="exit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heckerboard(across)">
                                          <p:cBhvr>
                                            <p:cTn id="9" dur="500"/>
                                            <p:tgtEl>
                                              <p:spTgt spid="102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49" grpId="0" bldLvl="0" animBg="1"/>
          <p:bldP spid="10250" grpId="0" bldLvl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25" y="685800"/>
            <a:ext cx="7803515" cy="437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4" descr="12042008(013)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6000" contrast="12000"/>
          </a:blip>
          <a:srcRect r="14596"/>
          <a:stretch>
            <a:fillRect/>
          </a:stretch>
        </p:blipFill>
        <p:spPr>
          <a:xfrm>
            <a:off x="1676400" y="457200"/>
            <a:ext cx="6031865" cy="4396740"/>
          </a:xfrm>
          <a:ln w="19050">
            <a:solidFill>
              <a:srgbClr val="3366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74955"/>
            <a:ext cx="78365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animBg="1"/>
      <p:bldP spid="102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4419600"/>
            <a:ext cx="6781800" cy="685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965835" y="4495800"/>
            <a:ext cx="7720965" cy="82423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đi qua ngã tư đường phố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4313238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ô tô thò đầu, thò tay ra ngo</a:t>
            </a:r>
            <a:r>
              <a:rPr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ô cửa xe đúng hay sai?</a:t>
            </a: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Oval 5"/>
          <p:cNvSpPr/>
          <p:nvPr/>
        </p:nvSpPr>
        <p:spPr>
          <a:xfrm>
            <a:off x="2971800" y="54102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334000" y="54102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8519" b="14141"/>
          <a:stretch>
            <a:fillRect/>
          </a:stretch>
        </p:blipFill>
        <p:spPr>
          <a:xfrm>
            <a:off x="762000" y="609600"/>
            <a:ext cx="767461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7" name="Oval 5"/>
          <p:cNvSpPr/>
          <p:nvPr/>
        </p:nvSpPr>
        <p:spPr>
          <a:xfrm>
            <a:off x="2971800" y="5486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257800" y="54864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080" y="228600"/>
            <a:ext cx="7101205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3429000"/>
            <a:ext cx="4116705" cy="2788920"/>
          </a:xfrm>
          <a:prstGeom prst="rect">
            <a:avLst/>
          </a:prstGeom>
        </p:spPr>
      </p:pic>
      <p:pic>
        <p:nvPicPr>
          <p:cNvPr id="6" name="Content Placeholder 5" descr="tranh-ve-an-toan-giao-thong-cua-hoa-si"/>
          <p:cNvPicPr>
            <a:picLocks noGrp="1" noChangeAspect="1"/>
          </p:cNvPicPr>
          <p:nvPr>
            <p:ph idx="1"/>
          </p:nvPr>
        </p:nvPicPr>
        <p:blipFill>
          <a:blip r:embed="rId3"/>
          <a:srcRect l="15625" r="10156"/>
          <a:stretch>
            <a:fillRect/>
          </a:stretch>
        </p:blipFill>
        <p:spPr>
          <a:xfrm>
            <a:off x="4556125" y="76200"/>
            <a:ext cx="4316095" cy="2880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293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4"/>
          <p:cNvSpPr/>
          <p:nvPr/>
        </p:nvSpPr>
        <p:spPr>
          <a:xfrm>
            <a:off x="64135" y="3048000"/>
            <a:ext cx="4279265" cy="3352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8439" name="Picture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3"/>
          <p:cNvSpPr/>
          <p:nvPr/>
        </p:nvSpPr>
        <p:spPr>
          <a:xfrm>
            <a:off x="0" y="0"/>
            <a:ext cx="4267200" cy="2971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1" name="Rectangle 15"/>
          <p:cNvSpPr/>
          <p:nvPr/>
        </p:nvSpPr>
        <p:spPr>
          <a:xfrm>
            <a:off x="4495800" y="0"/>
            <a:ext cx="4648200" cy="297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2" name="Rectangle 16"/>
          <p:cNvSpPr/>
          <p:nvPr/>
        </p:nvSpPr>
        <p:spPr>
          <a:xfrm>
            <a:off x="4495800" y="3048000"/>
            <a:ext cx="4648200" cy="33528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50" grpId="0" bldLvl="0" animBg="1"/>
      <p:bldP spid="14349" grpId="0" bldLvl="0" animBg="1"/>
      <p:bldP spid="14351" grpId="0" bldLvl="0" animBg="1"/>
      <p:bldP spid="1435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27709"/>
            <a:ext cx="8229600" cy="1143000"/>
          </a:xfrm>
        </p:spPr>
        <p:txBody>
          <a:bodyPr/>
          <a:lstStyle/>
          <a:p>
            <a:r>
              <a:rPr lang="en-US" smtClean="0"/>
              <a:t>CHON ĐÁP ÁN ĐÚNG</a:t>
            </a:r>
            <a:endParaRPr lang="en-US"/>
          </a:p>
        </p:txBody>
      </p:sp>
      <p:pic>
        <p:nvPicPr>
          <p:cNvPr id="1026" name="Picture 2" descr="Vượt đèn đỏ gây tai nạn thì bị xử phạt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33" y="3930145"/>
            <a:ext cx="3813175" cy="25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:ĐÈN GIAO THÔNG -MGBC2 _SƯU TẦM | MN Bắc Cầ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1230673"/>
            <a:ext cx="3670447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828800" y="2048308"/>
            <a:ext cx="1496290" cy="1290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01090" y="4648200"/>
            <a:ext cx="1524000" cy="15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246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tuyên truyền an toàn giao thông trong trường Mầm n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2899410" cy="21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N TOÀN GIAO THÔNG CHO TRẺ EM - Sở GTVT, Ban ATGT thành phố và Sở TTTT Đà  Nẵng - YouTub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3326" r="26806" b="10214"/>
          <a:stretch/>
        </p:blipFill>
        <p:spPr bwMode="auto">
          <a:xfrm>
            <a:off x="4814454" y="2438400"/>
            <a:ext cx="2885555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BÀI TUYÊN TRUYỀN GIÁO DỤC AN TOÀN GIAO THÔNG CHO TRẺ TRONG TRƯỜNG MẦM N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7838" b="4307"/>
          <a:stretch/>
        </p:blipFill>
        <p:spPr bwMode="auto">
          <a:xfrm>
            <a:off x="4828309" y="4572000"/>
            <a:ext cx="2899409" cy="2059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509501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2667000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4725352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iển cấm đi ngược chiều - Thiết Bị An Toà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209867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VGT: Giải thích một số biển báo cấm thường gặ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78" y="2708275"/>
            <a:ext cx="2157117" cy="21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ển báo cấm đỗ xe P.131a, P.131b, P.131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-458" r="13478"/>
          <a:stretch/>
        </p:blipFill>
        <p:spPr bwMode="auto">
          <a:xfrm>
            <a:off x="4986905" y="4806950"/>
            <a:ext cx="2293370" cy="19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974816" y="983740"/>
            <a:ext cx="1530383" cy="15303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74816" y="2965654"/>
            <a:ext cx="1530384" cy="153038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4680" y="5105400"/>
            <a:ext cx="1510520" cy="151052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744" y="235459"/>
            <a:ext cx="5195455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B050"/>
                </a:solidFill>
              </a:rPr>
              <a:t>BIỀN NÀO LÀ BIỂN CẤM ĐI NGƯỢC CHIỀU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ển báo cấm người đi b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iển báo cấm người đi bộ và những điều cần biết r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530" r="33590" b="-1"/>
          <a:stretch/>
        </p:blipFill>
        <p:spPr bwMode="auto">
          <a:xfrm>
            <a:off x="5503717" y="503652"/>
            <a:ext cx="2286000" cy="21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ách phân biệt biển cấm xe gắn máy và xe mô t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5570" r="28714" b="18641"/>
          <a:stretch/>
        </p:blipFill>
        <p:spPr bwMode="auto">
          <a:xfrm>
            <a:off x="5652652" y="255419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iển báo cấm xe ô t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44" y="4763993"/>
            <a:ext cx="2022764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08909" y="637241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8037" y="2675633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4714025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8909" y="110700"/>
            <a:ext cx="5195455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B050"/>
                </a:solidFill>
              </a:rPr>
              <a:t>BIỀN NÀO LÀ BIỂN CẤM ĐI XE MÁY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ển báo cấm người đi b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iển báo cấm người đi bộ và những điều cần biết r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530" r="33590" b="-1"/>
          <a:stretch/>
        </p:blipFill>
        <p:spPr bwMode="auto">
          <a:xfrm>
            <a:off x="5607626" y="610611"/>
            <a:ext cx="2286000" cy="21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ách phân biệt biển cấm xe gắn máy và xe mô t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5570" r="28714" b="18641"/>
          <a:stretch/>
        </p:blipFill>
        <p:spPr bwMode="auto">
          <a:xfrm>
            <a:off x="5652652" y="2554193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iển báo cấm xe ô t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44" y="4763993"/>
            <a:ext cx="2022764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08909" y="637241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8037" y="2675633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4714025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8909" y="110700"/>
            <a:ext cx="5195455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B050"/>
                </a:solidFill>
              </a:rPr>
              <a:t>BIỀN NÀO LÀ BIỂN CẤM ĐI BỘ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decel="2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ển báo cấm người đi b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iển báo cấm người đi bộ và những điều cần biết r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530" r="33590" b="-1"/>
          <a:stretch/>
        </p:blipFill>
        <p:spPr bwMode="auto">
          <a:xfrm>
            <a:off x="5607626" y="500783"/>
            <a:ext cx="2286000" cy="21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Quy chuẩn mới, 40 loại biển báo cấm, tài xế cần nhớ để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ách phân biệt biển cấm xe gắn máy và xe mô t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5570" r="28714" b="18641"/>
          <a:stretch/>
        </p:blipFill>
        <p:spPr bwMode="auto">
          <a:xfrm>
            <a:off x="5683826" y="264099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iển báo cấm xe ô t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44" y="4763993"/>
            <a:ext cx="2022764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008909" y="637241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1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8037" y="2675633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2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4714025"/>
            <a:ext cx="1752600" cy="1752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</a:rPr>
              <a:t>3</a:t>
            </a:r>
            <a:endParaRPr lang="en-US" sz="72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12856"/>
            <a:ext cx="5195455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B050"/>
                </a:solidFill>
              </a:rPr>
              <a:t>BIỀN NÀO LÀ BIỂN CẤM Ô TÔ</a:t>
            </a: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o-cho-tre-mam-non-tho-chu-de-giao-thong-2_150420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9600" y="-4445"/>
            <a:ext cx="10292080" cy="68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19459" name="Picture 4" descr="5300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590800" y="2133600"/>
            <a:ext cx="5486400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Bài học kết thúc xin chào và hẹn gặp lại!</a:t>
            </a:r>
          </a:p>
        </p:txBody>
      </p:sp>
      <p:pic>
        <p:nvPicPr>
          <p:cNvPr id="19461" name="Picture 6" descr="s_f_01_481_01_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22225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076" name="Picture 4" descr="45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0" y="-107315"/>
            <a:ext cx="9144000" cy="696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4100" name="Picture 4" descr="3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5124" name="Picture 4" descr="37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6148" name="Picture 4" descr="2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t="2222"/>
          <a:stretch>
            <a:fillRect/>
          </a:stretch>
        </p:blipFill>
        <p:spPr>
          <a:xfrm>
            <a:off x="0" y="-39370"/>
            <a:ext cx="9144000" cy="6897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9219" name="Picture 4" descr="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7238"/>
          </a:xfrm>
          <a:ln/>
        </p:spPr>
      </p:pic>
      <p:sp>
        <p:nvSpPr>
          <p:cNvPr id="2" name="Multiply 1"/>
          <p:cNvSpPr/>
          <p:nvPr/>
        </p:nvSpPr>
        <p:spPr>
          <a:xfrm>
            <a:off x="3373755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0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7172" name="Picture 4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ultiply 1"/>
          <p:cNvSpPr/>
          <p:nvPr/>
        </p:nvSpPr>
        <p:spPr>
          <a:xfrm>
            <a:off x="1905000" y="23622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876800" y="1600200"/>
            <a:ext cx="1718310" cy="105473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159</Words>
  <Application>Microsoft Office PowerPoint</Application>
  <PresentationFormat>On-screen Show (4:3)</PresentationFormat>
  <Paragraphs>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.VnTime</vt:lpstr>
      <vt:lpstr>.VnTimeH</vt:lpstr>
      <vt:lpstr>Arial</vt:lpstr>
      <vt:lpstr>Times New Roman</vt:lpstr>
      <vt:lpstr>Default Design</vt:lpstr>
      <vt:lpstr>1_Default Design</vt:lpstr>
      <vt:lpstr>PHÒNG GIÁO DỤC ĐÀO TẠO QUẬN LONG BIÊN TRƯỜNG MẦM NON HOA HƯỚNG DƯƠNG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đi ngược chiều</vt:lpstr>
      <vt:lpstr>PowerPoint Presentation</vt:lpstr>
      <vt:lpstr>Đội mũ bảo hiểm khi tham gia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ngồi trên ô tô thò đầu, thò tay ra ngoài ô cửa xe đúng hay sai?</vt:lpstr>
      <vt:lpstr>PowerPoint Presentation</vt:lpstr>
      <vt:lpstr>PowerPoint Presentation</vt:lpstr>
      <vt:lpstr>PowerPoint Presentation</vt:lpstr>
      <vt:lpstr>CHON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Trung Tuyen</dc:creator>
  <cp:lastModifiedBy>Administrator</cp:lastModifiedBy>
  <cp:revision>21</cp:revision>
  <dcterms:created xsi:type="dcterms:W3CDTF">2010-01-18T14:21:45Z</dcterms:created>
  <dcterms:modified xsi:type="dcterms:W3CDTF">2025-03-17T08:11:08Z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2B16900D6EC14B4087BB754B36587BE5_12</vt:lpwstr>
  </property>
  <property fmtid="{D5CDD505-2E9C-101B-9397-08002B2CF9AE}" pid="3" name="KSOProductBuildVer">
    <vt:lpwstr>1033-12.2.0.13489</vt:lpwstr>
  </property>
</Properties>
</file>