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7" r:id="rId4"/>
    <p:sldId id="258" r:id="rId5"/>
    <p:sldId id="256" r:id="rId6"/>
    <p:sldId id="257" r:id="rId7"/>
    <p:sldId id="264" r:id="rId8"/>
    <p:sldId id="262" r:id="rId9"/>
    <p:sldId id="263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9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8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8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9885-0168-4333-8F87-FF1DA8CF6889}" type="datetimeFigureOut">
              <a:rPr lang="en-US" smtClean="0"/>
              <a:t>14/3/2025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81A1-28E4-4517-BFF6-B3F01113F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164"/>
            <a:ext cx="10210800" cy="3890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</a:p>
          <a:p>
            <a:pPr marL="0" indent="0" algn="ctr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Thu Hà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86" y="830997"/>
            <a:ext cx="1454728" cy="1454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236" y="0"/>
            <a:ext cx="683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</p:spTree>
    <p:extLst>
      <p:ext uri="{BB962C8B-B14F-4D97-AF65-F5344CB8AC3E}">
        <p14:creationId xmlns:p14="http://schemas.microsoft.com/office/powerpoint/2010/main" val="37682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52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nhóm đối tượng không thay đổi, nhưng số thứ tự sẽ thay đổi tuỳ thuộc theo hướng đếm và vị trí của đối tượng đó trong nhóm</a:t>
            </a:r>
          </a:p>
        </p:txBody>
      </p:sp>
    </p:spTree>
    <p:extLst>
      <p:ext uri="{BB962C8B-B14F-4D97-AF65-F5344CB8AC3E}">
        <p14:creationId xmlns:p14="http://schemas.microsoft.com/office/powerpoint/2010/main" val="2652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19" y="24330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củng cố: </a:t>
            </a:r>
            <a:b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nào thông minh”</a:t>
            </a:r>
          </a:p>
        </p:txBody>
      </p:sp>
    </p:spTree>
    <p:extLst>
      <p:ext uri="{BB962C8B-B14F-4D97-AF65-F5344CB8AC3E}">
        <p14:creationId xmlns:p14="http://schemas.microsoft.com/office/powerpoint/2010/main" val="38556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251358" y="-14474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7" y="2095476"/>
            <a:ext cx="2707342" cy="2091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97" y="2176661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8" y="2176661"/>
            <a:ext cx="2707342" cy="2091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06" y="2166996"/>
            <a:ext cx="2358815" cy="194838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272425" y="1411679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-1027"/>
            <a:ext cx="930763" cy="5235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17" y="2186326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29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15053 -0.05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2" animBg="1"/>
      <p:bldP spid="24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049" r="2390" b="3781"/>
          <a:stretch/>
        </p:blipFill>
        <p:spPr>
          <a:xfrm>
            <a:off x="61" y="-86192"/>
            <a:ext cx="12192000" cy="6944192"/>
          </a:xfrm>
          <a:prstGeom prst="rect">
            <a:avLst/>
          </a:prstGeom>
        </p:spPr>
      </p:pic>
      <p:sp>
        <p:nvSpPr>
          <p:cNvPr id="5" name="AutoShape 2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quả cam vàng tươi ngon -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" y="1953846"/>
            <a:ext cx="2409524" cy="186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21" y="2102825"/>
            <a:ext cx="2707342" cy="2091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75" y="1969349"/>
            <a:ext cx="2502107" cy="1932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84" y="2252101"/>
            <a:ext cx="1926407" cy="15912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0800000">
            <a:off x="8480049" y="1647002"/>
            <a:ext cx="2595282" cy="4706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98" y="0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603296" y="4985343"/>
            <a:ext cx="938198" cy="7528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16788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00129" y="4965934"/>
            <a:ext cx="908047" cy="7722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77" y="1985168"/>
            <a:ext cx="2707342" cy="20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9648 -0.0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472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9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23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461442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6031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2" y="3212500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99" y="1624629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482789" y="116347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708132" y="480037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30377 0.4326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21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iño pintura cartel material de anteceden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9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0" y="4776813"/>
            <a:ext cx="1870600" cy="187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144867"/>
            <a:ext cx="1587871" cy="158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3281436"/>
            <a:ext cx="1587871" cy="15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5" y="1663261"/>
            <a:ext cx="1587871" cy="158787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0800000">
            <a:off x="4572500" y="3905645"/>
            <a:ext cx="627529" cy="27417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99778" y="4927283"/>
            <a:ext cx="1847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9600" b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2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652207" y="2115501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4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708132" y="3504360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708132" y="4938794"/>
            <a:ext cx="1290889" cy="10969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rial" panose="020B7200000000000000" pitchFamily="34" charset="0"/>
              </a:rPr>
              <a:t>1</a:t>
            </a:r>
            <a:endParaRPr lang="en-US" sz="6600" b="1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2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7266 0.05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352"/>
          <a:stretch/>
        </p:blipFill>
        <p:spPr>
          <a:xfrm>
            <a:off x="0" y="26625"/>
            <a:ext cx="12093389" cy="683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5" y="1921551"/>
            <a:ext cx="1882588" cy="290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51" y="1802454"/>
            <a:ext cx="2878768" cy="287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89" y="2153920"/>
            <a:ext cx="1958394" cy="233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6" y="2128061"/>
            <a:ext cx="1761689" cy="228367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35235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A: Đúng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3114" y="4786345"/>
            <a:ext cx="1904216" cy="6051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B: Sai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30" y="4674001"/>
            <a:ext cx="1052107" cy="1052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67" y="4674001"/>
            <a:ext cx="1320819" cy="1109973"/>
          </a:xfrm>
          <a:prstGeom prst="rect">
            <a:avLst/>
          </a:prstGeom>
        </p:spPr>
      </p:pic>
      <p:pic>
        <p:nvPicPr>
          <p:cNvPr id="15" name="Đếm ngược 5s">
            <a:hlinkClick r:id="" action="ppaction://media"/>
            <a:extLst>
              <a:ext uri="{FF2B5EF4-FFF2-40B4-BE49-F238E27FC236}">
                <a16:creationId xmlns:a16="http://schemas.microsoft.com/office/drawing/2014/main" id="{90A0AD97-FBC0-4E40-ACD1-174749150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61237" y="120279"/>
            <a:ext cx="930763" cy="52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1991" y="1398331"/>
            <a:ext cx="960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gà trống đứng ở vị trí thứ 3 từ trái sang phải,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362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2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b8/86/01/b8860116871f71052f9d76fd5deb3c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0810" y="2157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bạn”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1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40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7871" y="2381148"/>
            <a:ext cx="83775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apDem-BeThaoVan-6929187">
            <a:hlinkClick r:id="" action="ppaction://media"/>
            <a:extLst>
              <a:ext uri="{FF2B5EF4-FFF2-40B4-BE49-F238E27FC236}">
                <a16:creationId xmlns:a16="http://schemas.microsoft.com/office/drawing/2014/main" id="{37BD7DF5-A4F3-1701-AF30-4A9B4EABC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0702212" y="5373815"/>
            <a:ext cx="1127247" cy="11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973BC9-C17A-6898-7CD4-E1BBDA60A38F}"/>
              </a:ext>
            </a:extLst>
          </p:cNvPr>
          <p:cNvSpPr txBox="1">
            <a:spLocks/>
          </p:cNvSpPr>
          <p:nvPr/>
        </p:nvSpPr>
        <p:spPr>
          <a:xfrm>
            <a:off x="2442017" y="2612078"/>
            <a:ext cx="5997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300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d4/70/4b/d4704baf5289cc7d8aff57f3f2354a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12373"/>
          <a:stretch/>
        </p:blipFill>
        <p:spPr bwMode="auto">
          <a:xfrm>
            <a:off x="-37000" y="65314"/>
            <a:ext cx="12074764" cy="67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9232" y="152768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2589" y="1458115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69530" y="1423994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6175" y="1423994"/>
            <a:ext cx="126188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F4D0E-C182-C48F-CB15-5C18AB416987}"/>
              </a:ext>
            </a:extLst>
          </p:cNvPr>
          <p:cNvSpPr txBox="1"/>
          <p:nvPr/>
        </p:nvSpPr>
        <p:spPr>
          <a:xfrm>
            <a:off x="2875675" y="830400"/>
            <a:ext cx="7994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6467" y="3853542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6327" y="3853540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606" y="3853539"/>
            <a:ext cx="1847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5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89647" y="2142310"/>
            <a:ext cx="1114673" cy="17112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.VnArial" panose="020B7200000000000000" pitchFamily="34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842BF-C11B-2F89-9A74-81DFBEB75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6" y="380584"/>
            <a:ext cx="3119146" cy="5122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30BC9-6E1E-BDD1-8600-617BC2990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8" y="436672"/>
            <a:ext cx="3119146" cy="512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96E98-DA86-DE5A-149B-A5B88A126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3" y="443208"/>
            <a:ext cx="3119146" cy="512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D91A01-6ACA-9E71-0FB8-D07C9E9B2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87" y="443208"/>
            <a:ext cx="2811178" cy="5397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7890" y="3853542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7750" y="3853540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988" y="3877013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2212" y="385353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828800" y="107762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Củ Cà Rốt Rau Món Ăn Khỏe - Ảnh miễn phí trên Pixabay - Pixabay"/>
          <p:cNvSpPr>
            <a:spLocks noChangeAspect="1" noChangeArrowheads="1"/>
          </p:cNvSpPr>
          <p:nvPr/>
        </p:nvSpPr>
        <p:spPr bwMode="auto">
          <a:xfrm>
            <a:off x="191975" y="-648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8F64C-55FE-B816-8188-1022FD519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7" y="-45165"/>
            <a:ext cx="3119146" cy="5122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D1BE11-0E2B-6E8C-DC36-8CBADE485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89" y="87533"/>
            <a:ext cx="3119146" cy="512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E49820-8291-37C6-21D7-02198A4BC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81" y="17472"/>
            <a:ext cx="3119146" cy="512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830FBD-445D-F805-6813-498B16771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63" y="87533"/>
            <a:ext cx="2518981" cy="5397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0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93595" y="423528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73373" y="4235289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1379" y="4254576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2169" y="4235288"/>
            <a:ext cx="1261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9143318" y="-64688"/>
            <a:ext cx="2246812" cy="538839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6819F-876A-F516-B89D-6A1FF312A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964" y="54274"/>
            <a:ext cx="3119146" cy="5122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7959F-FC5E-FFD8-0C64-245E6F613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72" y="61458"/>
            <a:ext cx="3119146" cy="5122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B696B-3558-EE4C-F417-67BCD3BC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94" y="0"/>
            <a:ext cx="3119146" cy="512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4421BC-310A-F4E5-FE90-F0DB98F9B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1" y="128749"/>
            <a:ext cx="2401510" cy="5397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61841" y="-68780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4984" y="122177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61840" y="253759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4708" y="3852549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8" name="Up Arrow 17"/>
          <p:cNvSpPr/>
          <p:nvPr/>
        </p:nvSpPr>
        <p:spPr>
          <a:xfrm rot="10800000">
            <a:off x="2802521" y="212556"/>
            <a:ext cx="556799" cy="2332666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58814-F71F-A78B-6345-3113B5F71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20" y="-491130"/>
            <a:ext cx="2845837" cy="2857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BEE43-F313-54F4-9FFE-7561042A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48" y="886742"/>
            <a:ext cx="2845837" cy="285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F1877-FDE6-FF0A-D41F-9624F1212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08" y="2264614"/>
            <a:ext cx="2845837" cy="2857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277A3A-328E-53A5-A0EE-1A5B8FEEF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95" y="3552916"/>
            <a:ext cx="1926305" cy="2763909"/>
          </a:xfrm>
          <a:prstGeom prst="rect">
            <a:avLst/>
          </a:prstGeom>
          <a:noFill/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C573FB7E-A5DC-0AA7-F3DF-88AF2FAE7BC8}"/>
              </a:ext>
            </a:extLst>
          </p:cNvPr>
          <p:cNvSpPr/>
          <p:nvPr/>
        </p:nvSpPr>
        <p:spPr>
          <a:xfrm>
            <a:off x="3767408" y="4167952"/>
            <a:ext cx="3590364" cy="163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47162" y="5367871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9808" y="3636185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5068" y="1933272"/>
            <a:ext cx="90281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3</a:t>
            </a:r>
            <a:endParaRPr lang="en-US" sz="10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5983" y="338527"/>
            <a:ext cx="90281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" name="Up Arrow 1"/>
          <p:cNvSpPr/>
          <p:nvPr/>
        </p:nvSpPr>
        <p:spPr>
          <a:xfrm>
            <a:off x="2907979" y="3818966"/>
            <a:ext cx="588255" cy="2293108"/>
          </a:xfrm>
          <a:prstGeom prst="upArrow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820484" y="261892"/>
            <a:ext cx="3590364" cy="16312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5E263-6875-3A10-7B8F-0B1A7C4F4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60" y="4724889"/>
            <a:ext cx="1926305" cy="276390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1DB5C-9924-3E9A-9B8C-6C705CD75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19" y="3121664"/>
            <a:ext cx="2845837" cy="2857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B8A2A6-4AA8-5C65-D61F-DF05EE4CC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34" y="1654593"/>
            <a:ext cx="2845837" cy="285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3313DF-4B52-D28B-7714-CAD8672AF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83" y1="65938" x2="57697" y2="65929"/>
                        <a14:backgroundMark x1="22188" y1="60703" x2="40417" y2="64531"/>
                        <a14:backgroundMark x1="40417" y1="64531" x2="44375" y2="67813"/>
                        <a14:backgroundMark x1="44375" y1="66875" x2="57500" y2="66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33" y="-91702"/>
            <a:ext cx="2845837" cy="28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  <p:bldP spid="17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172</Words>
  <Application>Microsoft Office PowerPoint</Application>
  <PresentationFormat>Widescreen</PresentationFormat>
  <Paragraphs>51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lượng nhóm đối tượng không thay đổi, nhưng số thứ tự sẽ thay đổi tuỳ thuộc theo hướng đếm và vị trí của đối tượng đó trong nhóm</vt:lpstr>
      <vt:lpstr>Trò chơi củng cố:  “Bé nào thông minh”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củng cố:  “Kết bạn”</vt:lpstr>
      <vt:lpstr>3. Kết thúc Xin cảm ơn và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71</cp:revision>
  <dcterms:created xsi:type="dcterms:W3CDTF">2023-10-21T09:00:28Z</dcterms:created>
  <dcterms:modified xsi:type="dcterms:W3CDTF">2025-03-14T00:58:11Z</dcterms:modified>
</cp:coreProperties>
</file>