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2"/>
  </p:notesMasterIdLst>
  <p:sldIdLst>
    <p:sldId id="279" r:id="rId3"/>
    <p:sldId id="316" r:id="rId4"/>
    <p:sldId id="292" r:id="rId5"/>
    <p:sldId id="309" r:id="rId6"/>
    <p:sldId id="273" r:id="rId7"/>
    <p:sldId id="312" r:id="rId8"/>
    <p:sldId id="313" r:id="rId9"/>
    <p:sldId id="314" r:id="rId10"/>
    <p:sldId id="303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800000"/>
    <a:srgbClr val="993300"/>
    <a:srgbClr val="00FFFF"/>
    <a:srgbClr val="33CCFF"/>
    <a:srgbClr val="FFFF66"/>
    <a:srgbClr val="3366CC"/>
    <a:srgbClr val="174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6" autoAdjust="0"/>
    <p:restoredTop sz="94492" autoAdjust="0"/>
  </p:normalViewPr>
  <p:slideViewPr>
    <p:cSldViewPr>
      <p:cViewPr varScale="1">
        <p:scale>
          <a:sx n="64" d="100"/>
          <a:sy n="64" d="100"/>
        </p:scale>
        <p:origin x="1422" y="66"/>
      </p:cViewPr>
      <p:guideLst>
        <p:guide orient="horz" pos="216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374946-EF01-B2F5-1DE4-2A6D8B3D83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06E6B-E598-5E74-68FD-612742C0346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1A9832F-E6E0-4147-BBA2-FEC761115F70}" type="datetimeFigureOut">
              <a:rPr lang="en-US"/>
              <a:pPr>
                <a:defRPr/>
              </a:pPr>
              <a:t>2/14/2025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6305F9D-8384-853A-5773-96D8F09A35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A3C1A1F-CC2A-7772-2B31-B628231E3E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D198B6-E6B5-B56A-E681-814C64213A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4EE14A-8071-E43A-DBB3-746E668A86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noProof="1"/>
            </a:lvl1pPr>
          </a:lstStyle>
          <a:p>
            <a:fld id="{AFCBAEA0-189B-41DF-825D-900098B7928E}" type="slidenum">
              <a:rPr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40CD94-DD9B-1CAA-B9B2-66E71B9805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1A51E2-AA00-6228-F5AD-B5B5B326AE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7FE80B-22FF-A14D-D8DE-02CC9AFBD6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1DE9AB-FF1F-4D67-A53A-EE5209A21F88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021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E2D145-39B9-F071-C830-16EC7FD0A9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F1E9BB-811D-177D-3DAC-7C496EF89C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A72EC6-E061-75B7-B8C3-ECC31B0EC4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D1589-8724-4F5E-AF4F-B8A377B3BE21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917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47CC8E-DD33-D9D9-3EB1-58144BCCEF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ACC0AF-8519-D50D-537B-6403BC9703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91308D-28E0-4489-E46C-A302D93362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6020FF-6EA9-4537-A770-F465F3342283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5189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4B69A00-A6AD-941C-7671-860300216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D0BD2B6-377C-5B8B-71CF-96A601E60D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5D27623-79A4-7CE1-9770-BCCFA3837D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657442-9E9E-4ED8-8099-DCD45A93C550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529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8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43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73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57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07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81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01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CAE378-2E86-5D0C-F30A-43675B9264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D0A68E-FFCB-4A41-53A6-ED3336E5AC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6F9191-FBAE-64F6-DC8C-9E4B7A6712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7E5CD6-636B-4358-830B-4648602240FF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6112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18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21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00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93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143A2D-2F7B-273A-A822-53126F022B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A4DC93-C183-61F9-B33A-77D5A5EC19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1CCCF3-71F7-B2BB-ED6B-3F163CDF8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2D93EF-0866-4F6D-9E6D-3C6CB7B64BF4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219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6F855A-C4EA-DF6C-BFF9-1530E5D406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8DB93D-B0B2-D857-B1E1-9D3DBFFE13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D5804A-4BE7-9CB6-5A30-185EF1FCA1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27E46C-C691-4033-A3D3-60232082F4A7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256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3BC80E8-8F51-A7BA-3152-2B3262ABE7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52CCE1C-046C-F9DE-EE26-20772353E5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7AE7249-AEDE-48A2-F384-820CFEDC34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CD0F89-C2AD-468F-87C8-DEA07129427E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9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5CFFB90-318F-C72C-ACD5-28208DB7B7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E474957-0B07-CE50-8095-EAA1C1BAFE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9A71533-CF84-3F45-447A-A5F328AE89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479267-BE25-41E9-B97C-CCDE281E59C8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705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8CCEC8C-FD6E-0A77-4077-621759C0F8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294DAE0-C412-F8F7-74BA-31D10E0DFB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981B1C3-A50A-DC15-A724-BF30BECE3C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AE440D-CAF6-4B99-BC51-2CE56156C151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578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2E8DA7-9DF7-71D3-8202-7F8EA7D150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24778D-0539-1112-201D-EAF01226C3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9C1414-DF12-0CFA-ADF4-B4769ACFC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F606D5-91E6-4F2E-A680-6EF2624A0F31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5849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2BA2F3-4061-D8E5-F5AA-FAD6218031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4451A8-2FE5-61B0-A5C0-5BA9D43CC6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06FF49-E683-2B68-22EA-CBD4C41915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6CAEE-38DE-45F5-B43A-5836A42D9455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265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56B5B04-01D0-5E8E-A9C3-4CD4A04EC1E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7152E00-674C-9E4C-7F74-1549397C203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id="{7A6E6852-84DA-8411-775D-78F8DEE224A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3" name="Rectangle 5">
            <a:extLst>
              <a:ext uri="{FF2B5EF4-FFF2-40B4-BE49-F238E27FC236}">
                <a16:creationId xmlns:a16="http://schemas.microsoft.com/office/drawing/2014/main" id="{4DBF1EA4-AB24-6781-D461-A3CDBD2215B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4" name="Rectangle 6">
            <a:extLst>
              <a:ext uri="{FF2B5EF4-FFF2-40B4-BE49-F238E27FC236}">
                <a16:creationId xmlns:a16="http://schemas.microsoft.com/office/drawing/2014/main" id="{88FB6EE8-5257-E819-28D5-B02686A44E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noProof="1"/>
            </a:lvl1pPr>
          </a:lstStyle>
          <a:p>
            <a:fld id="{0E29AE6D-CC11-4C8D-B322-E33D47404BDB}" type="slidenum">
              <a:rPr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3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BAI%20SOAN%202015-2016\giao%20an%20chu%20de%20thuc%20vat\Mon%20Toan\so%207%20tiet%201%20thuc%20vat\L&#253;%20cay%20xanh.mp3" TargetMode="Externa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9.wav"/><Relationship Id="rId7" Type="http://schemas.openxmlformats.org/officeDocument/2006/relationships/image" Target="../media/image18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audio" Target="../media/audio10.wav"/><Relationship Id="rId4" Type="http://schemas.openxmlformats.org/officeDocument/2006/relationships/audio" Target="../media/audio3.wav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.wav"/><Relationship Id="rId11" Type="http://schemas.openxmlformats.org/officeDocument/2006/relationships/image" Target="../media/image24.png"/><Relationship Id="rId5" Type="http://schemas.openxmlformats.org/officeDocument/2006/relationships/audio" Target="../media/audio7.wav"/><Relationship Id="rId10" Type="http://schemas.openxmlformats.org/officeDocument/2006/relationships/image" Target="../media/image23.png"/><Relationship Id="rId4" Type="http://schemas.openxmlformats.org/officeDocument/2006/relationships/audio" Target="../media/audio10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27.png"/><Relationship Id="rId5" Type="http://schemas.openxmlformats.org/officeDocument/2006/relationships/audio" Target="../media/audio12.wav"/><Relationship Id="rId10" Type="http://schemas.openxmlformats.org/officeDocument/2006/relationships/image" Target="../media/image26.png"/><Relationship Id="rId4" Type="http://schemas.openxmlformats.org/officeDocument/2006/relationships/audio" Target="../media/audio10.wav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5275" y="4747703"/>
            <a:ext cx="5056392" cy="2554545"/>
          </a:xfrm>
          <a:custGeom>
            <a:avLst/>
            <a:gdLst/>
            <a:ahLst/>
            <a:cxnLst/>
            <a:rect l="l" t="t" r="r" b="b"/>
            <a:pathLst>
              <a:path w="11513329" h="5617545">
                <a:moveTo>
                  <a:pt x="0" y="0"/>
                </a:moveTo>
                <a:lnTo>
                  <a:pt x="11513329" y="0"/>
                </a:lnTo>
                <a:lnTo>
                  <a:pt x="11513329" y="5617545"/>
                </a:lnTo>
                <a:lnTo>
                  <a:pt x="0" y="56175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714970" y="4581500"/>
            <a:ext cx="3989045" cy="1825783"/>
          </a:xfrm>
          <a:custGeom>
            <a:avLst/>
            <a:gdLst/>
            <a:ahLst/>
            <a:cxnLst/>
            <a:rect l="l" t="t" r="r" b="b"/>
            <a:pathLst>
              <a:path w="9921966" h="3683530">
                <a:moveTo>
                  <a:pt x="0" y="0"/>
                </a:moveTo>
                <a:lnTo>
                  <a:pt x="9921966" y="0"/>
                </a:lnTo>
                <a:lnTo>
                  <a:pt x="9921966" y="3683530"/>
                </a:lnTo>
                <a:lnTo>
                  <a:pt x="0" y="3683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20990" y="5331753"/>
            <a:ext cx="5987959" cy="1737162"/>
          </a:xfrm>
          <a:custGeom>
            <a:avLst/>
            <a:gdLst/>
            <a:ahLst/>
            <a:cxnLst/>
            <a:rect l="l" t="t" r="r" b="b"/>
            <a:pathLst>
              <a:path w="13284116" h="5214016">
                <a:moveTo>
                  <a:pt x="0" y="0"/>
                </a:moveTo>
                <a:lnTo>
                  <a:pt x="13284116" y="0"/>
                </a:lnTo>
                <a:lnTo>
                  <a:pt x="13284116" y="5214016"/>
                </a:lnTo>
                <a:lnTo>
                  <a:pt x="0" y="52140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717330" flipH="1">
            <a:off x="-311620" y="-513114"/>
            <a:ext cx="2573211" cy="2457997"/>
          </a:xfrm>
          <a:custGeom>
            <a:avLst/>
            <a:gdLst/>
            <a:ahLst/>
            <a:cxnLst/>
            <a:rect l="l" t="t" r="r" b="b"/>
            <a:pathLst>
              <a:path w="5554650" h="6021301">
                <a:moveTo>
                  <a:pt x="5554650" y="0"/>
                </a:moveTo>
                <a:lnTo>
                  <a:pt x="0" y="0"/>
                </a:lnTo>
                <a:lnTo>
                  <a:pt x="0" y="6021301"/>
                </a:lnTo>
                <a:lnTo>
                  <a:pt x="5554650" y="6021301"/>
                </a:lnTo>
                <a:lnTo>
                  <a:pt x="555465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717330" flipH="1" flipV="1">
            <a:off x="7223327" y="-282109"/>
            <a:ext cx="2247361" cy="2517578"/>
          </a:xfrm>
          <a:custGeom>
            <a:avLst/>
            <a:gdLst/>
            <a:ahLst/>
            <a:cxnLst/>
            <a:rect l="l" t="t" r="r" b="b"/>
            <a:pathLst>
              <a:path w="5287097" h="5731270">
                <a:moveTo>
                  <a:pt x="5287096" y="5731270"/>
                </a:moveTo>
                <a:lnTo>
                  <a:pt x="0" y="5731270"/>
                </a:lnTo>
                <a:lnTo>
                  <a:pt x="0" y="0"/>
                </a:lnTo>
                <a:lnTo>
                  <a:pt x="5287096" y="0"/>
                </a:lnTo>
                <a:lnTo>
                  <a:pt x="5287096" y="573127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AE4B33-9B17-4F7D-9BB8-E41337E3CC17}"/>
              </a:ext>
            </a:extLst>
          </p:cNvPr>
          <p:cNvSpPr txBox="1"/>
          <p:nvPr/>
        </p:nvSpPr>
        <p:spPr>
          <a:xfrm>
            <a:off x="1759328" y="291547"/>
            <a:ext cx="58761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ƯỜNG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MN HOA H</a:t>
            </a: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ƯỚNG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</a:t>
            </a: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</a:t>
            </a:r>
            <a:endParaRPr kumimoji="0" lang="vi-VN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 hội CNTT và chuyển đổi số năm 2025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EC4A47-68BE-4292-ABC2-76F61B4ED9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684" y="1145191"/>
            <a:ext cx="1143732" cy="114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21BE83-7FE7-439C-A634-E4D6B2140993}"/>
              </a:ext>
            </a:extLst>
          </p:cNvPr>
          <p:cNvSpPr txBox="1"/>
          <p:nvPr/>
        </p:nvSpPr>
        <p:spPr>
          <a:xfrm>
            <a:off x="1915794" y="2311570"/>
            <a:ext cx="579369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giảng điện tử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trẻ lập số 2, nhận biết chữ số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Lứa tuổi: 4 -5 tuổi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viên: Nguyễn Thị Dương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Email: nguyenduong531991@gmai.com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Điện thoại: 0349616192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Đơn vị: Trường mầm non Hoa Hướng Dương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Tháng 2 năm 2025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blipFill dpi="0" rotWithShape="0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hoa-dong-tien-1">
            <a:extLst>
              <a:ext uri="{FF2B5EF4-FFF2-40B4-BE49-F238E27FC236}">
                <a16:creationId xmlns:a16="http://schemas.microsoft.com/office/drawing/2014/main" id="{9EBF0E56-ED63-6015-EEC3-9EEE037DF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4242" r="12782" b="5026"/>
          <a:stretch>
            <a:fillRect/>
          </a:stretch>
        </p:blipFill>
        <p:spPr bwMode="auto">
          <a:xfrm>
            <a:off x="1828800" y="3581400"/>
            <a:ext cx="1825625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3" descr="hinh anh con buom dep (6)">
            <a:extLst>
              <a:ext uri="{FF2B5EF4-FFF2-40B4-BE49-F238E27FC236}">
                <a16:creationId xmlns:a16="http://schemas.microsoft.com/office/drawing/2014/main" id="{014B07BE-0E12-D5A8-665C-71EF19CB4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" t="11327" r="1851" b="5913"/>
          <a:stretch>
            <a:fillRect/>
          </a:stretch>
        </p:blipFill>
        <p:spPr bwMode="auto">
          <a:xfrm>
            <a:off x="1752600" y="2209800"/>
            <a:ext cx="1744663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oa-dong-tien-1">
            <a:extLst>
              <a:ext uri="{FF2B5EF4-FFF2-40B4-BE49-F238E27FC236}">
                <a16:creationId xmlns:a16="http://schemas.microsoft.com/office/drawing/2014/main" id="{7131AEDC-70E3-1DB4-7DF2-21153933D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4242" r="12782" b="5026"/>
          <a:stretch>
            <a:fillRect/>
          </a:stretch>
        </p:blipFill>
        <p:spPr bwMode="auto">
          <a:xfrm>
            <a:off x="4033838" y="3657600"/>
            <a:ext cx="1825625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hinh anh con buom dep (6)">
            <a:extLst>
              <a:ext uri="{FF2B5EF4-FFF2-40B4-BE49-F238E27FC236}">
                <a16:creationId xmlns:a16="http://schemas.microsoft.com/office/drawing/2014/main" id="{296DD487-1DD2-BD6B-D41B-A73D8F009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" t="11327" r="1851" b="5913"/>
          <a:stretch>
            <a:fillRect/>
          </a:stretch>
        </p:blipFill>
        <p:spPr bwMode="auto">
          <a:xfrm>
            <a:off x="4114800" y="2209800"/>
            <a:ext cx="1744663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1">
            <a:extLst>
              <a:ext uri="{FF2B5EF4-FFF2-40B4-BE49-F238E27FC236}">
                <a16:creationId xmlns:a16="http://schemas.microsoft.com/office/drawing/2014/main" id="{9C2301F2-BAFD-42D1-BE67-D09A3E252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28600"/>
            <a:ext cx="73501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en-US" sz="5400" b="1">
                <a:solidFill>
                  <a:srgbClr val="0033CC"/>
                </a:solidFill>
                <a:latin typeface="Times New Roman" panose="02020603050405020304" pitchFamily="18" charset="0"/>
              </a:rPr>
              <a:t>Xếp thành 1 hàng ngang</a:t>
            </a:r>
          </a:p>
        </p:txBody>
      </p:sp>
    </p:spTree>
  </p:cSld>
  <p:clrMapOvr>
    <a:masterClrMapping/>
  </p:clrMapOvr>
  <p:transition>
    <p:wheel spokes="8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Rectangle 3">
            <a:extLst>
              <a:ext uri="{FF2B5EF4-FFF2-40B4-BE49-F238E27FC236}">
                <a16:creationId xmlns:a16="http://schemas.microsoft.com/office/drawing/2014/main" id="{3B917129-2AA3-5F07-BEC7-1B2D38D04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981200"/>
            <a:ext cx="3048000" cy="44196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66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en-US" sz="18200" b="1">
                <a:solidFill>
                  <a:srgbClr val="000099"/>
                </a:solidFill>
              </a:rPr>
              <a:t>2</a:t>
            </a:r>
          </a:p>
        </p:txBody>
      </p:sp>
      <p:sp>
        <p:nvSpPr>
          <p:cNvPr id="5123" name="Text Box 1">
            <a:extLst>
              <a:ext uri="{FF2B5EF4-FFF2-40B4-BE49-F238E27FC236}">
                <a16:creationId xmlns:a16="http://schemas.microsoft.com/office/drawing/2014/main" id="{C8254684-E9DF-D99D-439A-2788DF962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04800"/>
            <a:ext cx="61150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54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5400">
                <a:solidFill>
                  <a:srgbClr val="C00000"/>
                </a:solidFill>
                <a:latin typeface="Times New Roman" panose="02020603050405020304" pitchFamily="18" charset="0"/>
              </a:rPr>
              <a:t>Bé hãy đọc to chữ số</a:t>
            </a:r>
          </a:p>
        </p:txBody>
      </p:sp>
    </p:spTree>
  </p:cSld>
  <p:clrMapOvr>
    <a:masterClrMapping/>
  </p:clrMapOvr>
  <p:transition spd="slow">
    <p:circl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3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3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3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23"/>
                  </p:tgtEl>
                </p:cond>
              </p:nextCondLst>
            </p:seq>
          </p:childTnLst>
        </p:cTn>
      </p:par>
    </p:tnLst>
    <p:bldLst>
      <p:bldP spid="133123" grpId="0" animBg="1"/>
      <p:bldP spid="13312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AutoShape 22">
            <a:extLst>
              <a:ext uri="{FF2B5EF4-FFF2-40B4-BE49-F238E27FC236}">
                <a16:creationId xmlns:a16="http://schemas.microsoft.com/office/drawing/2014/main" id="{659E12A6-C2D1-1F28-6C9D-36025C6D4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050" y="2667000"/>
            <a:ext cx="1335088" cy="1381125"/>
          </a:xfrm>
          <a:prstGeom prst="flowChartAlternateProcess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7200" b="1">
                <a:solidFill>
                  <a:srgbClr val="000099"/>
                </a:solidFill>
              </a:rPr>
              <a:t>2</a:t>
            </a:r>
          </a:p>
        </p:txBody>
      </p:sp>
      <p:pic>
        <p:nvPicPr>
          <p:cNvPr id="6149" name="Picture 3" descr="hinh anh con buom dep (6)">
            <a:extLst>
              <a:ext uri="{FF2B5EF4-FFF2-40B4-BE49-F238E27FC236}">
                <a16:creationId xmlns:a16="http://schemas.microsoft.com/office/drawing/2014/main" id="{E8C8A88F-D4C5-DC22-12C8-D075FD9E0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" t="11327" r="1851" b="5913"/>
          <a:stretch>
            <a:fillRect/>
          </a:stretch>
        </p:blipFill>
        <p:spPr bwMode="auto">
          <a:xfrm>
            <a:off x="304800" y="2438400"/>
            <a:ext cx="18065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hinh anh con buom dep (6)">
            <a:extLst>
              <a:ext uri="{FF2B5EF4-FFF2-40B4-BE49-F238E27FC236}">
                <a16:creationId xmlns:a16="http://schemas.microsoft.com/office/drawing/2014/main" id="{9759A3A7-469B-F39A-FDB3-F89612CE6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" t="11327" r="1851" b="5913"/>
          <a:stretch>
            <a:fillRect/>
          </a:stretch>
        </p:blipFill>
        <p:spPr bwMode="auto">
          <a:xfrm>
            <a:off x="2900363" y="2514600"/>
            <a:ext cx="18065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hoa-dong-tien-1">
            <a:extLst>
              <a:ext uri="{FF2B5EF4-FFF2-40B4-BE49-F238E27FC236}">
                <a16:creationId xmlns:a16="http://schemas.microsoft.com/office/drawing/2014/main" id="{9ABFCAA1-F1AE-C8B0-BF0B-715B86289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4242" r="12782" b="5026"/>
          <a:stretch>
            <a:fillRect/>
          </a:stretch>
        </p:blipFill>
        <p:spPr bwMode="auto">
          <a:xfrm>
            <a:off x="2819400" y="3886200"/>
            <a:ext cx="1887538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hoa-dong-tien-1">
            <a:extLst>
              <a:ext uri="{FF2B5EF4-FFF2-40B4-BE49-F238E27FC236}">
                <a16:creationId xmlns:a16="http://schemas.microsoft.com/office/drawing/2014/main" id="{53B847ED-BADB-EE52-2E77-D7E0312BF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4242" r="12782" b="5026"/>
          <a:stretch>
            <a:fillRect/>
          </a:stretch>
        </p:blipFill>
        <p:spPr bwMode="auto">
          <a:xfrm>
            <a:off x="152400" y="3810000"/>
            <a:ext cx="1887538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22">
            <a:extLst>
              <a:ext uri="{FF2B5EF4-FFF2-40B4-BE49-F238E27FC236}">
                <a16:creationId xmlns:a16="http://schemas.microsoft.com/office/drawing/2014/main" id="{5EB97898-9EAF-F8DF-8257-2C9274AA1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050" y="4529138"/>
            <a:ext cx="1428750" cy="1504950"/>
          </a:xfrm>
          <a:prstGeom prst="flowChartAlternateProcess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7200" b="1">
                <a:solidFill>
                  <a:srgbClr val="000099"/>
                </a:solidFill>
              </a:rPr>
              <a:t>2</a:t>
            </a:r>
          </a:p>
        </p:txBody>
      </p:sp>
      <p:sp>
        <p:nvSpPr>
          <p:cNvPr id="6152" name="Text Box 1">
            <a:extLst>
              <a:ext uri="{FF2B5EF4-FFF2-40B4-BE49-F238E27FC236}">
                <a16:creationId xmlns:a16="http://schemas.microsoft.com/office/drawing/2014/main" id="{D77682D9-CB21-246F-0CE5-08F751595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79994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en-US" sz="5400" b="1">
                <a:solidFill>
                  <a:srgbClr val="CC0000"/>
                </a:solidFill>
                <a:latin typeface="Times New Roman" panose="02020603050405020304" pitchFamily="18" charset="0"/>
              </a:rPr>
              <a:t>Chọn thẻ số đặt tương ứng</a:t>
            </a:r>
            <a:endParaRPr lang="en-US" altLang="zh-CN" sz="5400"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wheel spokes="8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3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4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49" dur="1230" decel="100000"/>
                                        <p:tgtEl>
                                          <p:spTgt spid="4099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50" dur="1230" decel="100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5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52" dur="1230" decel="100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5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6" presetID="5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59" dur="1230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60" dur="123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2" dur="123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ldLvl="0" animBg="1"/>
      <p:bldP spid="4099" grpId="1" bldLvl="0" animBg="1"/>
      <p:bldP spid="20" grpId="0" bldLvl="0" animBg="1"/>
      <p:bldP spid="20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 bwMode="auto"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5" descr="naturepaint(2)18481">
            <a:extLst>
              <a:ext uri="{FF2B5EF4-FFF2-40B4-BE49-F238E27FC236}">
                <a16:creationId xmlns:a16="http://schemas.microsoft.com/office/drawing/2014/main" id="{D021164E-B9F2-C7BF-6ACB-D0D103F58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WordArt 2">
            <a:extLst>
              <a:ext uri="{FF2B5EF4-FFF2-40B4-BE49-F238E27FC236}">
                <a16:creationId xmlns:a16="http://schemas.microsoft.com/office/drawing/2014/main" id="{5875E734-AFD5-0954-6878-603DEA21DC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5400" y="228600"/>
            <a:ext cx="6919913" cy="1843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kern="10">
                <a:ln w="1905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rialH"/>
              </a:rPr>
              <a:t>Trò chơi : Ai nhanh nhất</a:t>
            </a:r>
            <a:endParaRPr lang="en-US" sz="2800" kern="10">
              <a:ln w="19050">
                <a:solidFill>
                  <a:srgbClr val="003300"/>
                </a:solidFill>
                <a:round/>
                <a:headEnd/>
                <a:tailEnd/>
              </a:ln>
              <a:solidFill>
                <a:srgbClr val="00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ArialH"/>
            </a:endParaRPr>
          </a:p>
        </p:txBody>
      </p:sp>
      <p:pic>
        <p:nvPicPr>
          <p:cNvPr id="7172" name="Picture 4" descr="WaterLily-02-june">
            <a:extLst>
              <a:ext uri="{FF2B5EF4-FFF2-40B4-BE49-F238E27FC236}">
                <a16:creationId xmlns:a16="http://schemas.microsoft.com/office/drawing/2014/main" id="{A808BBB1-B333-98B7-B0E6-9E9F81F80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715000"/>
            <a:ext cx="136525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WaterLily-02-june">
            <a:extLst>
              <a:ext uri="{FF2B5EF4-FFF2-40B4-BE49-F238E27FC236}">
                <a16:creationId xmlns:a16="http://schemas.microsoft.com/office/drawing/2014/main" id="{9E2770FA-9990-4A36-3812-13B87AC13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5638800"/>
            <a:ext cx="136525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WaterLily-02-june">
            <a:extLst>
              <a:ext uri="{FF2B5EF4-FFF2-40B4-BE49-F238E27FC236}">
                <a16:creationId xmlns:a16="http://schemas.microsoft.com/office/drawing/2014/main" id="{2E711D54-A5DD-AD48-A869-A1EE11DCC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50" y="5638800"/>
            <a:ext cx="136525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WaterLily-02-june">
            <a:extLst>
              <a:ext uri="{FF2B5EF4-FFF2-40B4-BE49-F238E27FC236}">
                <a16:creationId xmlns:a16="http://schemas.microsoft.com/office/drawing/2014/main" id="{57854E6C-E5C4-D7DA-0DFA-D30E8AB77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5715000"/>
            <a:ext cx="136525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9" descr="SPARKLES">
            <a:extLst>
              <a:ext uri="{FF2B5EF4-FFF2-40B4-BE49-F238E27FC236}">
                <a16:creationId xmlns:a16="http://schemas.microsoft.com/office/drawing/2014/main" id="{5DCB136D-DAA5-5998-61D1-249D422C9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71638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0" descr="SPARKLES">
            <a:extLst>
              <a:ext uri="{FF2B5EF4-FFF2-40B4-BE49-F238E27FC236}">
                <a16:creationId xmlns:a16="http://schemas.microsoft.com/office/drawing/2014/main" id="{EF7A0CEC-0007-AD9A-BC53-C964C9138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63" y="5253038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1" descr="SPARKLES">
            <a:extLst>
              <a:ext uri="{FF2B5EF4-FFF2-40B4-BE49-F238E27FC236}">
                <a16:creationId xmlns:a16="http://schemas.microsoft.com/office/drawing/2014/main" id="{45CD5585-8C6E-B359-C84D-5EE6677DA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25" y="5638800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2" descr="SPARKLES">
            <a:extLst>
              <a:ext uri="{FF2B5EF4-FFF2-40B4-BE49-F238E27FC236}">
                <a16:creationId xmlns:a16="http://schemas.microsoft.com/office/drawing/2014/main" id="{167718BE-99DD-148C-9ECF-D51485AA6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5200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3" descr="SPARKLES">
            <a:extLst>
              <a:ext uri="{FF2B5EF4-FFF2-40B4-BE49-F238E27FC236}">
                <a16:creationId xmlns:a16="http://schemas.microsoft.com/office/drawing/2014/main" id="{29D57021-F222-766B-55A5-23A084EDC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3549650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4" descr="SPARKLES">
            <a:extLst>
              <a:ext uri="{FF2B5EF4-FFF2-40B4-BE49-F238E27FC236}">
                <a16:creationId xmlns:a16="http://schemas.microsoft.com/office/drawing/2014/main" id="{C4B5D0C7-8542-C593-4AA2-847C4840E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334000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5" descr="SPARKLES">
            <a:extLst>
              <a:ext uri="{FF2B5EF4-FFF2-40B4-BE49-F238E27FC236}">
                <a16:creationId xmlns:a16="http://schemas.microsoft.com/office/drawing/2014/main" id="{4A6BFFD8-EAC1-DE25-BEC7-E7BCD3284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2443163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16" descr="SPARKLES">
            <a:extLst>
              <a:ext uri="{FF2B5EF4-FFF2-40B4-BE49-F238E27FC236}">
                <a16:creationId xmlns:a16="http://schemas.microsoft.com/office/drawing/2014/main" id="{9E0AB408-788E-5DBC-C585-7357B30E5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4800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17" descr="SPARKLES">
            <a:extLst>
              <a:ext uri="{FF2B5EF4-FFF2-40B4-BE49-F238E27FC236}">
                <a16:creationId xmlns:a16="http://schemas.microsoft.com/office/drawing/2014/main" id="{6A0EFDD2-57FE-49F5-1001-04EB785F2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690563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18" descr="SPARKLES">
            <a:extLst>
              <a:ext uri="{FF2B5EF4-FFF2-40B4-BE49-F238E27FC236}">
                <a16:creationId xmlns:a16="http://schemas.microsoft.com/office/drawing/2014/main" id="{570C832E-CF1F-7CD2-5E03-103AC24AA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25" y="690563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19" descr="SPARKLES">
            <a:extLst>
              <a:ext uri="{FF2B5EF4-FFF2-40B4-BE49-F238E27FC236}">
                <a16:creationId xmlns:a16="http://schemas.microsoft.com/office/drawing/2014/main" id="{25E9AA35-F214-CD13-900D-05F3E2391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76600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20" descr="SPARKLES">
            <a:extLst>
              <a:ext uri="{FF2B5EF4-FFF2-40B4-BE49-F238E27FC236}">
                <a16:creationId xmlns:a16="http://schemas.microsoft.com/office/drawing/2014/main" id="{88A8E8F8-DFA6-1245-A07E-CA845B5CD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13" y="6078538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21" descr="SPARKLES">
            <a:extLst>
              <a:ext uri="{FF2B5EF4-FFF2-40B4-BE49-F238E27FC236}">
                <a16:creationId xmlns:a16="http://schemas.microsoft.com/office/drawing/2014/main" id="{A23390A8-5168-F9BD-731B-795EF9D8D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388" y="690563"/>
            <a:ext cx="612776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22" descr="floral">
            <a:extLst>
              <a:ext uri="{FF2B5EF4-FFF2-40B4-BE49-F238E27FC236}">
                <a16:creationId xmlns:a16="http://schemas.microsoft.com/office/drawing/2014/main" id="{515E9AA2-16C7-405D-805D-F065E90FB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69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24" descr="floral">
            <a:extLst>
              <a:ext uri="{FF2B5EF4-FFF2-40B4-BE49-F238E27FC236}">
                <a16:creationId xmlns:a16="http://schemas.microsoft.com/office/drawing/2014/main" id="{15A739AC-4C95-844F-AD30-44BCB6782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5638800"/>
            <a:ext cx="11969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25" descr="floral">
            <a:extLst>
              <a:ext uri="{FF2B5EF4-FFF2-40B4-BE49-F238E27FC236}">
                <a16:creationId xmlns:a16="http://schemas.microsoft.com/office/drawing/2014/main" id="{F3A139C4-916D-678A-DA54-B461CB014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0"/>
            <a:ext cx="11969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13" descr="DSTARS-P">
            <a:extLst>
              <a:ext uri="{FF2B5EF4-FFF2-40B4-BE49-F238E27FC236}">
                <a16:creationId xmlns:a16="http://schemas.microsoft.com/office/drawing/2014/main" id="{6504DA4D-2779-0CDC-FEA6-6A35E7964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5165725"/>
            <a:ext cx="10668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13" descr="DSTARS-P">
            <a:extLst>
              <a:ext uri="{FF2B5EF4-FFF2-40B4-BE49-F238E27FC236}">
                <a16:creationId xmlns:a16="http://schemas.microsoft.com/office/drawing/2014/main" id="{992CB35E-7245-E944-16AB-D1C8426A7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4800"/>
            <a:ext cx="10668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13" descr="DSTARS-P">
            <a:extLst>
              <a:ext uri="{FF2B5EF4-FFF2-40B4-BE49-F238E27FC236}">
                <a16:creationId xmlns:a16="http://schemas.microsoft.com/office/drawing/2014/main" id="{10C676DE-10F0-5BAB-993D-13BF5DA5D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33975"/>
            <a:ext cx="10668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13" descr="DSTARS-P">
            <a:extLst>
              <a:ext uri="{FF2B5EF4-FFF2-40B4-BE49-F238E27FC236}">
                <a16:creationId xmlns:a16="http://schemas.microsoft.com/office/drawing/2014/main" id="{CDD0782A-3F66-8A7A-0234-E1DDB0451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4189413"/>
            <a:ext cx="10668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6" name="Picture 13" descr="DSTARS-P">
            <a:extLst>
              <a:ext uri="{FF2B5EF4-FFF2-40B4-BE49-F238E27FC236}">
                <a16:creationId xmlns:a16="http://schemas.microsoft.com/office/drawing/2014/main" id="{DBE63FB1-E5ED-444E-9ECA-CC9B12BEF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25" y="1462088"/>
            <a:ext cx="10668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13" descr="DSTARS-P">
            <a:extLst>
              <a:ext uri="{FF2B5EF4-FFF2-40B4-BE49-F238E27FC236}">
                <a16:creationId xmlns:a16="http://schemas.microsoft.com/office/drawing/2014/main" id="{F22E05EB-C791-2E07-86B7-39F6A189D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2332038"/>
            <a:ext cx="10668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13" descr="DSTARS-P">
            <a:extLst>
              <a:ext uri="{FF2B5EF4-FFF2-40B4-BE49-F238E27FC236}">
                <a16:creationId xmlns:a16="http://schemas.microsoft.com/office/drawing/2014/main" id="{8FA224D7-C9B0-EE7D-906C-BA9F8C137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933575"/>
            <a:ext cx="10668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9" name="Picture 13" descr="DSTARS-P">
            <a:extLst>
              <a:ext uri="{FF2B5EF4-FFF2-40B4-BE49-F238E27FC236}">
                <a16:creationId xmlns:a16="http://schemas.microsoft.com/office/drawing/2014/main" id="{5DBE505E-B280-B025-0204-A7EC86A94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14800"/>
            <a:ext cx="10668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Lý cay xanh.mp3">
            <a:hlinkClick r:id="" action="ppaction://media"/>
            <a:extLst>
              <a:ext uri="{FF2B5EF4-FFF2-40B4-BE49-F238E27FC236}">
                <a16:creationId xmlns:a16="http://schemas.microsoft.com/office/drawing/2014/main" id="{AF37E09E-1F71-3BF1-05B8-50E2F9464669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816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0">
            <a:extLst>
              <a:ext uri="{FF2B5EF4-FFF2-40B4-BE49-F238E27FC236}">
                <a16:creationId xmlns:a16="http://schemas.microsoft.com/office/drawing/2014/main" id="{2E7B44E8-38CE-FA06-78F1-44019C631046}"/>
              </a:ext>
            </a:extLst>
          </p:cNvPr>
          <p:cNvGrpSpPr>
            <a:grpSpLocks/>
          </p:cNvGrpSpPr>
          <p:nvPr/>
        </p:nvGrpSpPr>
        <p:grpSpPr bwMode="auto">
          <a:xfrm>
            <a:off x="103188" y="2370138"/>
            <a:ext cx="5562600" cy="1981200"/>
            <a:chOff x="152400" y="2381250"/>
            <a:chExt cx="5562600" cy="1981200"/>
          </a:xfrm>
        </p:grpSpPr>
        <p:sp>
          <p:nvSpPr>
            <p:cNvPr id="8212" name="Rectangle 20">
              <a:extLst>
                <a:ext uri="{FF2B5EF4-FFF2-40B4-BE49-F238E27FC236}">
                  <a16:creationId xmlns:a16="http://schemas.microsoft.com/office/drawing/2014/main" id="{77D3C518-4005-05C8-707B-CB8A20842A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" y="2381250"/>
              <a:ext cx="5562600" cy="1981200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zh-CN">
                <a:ea typeface="SimSun" panose="02010600030101010101" pitchFamily="2" charset="-122"/>
              </a:endParaRPr>
            </a:p>
          </p:txBody>
        </p:sp>
        <p:grpSp>
          <p:nvGrpSpPr>
            <p:cNvPr id="8213" name="Group 37">
              <a:extLst>
                <a:ext uri="{FF2B5EF4-FFF2-40B4-BE49-F238E27FC236}">
                  <a16:creationId xmlns:a16="http://schemas.microsoft.com/office/drawing/2014/main" id="{7BD91191-407C-6D80-60DF-225EE63462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7702" y="2503960"/>
              <a:ext cx="4800600" cy="1857375"/>
              <a:chOff x="557702" y="2503960"/>
              <a:chExt cx="4800600" cy="1857375"/>
            </a:xfrm>
          </p:grpSpPr>
          <p:pic>
            <p:nvPicPr>
              <p:cNvPr id="8214" name="Picture 30" descr="con tom">
                <a:extLst>
                  <a:ext uri="{FF2B5EF4-FFF2-40B4-BE49-F238E27FC236}">
                    <a16:creationId xmlns:a16="http://schemas.microsoft.com/office/drawing/2014/main" id="{5E9AF4CA-E2C9-B71A-1353-5D38C53295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240300">
                <a:off x="429107" y="2632541"/>
                <a:ext cx="1628775" cy="137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15" name="Picture 30" descr="con tom">
                <a:extLst>
                  <a:ext uri="{FF2B5EF4-FFF2-40B4-BE49-F238E27FC236}">
                    <a16:creationId xmlns:a16="http://schemas.microsoft.com/office/drawing/2014/main" id="{E2C36093-9B47-7AB1-A573-4C74A3AE8F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240300">
                <a:off x="2181707" y="2784941"/>
                <a:ext cx="1628775" cy="137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16" name="Picture 30" descr="con tom">
                <a:extLst>
                  <a:ext uri="{FF2B5EF4-FFF2-40B4-BE49-F238E27FC236}">
                    <a16:creationId xmlns:a16="http://schemas.microsoft.com/office/drawing/2014/main" id="{E9C994CA-CA3F-0FE1-6825-CAB81299EC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240300">
                <a:off x="3858107" y="2861141"/>
                <a:ext cx="1628775" cy="137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" name="Group 39">
            <a:extLst>
              <a:ext uri="{FF2B5EF4-FFF2-40B4-BE49-F238E27FC236}">
                <a16:creationId xmlns:a16="http://schemas.microsoft.com/office/drawing/2014/main" id="{0DD8E7B6-8027-8C0B-E51B-AFCB6FBE2824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52400"/>
            <a:ext cx="5562600" cy="1981200"/>
            <a:chOff x="152400" y="152400"/>
            <a:chExt cx="5562600" cy="1981200"/>
          </a:xfrm>
        </p:grpSpPr>
        <p:sp>
          <p:nvSpPr>
            <p:cNvPr id="8210" name="Rectangle 3">
              <a:extLst>
                <a:ext uri="{FF2B5EF4-FFF2-40B4-BE49-F238E27FC236}">
                  <a16:creationId xmlns:a16="http://schemas.microsoft.com/office/drawing/2014/main" id="{902DB160-3E39-A00D-A874-D97BBE24E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" y="152400"/>
              <a:ext cx="5562600" cy="1981200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zh-CN">
                <a:ea typeface="SimSun" panose="02010600030101010101" pitchFamily="2" charset="-122"/>
              </a:endParaRPr>
            </a:p>
          </p:txBody>
        </p:sp>
        <p:pic>
          <p:nvPicPr>
            <p:cNvPr id="8211" name="Picture 29" descr="ca-vang-gold-fish (5)_thumb">
              <a:extLst>
                <a:ext uri="{FF2B5EF4-FFF2-40B4-BE49-F238E27FC236}">
                  <a16:creationId xmlns:a16="http://schemas.microsoft.com/office/drawing/2014/main" id="{DCFF47B4-3F24-8CAC-616F-C28500335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5" r="8553" b="6825"/>
            <a:stretch>
              <a:fillRect/>
            </a:stretch>
          </p:blipFill>
          <p:spPr bwMode="auto">
            <a:xfrm>
              <a:off x="1676400" y="304800"/>
              <a:ext cx="2243138" cy="173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69" name="AutoShape 29">
            <a:extLst>
              <a:ext uri="{FF2B5EF4-FFF2-40B4-BE49-F238E27FC236}">
                <a16:creationId xmlns:a16="http://schemas.microsoft.com/office/drawing/2014/main" id="{4A36B03C-2106-5A8E-E0D0-021FF446E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2133600"/>
            <a:ext cx="1371600" cy="1295400"/>
          </a:xfrm>
          <a:prstGeom prst="cloudCallout">
            <a:avLst>
              <a:gd name="adj1" fmla="val -79514"/>
              <a:gd name="adj2" fmla="val 12009"/>
            </a:avLst>
          </a:prstGeom>
          <a:gradFill rotWithShape="1">
            <a:gsLst>
              <a:gs pos="0">
                <a:schemeClr val="bg1"/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8800" b="1">
                <a:solidFill>
                  <a:srgbClr val="0000FF"/>
                </a:solidFill>
                <a:ea typeface="SimSun" panose="02010600030101010101" pitchFamily="2" charset="-122"/>
              </a:rPr>
              <a:t>1</a:t>
            </a:r>
            <a:endParaRPr lang="en-US" altLang="zh-CN" sz="8800" b="1">
              <a:solidFill>
                <a:srgbClr val="0000FF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3871" name="AutoShape 31">
            <a:extLst>
              <a:ext uri="{FF2B5EF4-FFF2-40B4-BE49-F238E27FC236}">
                <a16:creationId xmlns:a16="http://schemas.microsoft.com/office/drawing/2014/main" id="{2B3BB20F-2C9E-85CE-3723-BD17AB71C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457200"/>
            <a:ext cx="1371600" cy="1143000"/>
          </a:xfrm>
          <a:prstGeom prst="cloudCallout">
            <a:avLst>
              <a:gd name="adj1" fmla="val -96181"/>
              <a:gd name="adj2" fmla="val 4306"/>
            </a:avLst>
          </a:prstGeom>
          <a:gradFill rotWithShape="1">
            <a:gsLst>
              <a:gs pos="0">
                <a:schemeClr val="bg1"/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8800" b="1">
                <a:solidFill>
                  <a:srgbClr val="0000FF"/>
                </a:solidFill>
              </a:rPr>
              <a:t>2</a:t>
            </a:r>
            <a:endParaRPr lang="vi-VN" altLang="en-US" sz="88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63872" name="AutoShape 32">
            <a:extLst>
              <a:ext uri="{FF2B5EF4-FFF2-40B4-BE49-F238E27FC236}">
                <a16:creationId xmlns:a16="http://schemas.microsoft.com/office/drawing/2014/main" id="{FB8765A5-75CA-74EA-AF88-474550338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3733800"/>
            <a:ext cx="1295400" cy="1219200"/>
          </a:xfrm>
          <a:prstGeom prst="cloudCallout">
            <a:avLst>
              <a:gd name="adj1" fmla="val -86398"/>
              <a:gd name="adj2" fmla="val 4819"/>
            </a:avLst>
          </a:prstGeom>
          <a:gradFill rotWithShape="1">
            <a:gsLst>
              <a:gs pos="0">
                <a:schemeClr val="bg1"/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8800" b="1">
                <a:solidFill>
                  <a:srgbClr val="0000FF"/>
                </a:solidFill>
                <a:ea typeface="SimSun" panose="02010600030101010101" pitchFamily="2" charset="-122"/>
              </a:rPr>
              <a:t>3</a:t>
            </a:r>
            <a:endParaRPr lang="en-US" altLang="zh-CN" sz="8800" b="1">
              <a:solidFill>
                <a:srgbClr val="0000FF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3879" name="Oval 39">
            <a:extLst>
              <a:ext uri="{FF2B5EF4-FFF2-40B4-BE49-F238E27FC236}">
                <a16:creationId xmlns:a16="http://schemas.microsoft.com/office/drawing/2014/main" id="{09072473-5C6C-4075-B5A1-9F53BABDB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5410200"/>
            <a:ext cx="1371600" cy="1219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3" name="WordArt 40">
            <a:extLst>
              <a:ext uri="{FF2B5EF4-FFF2-40B4-BE49-F238E27FC236}">
                <a16:creationId xmlns:a16="http://schemas.microsoft.com/office/drawing/2014/main" id="{FCA446ED-8E85-32AA-5747-4D58F25272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77200" y="5638800"/>
            <a:ext cx="457200" cy="682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0</a:t>
            </a:r>
          </a:p>
        </p:txBody>
      </p:sp>
      <p:sp>
        <p:nvSpPr>
          <p:cNvPr id="5" name="WordArt 41">
            <a:extLst>
              <a:ext uri="{FF2B5EF4-FFF2-40B4-BE49-F238E27FC236}">
                <a16:creationId xmlns:a16="http://schemas.microsoft.com/office/drawing/2014/main" id="{C7FFAB44-D798-F163-5936-4046A2F3E2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53400" y="5638800"/>
            <a:ext cx="457200" cy="682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5</a:t>
            </a:r>
          </a:p>
        </p:txBody>
      </p:sp>
      <p:sp>
        <p:nvSpPr>
          <p:cNvPr id="8203" name="WordArt 42">
            <a:extLst>
              <a:ext uri="{FF2B5EF4-FFF2-40B4-BE49-F238E27FC236}">
                <a16:creationId xmlns:a16="http://schemas.microsoft.com/office/drawing/2014/main" id="{F0F5229A-C9AA-2FB1-0AB9-54AE6B8925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77200" y="5638800"/>
            <a:ext cx="457200" cy="682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4</a:t>
            </a:r>
          </a:p>
        </p:txBody>
      </p:sp>
      <p:sp>
        <p:nvSpPr>
          <p:cNvPr id="8204" name="WordArt 43">
            <a:extLst>
              <a:ext uri="{FF2B5EF4-FFF2-40B4-BE49-F238E27FC236}">
                <a16:creationId xmlns:a16="http://schemas.microsoft.com/office/drawing/2014/main" id="{C1F9565F-9BC6-03A1-BB3A-B1514383C6D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77200" y="5638800"/>
            <a:ext cx="457200" cy="682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3</a:t>
            </a:r>
          </a:p>
        </p:txBody>
      </p:sp>
      <p:sp>
        <p:nvSpPr>
          <p:cNvPr id="6" name="WordArt 49">
            <a:extLst>
              <a:ext uri="{FF2B5EF4-FFF2-40B4-BE49-F238E27FC236}">
                <a16:creationId xmlns:a16="http://schemas.microsoft.com/office/drawing/2014/main" id="{60068B38-1D19-BD24-4C66-7E9E01A3E5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53400" y="5638800"/>
            <a:ext cx="304800" cy="682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1</a:t>
            </a:r>
          </a:p>
        </p:txBody>
      </p:sp>
      <p:sp>
        <p:nvSpPr>
          <p:cNvPr id="7" name="WordArt 50">
            <a:extLst>
              <a:ext uri="{FF2B5EF4-FFF2-40B4-BE49-F238E27FC236}">
                <a16:creationId xmlns:a16="http://schemas.microsoft.com/office/drawing/2014/main" id="{DBA3EE50-D6C6-1A25-4796-2114A7BDD04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77200" y="5638800"/>
            <a:ext cx="457200" cy="682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2</a:t>
            </a:r>
          </a:p>
        </p:txBody>
      </p:sp>
      <p:grpSp>
        <p:nvGrpSpPr>
          <p:cNvPr id="8" name="Group 38">
            <a:extLst>
              <a:ext uri="{FF2B5EF4-FFF2-40B4-BE49-F238E27FC236}">
                <a16:creationId xmlns:a16="http://schemas.microsoft.com/office/drawing/2014/main" id="{935727BE-1241-164D-7472-CB006E358F70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587875"/>
            <a:ext cx="5562600" cy="1981200"/>
            <a:chOff x="152400" y="4572000"/>
            <a:chExt cx="5562600" cy="1981200"/>
          </a:xfrm>
        </p:grpSpPr>
        <p:sp>
          <p:nvSpPr>
            <p:cNvPr id="8207" name="Rectangle 11">
              <a:extLst>
                <a:ext uri="{FF2B5EF4-FFF2-40B4-BE49-F238E27FC236}">
                  <a16:creationId xmlns:a16="http://schemas.microsoft.com/office/drawing/2014/main" id="{528451EF-55F5-338E-AEF4-C30EFD1B0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" y="4572000"/>
              <a:ext cx="5562600" cy="1981200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zh-CN">
                <a:ea typeface="SimSun" panose="02010600030101010101" pitchFamily="2" charset="-122"/>
              </a:endParaRPr>
            </a:p>
          </p:txBody>
        </p:sp>
        <p:pic>
          <p:nvPicPr>
            <p:cNvPr id="8208" name="Picture 31" descr="con cua">
              <a:extLst>
                <a:ext uri="{FF2B5EF4-FFF2-40B4-BE49-F238E27FC236}">
                  <a16:creationId xmlns:a16="http://schemas.microsoft.com/office/drawing/2014/main" id="{40256102-200C-255B-E4A5-7235763307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5" t="6631" r="4094" b="11052"/>
            <a:stretch>
              <a:fillRect/>
            </a:stretch>
          </p:blipFill>
          <p:spPr bwMode="auto">
            <a:xfrm>
              <a:off x="533400" y="5090160"/>
              <a:ext cx="1447800" cy="958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9" name="Picture 34" descr="con cua">
              <a:extLst>
                <a:ext uri="{FF2B5EF4-FFF2-40B4-BE49-F238E27FC236}">
                  <a16:creationId xmlns:a16="http://schemas.microsoft.com/office/drawing/2014/main" id="{58816178-0C5A-6068-2A61-DF8EEDAFFC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5" t="6631" r="4094" b="11052"/>
            <a:stretch>
              <a:fillRect/>
            </a:stretch>
          </p:blipFill>
          <p:spPr bwMode="auto">
            <a:xfrm>
              <a:off x="2870200" y="5075555"/>
              <a:ext cx="1447800" cy="958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wheel spokes="3"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16386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63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6387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63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9" presetID="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7" presetID="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5" presetID="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38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4 -0.05549 L -0.1625 -0.13318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6387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5800" y="-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7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63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  <p:cond evt="onBegin" delay="0">
                          <p:tn val="85"/>
                        </p:cond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77556E-17 L -0.15 0.7055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6387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7500" y="3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7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38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  <p:cond evt="onBegin" delay="0">
                          <p:tn val="90"/>
                        </p:cond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16666 -0.2055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6386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300" y="-1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69"/>
                  </p:tgtEl>
                </p:cond>
              </p:nextCondLst>
            </p:seq>
          </p:childTnLst>
        </p:cTn>
      </p:par>
    </p:tnLst>
    <p:bldLst>
      <p:bldP spid="163869" grpId="0"/>
      <p:bldP spid="163869" grpId="1" animBg="1"/>
      <p:bldP spid="163871" grpId="0"/>
      <p:bldP spid="163871" grpId="1" animBg="1"/>
      <p:bldP spid="163872" grpId="0" animBg="1"/>
      <p:bldP spid="163872" grpId="1" animBg="1"/>
      <p:bldP spid="1638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val 18">
            <a:extLst>
              <a:ext uri="{FF2B5EF4-FFF2-40B4-BE49-F238E27FC236}">
                <a16:creationId xmlns:a16="http://schemas.microsoft.com/office/drawing/2014/main" id="{D43D425D-EDD5-58EA-BDC5-A76DEA8EA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52400"/>
            <a:ext cx="3962400" cy="2667000"/>
          </a:xfrm>
          <a:prstGeom prst="ellipse">
            <a:avLst/>
          </a:prstGeom>
          <a:gradFill rotWithShape="1">
            <a:gsLst>
              <a:gs pos="0">
                <a:srgbClr val="66FF66"/>
              </a:gs>
              <a:gs pos="50000">
                <a:srgbClr val="FFFFFF"/>
              </a:gs>
              <a:gs pos="100000">
                <a:srgbClr val="66FF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9219" name="Oval 27">
            <a:extLst>
              <a:ext uri="{FF2B5EF4-FFF2-40B4-BE49-F238E27FC236}">
                <a16:creationId xmlns:a16="http://schemas.microsoft.com/office/drawing/2014/main" id="{F1D9913C-7FB0-A613-A54E-08943DD59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44463"/>
            <a:ext cx="3962400" cy="2667000"/>
          </a:xfrm>
          <a:prstGeom prst="ellipse">
            <a:avLst/>
          </a:prstGeom>
          <a:gradFill rotWithShape="1">
            <a:gsLst>
              <a:gs pos="0">
                <a:srgbClr val="66FF66"/>
              </a:gs>
              <a:gs pos="50000">
                <a:srgbClr val="FFFFFF"/>
              </a:gs>
              <a:gs pos="100000">
                <a:srgbClr val="66FF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9220" name="AutoShape 51" descr="data:image/jpeg;base64,/9j/4AAQSkZJRgABAQAAAQABAAD/2wCEAAkGBxQSEhUUEhQVFRQXFxYUGBcWFBgXFxUVFRQWFxQUFBcYHSggGBolHBUUIjEhJSkrLy4uFx8zODMsNygtLisBCgoKDg0OGxAQGjgmICQsLCwsLCw0LiwvLCwvLCwsLC8sLS8sLCwvLCwsLCwsLCwsLCwsLCwsLCwsLCwsLCwsLP/AABEIALQBGAMBIgACEQEDEQH/xAAcAAEAAQUBAQAAAAAAAAAAAAAABQIDBAYHAQj/xABOEAABAwICBQgFBwgIBQUAAAABAAIDBBESIQUGMUFRBxMiMmFxgZEUQnKhsSMzUpLB0dIVQ1NigrLh8ERjc4OTosLTJGSjs/EIFhdUw//EABoBAQADAQEBAAAAAAAAAAAAAAABAwQCBQb/xAAxEQACAQIDBAgGAwEAAAAAAAAAAQIDEQQSIQUxQVETFEJhgZGh0RUycbHh8CIjwVL/2gAMAwEAAhEDEQA/AO4IiIAiIgCIiAIiIAiIgCIiAIiIAiIgCIiAIiIAiIgCIiAIiIAiLwmyApllDQXOIAAuSdwWox6ZJe+ZriGl2TTmC0ADZ4X8fON1x08+fDFTuiGIhzGylzefLBd8YIOVwcj2X2AqrV6aKaJz3B0bo3c2+Fws+OQAEsPHaCCMiCChBoHKjyg6UjmMLSKWB4JjfCSXSs2X50i4cN4aGkHjkTp8Ormlan5Xma6XeHu5y57Wl5Bd4L6M0ZoR/ONleGBoONrHMxOa4gjG0nqOIOdlsiA+VtH656U0dJhM1QwixMNU17hb2ZOk0doIXbeTvlKh0l8lIBDVAE83e7ZANronHbxLTmO0ZrZtZNW6aviMVTGHj1Tsew/Sjdtaf5K+addtVp9D1bRjdgJ5ynnbkeiRw2PblcdoO9TvB9WItS5NNbhpKjEjrCeM83M0bMY2PA+i4Z9huNy9UEm2IiIAiIgCIiAIiIAiIgCIiAIiIAiIgCIiAIiIAiIgCIiAIiIAtB1p1qZJL6LE9hcWc4xpc6Myubi6DXkWte2wHjxtNa86cNLTvMbJXyABwETcTrBwvfgDmL2NlzWkqYtJAuY0VNO3C58HRjrKV1rGWI36WYvtvtsXdVAZegdFNmLo8zTYrTUszi2popiMTJKdwuS0utaxtndptcLpOgNGPaxhnfzrwBhLmBrha4DngGxeRa5sNmwKzoLQ7bMkeDI5jBG18rG869rSCHucAN+6w4rYEICIiEhapynatDSGj5YwLysBliO/nGAkNHtC7f2ltaID5n5D9Pmn0ixhPydQOYdwx9aF3fiu39tFDSMFLptwFmti0gCOAayrBae7CilkH1iiIoJCIiAIiIAiIgCIiAIiIAi8JVIladjh5hAVoixq7SEUIxTSMjHF7w2/dc5oDJRc+0pyw6OiuI3S1DgbfIxnDf234WkdoJWr13LZM7Knomt4GWUuP1WD/Uu405S3I5c4reztKLgE2vWnKj5siMH9FTj4yYliS0WmZ85ampA4GoMbfqsIHuVioS4lfTw4H0S9wAuSAOJyWBU6dpo/nKmBntTMb8Svnp2oEjzimmjLuL5HPPmVdZqFAOvUR+DF11fvOesLkdyfrro4ba6k8KiM/Byt/wDvvRv/AN6m/wAZn3rjDNT6Ibak+DQFcGq2j980h+r9ynq65+hHWO71Oyt140cf6dS+M7B8Sso6y0pZjjnjlbe14ntkzFiRdpsNo28VxE6raPOyWTzH3LO0HoWCnfihmNj1musWu4X7e0KJUNNGSsQuRuml9Imoa5omlicXXa5gb0Wg3aBiaRawzBGeav6vaJeyUc6KZ73iwqGRYJXxg4nRyDPcNodbsCxoaqAizuh2k5ef32UNpbXSGiu+nkbLKAQGAFzbn6ZFgB3G6oUJXtYtzxte51tjAAABYAWA4AbAqlruo2tTNJUwma3A9rjHJHe+B4AOR3tIIIPbxBWxKGraM7TuERFACIqZJA0FzjYAEk8AMyUB8na2gzaZqmtGbqx8Y7+f5u/mLoruprTW6ahcB87V8+R+q2QzuHkwourkWPq5ERckhERAEREAREQBRGmtNNgexhyxAm9r2sQNnipdaPr8fl4vYPvd/BAS51jZ6ry7sLLfcsmv0m7BGWWGNpcSc7bNnmtCklwtLjYAC5PAL3VLTVTUmUTta2BrAyns2xNnC+Ik5uLQHdlipSbVyHJJ2NjfUF3WLnHtVVO4XBA2Z7d4z+xYssrWbfJa1p3T5aCA4MFiMuseOe7wUwpym9Dmc4xWpRpDXmsrIncyRS9Kww2c90b4+i4PdmAC9rrgDq2Wlw6piR3OVlQXvO0ucZHnvc8q1Wada3JuQHBR5rJpOoxxHG1h9Y2C9CFGMTDOvJ/tjaYqbR8OyMyEb3H7AvX61RR/NRRs7mhal+T5ndZ8bP2sR8hl71WzQcfrzPd7IDR77/FXKlJ8PMzvEQXa8tSaqteJDsdbuUPVa2vO1581fZo2nb+axe25zvcTZZkGBvUjY32WgKyOHl3IpljIcm/T3IL8sSv6oe7ua4/BVB1S7ZHL4tI+K2Izu/my8fVm1sI78f8ABWdW5y9Cl418Iepr/M1P0HfWZ+JVCGp+gfrM/Es+SbMG+xemoUdDHmdPET/5Xr7mC3n72wG+3rM/EsiOeZu2OTwaT8Fajns49yvNqCG7bm65yR5nTqz5Iym6ecC1rrjpA2cCD0bkZHtAWTXVLJx0mi/Heo0aQcdufer0bGPyHQfuPquO5rhu7wuei4pnXWGvmX+mdq7rJPoqRzqdrJGzYWuY8uAuy5aWlux2ZG/auoakcpTK2XmJ4fRpT1OnjZKc7ta7CLOtnY7c7bFxDSDy+JzTcPadh2hw/iuhaick5Potb+UHOZeGpaxkRF7FsjWlzn5bLEYV5tdRUtT2KLbirHakRFmLwtJ5YtOik0XNY2fMPR2Z2N5AQ8juZjPkt2XzJyza2jSFaIoCXQQXjZhz5yUn5R7eOYDRxtcbUBMf+nfQxkq5akjowx4Gn+slyy7mNd9cLxdY5MNWDo+gjieAJn3ml7Hvt0P2Whrf2Sd6IwbYiIgCIiAIiIAiLwlAHuABJIAGZJyAA2kriun+UmjqZS9uMCMujAw3MgBuHttkAb7zuWfyqa8B8b6OnOLnAY3EZl4cCDh4M7d/dt5PQRGN4ip2iSoPrZFkXEi+RI+kcgtMcO+0Z+nUr5PPgbfpHWZuTpWE3tzVK03fI71XzEdUcG/FZWj+fZKKuulDHta4RU0dg2IPaWnENgNieJ4ncoajEdFctPPVTr4pTmQTtEd9g4uOZ7BksOqmLjilOI/Rv0R3/S+HetMKN9OBmqYhQ+pO6S1mkluIRlvdew8XHafNQMsGPOSRzuxuQ8zmfIK0+tv/ADsVPpQ8VrhTpxR586lWTMqGONgu1jQeJ6TvrOuViVFS5x2nzVUbi8hrAXOcQABmSScgAuuan8l8bGtlrRzkhz5q/QZ2Pt1j7u9RWrQpomhQnUlz+pySkpnyGzGue7g1pcfILZ9G6j18gFqdzRxkIZ7nG/uXeaSkjibhjYxjeDGho8gryxPHS7KN62fF/M/I5BR8ldS75yaFns4nn4Ae9S9NyTxj5ypkPsMa34krpCKp4ys+JdHA0FwNHi5LqQbZKh3fI0futCvf/GdD9GX/ABnLckVbxFV9pliw1FdlGi1HJTQu2GdvdKD+80qGr+Rxv5iqeDwkYHDzbb4LqaIsRUXEPDUnwPnLWPUOuowXvjEkY2viu4AcXDaO8iy1cVC+tVx3la1CYxprKVuEX+VY0ZC/5xo3Z7QtNLEuTszNWwqisy3HMYXrMYwuNwo2n2hbBo4BehS1PLrvJqjA082xjl/SNwv9tlhfvI/dXXOQvS/OUclOT0qeQgZ581Ld7D9bnB+yuc6Xo8dNK31o7TN7hk+3gVe5HtMej6SjaTZlSx0B4Yx04j33aWj21hx0LSbPQ2ZVzU0uWnt7H0SiwNNaagpIzLUysiYN7jtPBo2uPYASuCcovLBLVh0FDihgNw6Q5SyjZYfo2HszPZmF5x6hO8sPKgLPoaF9ybsnmadm50UR47i7dsG+2FyHcn5e9tfUstG3Ona4dd4/PEfRb6vE57henku5I3SllVpBpbFk5kBFnSbw6Ueqz9Xad9hke9sYAAAAABYACwAGwAKQeoiKAEREAREQBEWNpKvjp4nzTPDI2NLnOOwAfE9m9AZDnAC5yAzudy5Jyh8oGP8A4el6QJw5bZTv7oxvO/u2wGtvKq6uj5qmY6NjiRhJ+UfnZofbJrd9vitDke4ksYbvd87JuA3sadzePHuW2hTUVner4d35MVeTqPJujx7+76fcvSSue8sidild87N6rW72sO5o479yzqcthbzUG09d52u7+DeA/iViQgNHNxd5J3/rO7OxZ7IcDcu8k7SeK1QpuTuzJWrqmssSy94jB3uO07z/AAUfJLcquoaSrTKdxXbb3IphFb29SpgXkgzWVFo+S2xW/QCNp8lOV23DPG+86PyI6FbJNLUPF+aDWsv9N97u7wB/mXaVw7ki1jZSSyQzHDHKWkOOxr23Av2EH3BdvY8EAggg7CDcHuXm4pSz3Z6mElFwsvEqRRWs+sENBTuqKguwNsAGjE57nZNYwbye0gcSFzrWrldkpHYHUvNSEYmxvvI7AbgOkwljW3IIs1z9mazGo60i+dajlxr3XwRQt4dEn4lYQ5ZtK8Yv8EKcr5EXR9LovnGn5cNJN68VO8f2bwfMPWy6E5eQ5wbU0hF7C8T7kk7gx4A83BGmibnaUUdoDTkFbC2enfjjdcbCC1wyc1zTmCOH2KQxDiFAPVZq6dsjHRuF2vaWkdhFirmMcQqH1DRtcPMKVfgQ7cT5g0lRczPJGfUc5vkbLM0dJZwyy48Fb1klJqJXOdiJkf0t5s42Jt2WVinl2L3qbsfNVo5om5NDeg/1Tdju5wsb+d/Bc6rIn08jgwlskMgcx28Fjg6N3f1St50dUY2FvEe9a3rXHdzZPptwu9tn3g+5c4qGaFxs6rkq5Xx+6MXRmqOldMSCVzZZA78/UOLYw03PRc7Mt7GA2uu0aick9LQFssv/ABFQMw5zbRxnjGw3zH0jc8LJyG6W57RoiJu+nkdEb7cBOOPws7D+yuhrwj6YIiIAiIgCIiAIiICmWQNBc4hrQCSSbAAC5JJ2BfNPKdry/Sk5ihLhSRuwsaLjnnXPyrh4dEHYO0lbNy268mV50bSONgbVDm+s7dADwHrduW4g6fo2hbRR87IAZXNOC+xrsrEDjmc1fRp5tWVVJ5URZpjAMA+ecOmf0TT6vtHfw2cUgZ6jPE/aexW4w57ss3ONyeJ3kqZpKQNHHieJ+5ehCFzzK9fIhTQhg+J3kpNLdVylW2R3Wm1lZHnXu80jFLLlZ1LAeCzqOhG9SsVL2LuNPiUVcUloiOwvcLbB2K5HQi2eakTBZZujtESzC7G2aNr3ZNFtue/wXf8AGKuzN0lWo8sVqajW0ljcKe1Y1vdTsdFIZCxx2seQWd1jfyVvSlIA58VzjaSLEYS4ZWc0HaDda7U0r2nNpXE4xkrrVG2jUlF2k7NG2636ZiqqJ0DZ3zhzmnBM4Y2Ft7OjNgS7sJta65zJpGodZkz+fa0YQ2cF2EWt0X3xN8LbuAWfMCRsv3i6oxAnptv27/ft8VinRi3dHpUsROKte6JKmpcUbpvyWxzGZufFUSNaAN7mve63koet0hTutzdK6M55+kB4Jytk5o2cO1TejamnZ1og++4ukjv34SWrNFbQjP0GMntqXEeSOk+DJWLv8yNTk0gHgn0Zjrb8ZBbiPRvg27D5rBfDKXZMDCdnRN7HeL/Fb8NZWx5Qw08P9nFjf5uyURV6Wc5+MDpHMuf0nO+AA7Aio85B4uXZidS5NqZtHQMjBIc4uleTve+2dtws1ot2LYpdIO3SH3Li9PrhK3rNB7iW+7NZzdd+LD4WTq9O+jK+tVu1HyaOlz6Rk+mfctX1o0g5zC0yvaTndpscrcNy1afXd56rB4n7Aoyo0zJOAX2G0DCCMr9pVkIQTOZ1aso7rEdUyEn70a3evS3NVNy2Lo5vpoTmgZMwqNPQXZK3ez5UeHW/ykqPp58JvbPiCQfcpWmlL3YsEjza2RvcEbD0VdpKNmY2nCpnX1Mfkp1lNDXFpPyc7Qxw4vYbsIPGzn243svpKKQOaHNNwQCDxB2L5im1bDS0nnAQQQcBBBGYzO/tXauS7WD0mF8R68JH1X3t7w73LyK2HlCOZn0FHGU6k8sWbsiIshtCIiAIiIAtB5W9eRo6n5qF3/FzAiP+qZsdMe7MNvtPGxW/L5d5ZtKtqNLS82QWxNZBiBuCWC79nBznD9lSldkMg9GTNiON3Tec8zm4neT3q5NVSVD7u6TjkANgHBo3BYNHTFxy8Sdg/ngtp0RRtbfuzO89nYOxepRp5tDzMTXVNN72WqKm5scXHad3cOxSTSLK+Gi+SqLFujTtojwqlbO7siqhqpp5gDmpCSnHBYktGFDiyyM4tWZKUsw3KWp6kb1qLGObsKzaeqcNqsUtLMzzotPNFm7aDpmTTsY7NuZI4hoJt7gtyqpBYNaLNGwAADsOeVgdg3n38t0fpB0b2vabOabj+PYtyg1yaQC6I4hvDhbwuLhY8TQnKScVdGzB4mnCDjUdnz7iZi0HG9p59jJCc7PbiA7bO2O7bBYs2p9GfzIb7D3s9zXALDk1zJ6sXm4n3ALDm1pnOwMb3N+8qiOGxDd93iaZY7BxVlr4e5fqtQ4XdSSVh7SJG+Thf3qJq9R52glphlA4jAfu96uSabld1pnD2SB+6sGWbnDYl7zuuSfK61U6VeO+f++xjq4rDy+Wn629yIrNGvjNpIG3/VkB+BKtClYdsRH7Y+5TkkGD5zm4v7R9nfUHS9ywptJUzTbG+Q/1bAwfWfn/AJVpUlbXUz/2yekbLvb/AAR79HxkbHjyKj6jRo3XUrLrAwfNwM75HOkPlcN9yxZdY59jX82OEbWx/uAFcyafAupxqLfL98TEg1cmeLiKS3EtIb9Y5K6NXiOu+FntStcfJmIrClrHvN3OLjxcST5lWzKVVZGm8jOk0XAB0px/dxOd+/hVXNUzR+ef4sj/ABqLlkyVPOKNLk/yaJY1EA6sAPtyvd+5gXn5RA6sUDf7rH/3S5RJlXocmhNmSv5YlGTX4P7Nkcf7jQrUmkZXdaWV3fI4/asDFmq7qVYh3L8MnSW0cldfzGlObJ6MzXR+PXYf8tvFaaH5rLdWGGogqG7Wlj/Fjs/guKqzwaLKLyVEz6fRUQSh7WubmHAOHcRcKteGfQBERAERRusOmY6OB80mxuQG97j1Wjv+FzuUpNuyIlJRV2anyva2yUVLzVMR6TN0QcQBijIOKUX37h3k7l880Oi87uOI8Bs8Xfd5rb9L1D6yZ00xu5xv2AbmgcAMlbi0UdxC9Wlgbas8attLeloR9LB/4GwKXpolci0Y4LPp6Ijbkt0KVjx6+Ji+JaFOdwRzDwKkgwLwsCuyowdMRL78D5Ky4qaMYVBhCWLFXXIgJAFZxWWwuph/IVt1GOA8lDgXxxMSKiqFlxVKv+gjgPJXvyc1vXs3sAu7y3eKaohzhLgWWz9qvOcGi73Bg/WOfg0XJ8lbeWjqNDe293fW3eFliOpGnMi57ypdzlRhfUvv0xE3qsMh4vOFv1Wm58wsSo0/O7IPwN+jGMA8SMz4kr30JnD3lPQWcPeVW6be80wqU47kRZkKtl2fgpY0LeHvKp9Abw95UdHIsVeBGYkUp6C3h7yqfQG/yU6Njp4EYAqHKX9Bb/JK9FE3gPenRMnrESClOSoup91E3gPJWjQDsXDoSLI4mFiEAuqgVKnRue0eSvGhDQL7xcZbRci48QR4KFRkdPER4EMCrufBTNIxlzcYiLWGWYv0rcTbcsauewOs3gL55A7xtPlc8EyWdrk57q6RZpdHPe24tbMi5text3DO+22w8CrVVGXMtY3a7Zvz3eYUrDWxxtLWyhwzAJicLXuePG+49Y9yjJZmjFheTcdYixJv3lcR1umWSVrNbztHJ1rTG6mp6eU4Jmt5vpEdLCbMG29yLLe1xnkg1a58yTVcUhDHRuhc5z2AuBJdZoIxgWZmcl2ZeRiFFT/iexhs+T+YREVBoPHG2ZyXDNf9ZTXVGFh+QjJaz9Y+tJ47uzvK3LlW1lMUfokR+UkF5CPViOWHvdY+APFcupoV6mBw/bfgeNtLFW/rXiXaaFSUEaswsWZGF7CVkfNVp3LrQvV4FLaKp4HM+VcGuxj1rEssLho3HbmQfDfxOeVXZVTpOpLKn5kUinxoeE3AlsQyN18bXBxOcuQGVgHWG/IKqTVzOzZDc85hJZ0SWyOjYMQO1xDe7Equs0+Jf1GtwV/E16ypIUnX6M5oA4g7pOYbDquabEO4G1jbgRtWIyK+z+KsjNNXRnlTlCWVrUxrKtkWVycLeJ39gG8q9IWs22c7hfoj2iNvcPNR1RMXG5N/sHADcOxdJt7juMLby7JWWyjGH9b1j47u4e9YTnLwlV0oaXtDr4b52227Mip+UuSb0LRK8UqG02/HbC0bDtIN3bO48O/YqaQU4kOIOczCbXDiS7ELWDbE2bu7doVfS9zNCoPmiLXhKvVuEkGNpDcDPpdbA3Gc75YsXYrD2EbQR3iysTucODTF0uqbpdSRY9uvLqm68uoJsVXS6uQ0z3i7WkjZlbba9ldbo2U7GHzH3qHOK3s7VOT3IxiVc5s4SbjKxtfpWO8Duue7NYnOZ2uBuudg7T2LMfVNtg51lsJbiDXnLIAW7dvDK9r5ridS24tp0c28xWyYjbE1uRN3Gw/8rJ0jUtkaGh0bcJ2473swDcM9gz7ON3Ou6A1Nqa1x5oARAkGZ1xGbGxwb3+HuXT9AcmlJT2dKPSJOMg6APZHst7V1ir4qEXv1PRw2Dk1u05nItB0NZPcUsT3gnMhgw3HF7hhHddbjRcldXNY1U7I7eq0c44Dbb1WjwJXX42BoAaAAMgALADgAqlgnjJt6Kx6MMHCK11NE0fyUULPnOdmP68haPAR4fiVtGjdXqWn+Zp4mHiGDF4uOZ81Jos8qk5b2aY04R3IIiLg7CIiA5nrTpiGsGUURtcB7784BfcRa3ddafPBGwdY+Vx7l2Kt1YgkcXhpjecyWWFydpLSC2/bZRlRqY0/on+3GWn6zT9iup16lP5WZ6uFpVfnjc5JHpKMOsTbfext7gSs+OtiOyRnicP71lu1VyfRuzdT3PGKf7JA1Rk/JzDwqWfsCT/t4lpW0ay32ZhqbGw0+a+j97kPG0O6rmu9lwd8FcdTOHqlVVPJ7GP6SG/2sL2e9wCsR6iSj5mqgPszYT7irFtKfGJmlsClwm/QrMJ4HyXgBHEe7uVY1O0m3qyOd3Tk+5xsvPyPpdnqOPhE74i6sW0lxj6lL2A+FT0/IlqHEDE5xAvYEk2vttfYrElYQLDLid57OwdirfFpAdekDu+A//mQrL31A61APBk7f9a7W0KXGL9Dj4JXTvmT8/Yxnyqy5yyH1Dt9C8dzpB8WlYz6xu+mlH94ftjVnxGlyf74hbGrrivP8FJKqgnLHBzciPtFj7irTq6P9DKP2x+BWzXRb2TfWb+FHtCi950tlYhcvMkX6YlO119+YHZ9oB71R+VpLgk3w47XH074v3j5qPNbD9Gb/ACfcqPTYeE3+Vc9bw/6izqGK/WSg01MNj7ZAHojdfs7fcOCxaqsdIQXm5AsOwcFiemQ8JfJv3rw1sXCX6rfvRYzDp3X2DwGJas/uXsS8urXpkXCX6rUFTH9Gbyauuv0Tn4ZX/WXLrzEqefb+jmPgPwqlz/owzn+fYUfEKRPwyt3eZlQV7mZA2F75AXztextcbB5K5U6VcQMBe3bf5Q2zN7AACwWGxjz/AEac+f4FdFJMdlHOfB/4VW8bRbvYuWz66Vrr98COsXGwFyTYAb1umo2rEclRGKgBxN3YD1bNFziHrcOGe9a3NHPBheIjA8G+KS/ua/b5LpfJXq7LHiqp8WJ46OPrOB9a3qttsHaVlxGMc9IaI24bBKGs9X6HQ42BoAaAABYACwAGwAblUiLAegEREAREQBERAEREAREQBERAFakp2O6zWnvaD8V6iAxnaIgP5mL/AA2/cqfyPDuYB7Jc34FeogPPyRH/AFg7ppR/qXh0Ozc+Uf3rz8SURAUu0MN00w/aafi0q07Qn/MT/wDS+2NeogMOXRxH56U94i/21gzwOH51572x/gRFJBiyYh65+rH+BYFZVPbsd5sZ2/qoikEfJpiUb2/UZ9yoi03MT1h9Rv3IiEExTTSOAPOuHc2P8KzGRPP5+X/p/gXiKAZMdC8/0icdxj/AsuHQjnbaqp8HR/7aIhKMkauf81VfXZ/tqoauN/T1B/vG/hRFBJ7DqvTNkErmGWQbHSuMmG2zCHHCD2gKZREAREQBERAEREAREQBERAf/2Q==">
            <a:extLst>
              <a:ext uri="{FF2B5EF4-FFF2-40B4-BE49-F238E27FC236}">
                <a16:creationId xmlns:a16="http://schemas.microsoft.com/office/drawing/2014/main" id="{57DCDCC2-9471-0FED-65AB-9E3D94E9EB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9221" name="AutoShape 53" descr="data:image/jpeg;base64,/9j/4AAQSkZJRgABAQAAAQABAAD/2wCEAAkGBxQSEhUUEhQVFRQXFxYUGBcWFBgXFxUVFRQWFxQUFBcYHSggGBolHBUUIjEhJSkrLy4uFx8zODMsNygtLisBCgoKDg0OGxAQGjgmICQsLCwsLCw0LiwvLCwvLCwsLC8sLS8sLCwvLCwsLCwsLCwsLCwsLCwsLCwsLCwsLCwsLP/AABEIALQBGAMBIgACEQEDEQH/xAAcAAEAAQUBAQAAAAAAAAAAAAAABQIDBAYHAQj/xABOEAABAwICBQgFBwgIBQUAAAABAAIDBBESIQUGMUFRBxMiMmFxgZEUQnKhsSMzUpLB0dIVQ1NigrLh8ERjc4OTosLTJGSjs/EIFhdUw//EABoBAQADAQEBAAAAAAAAAAAAAAABAwQCBQb/xAAxEQACAQIDBAgGAwEAAAAAAAAAAQIDEQQSIQUxQVETFEJhgZGh0RUycbHh8CIjwVL/2gAMAwEAAhEDEQA/AO4IiIAiIgCIiAIiIAiIgCIiAIiIAiIgCIiAIiIAiIgCIiAIiIAiLwmyApllDQXOIAAuSdwWox6ZJe+ZriGl2TTmC0ADZ4X8fON1x08+fDFTuiGIhzGylzefLBd8YIOVwcj2X2AqrV6aKaJz3B0bo3c2+Fws+OQAEsPHaCCMiCChBoHKjyg6UjmMLSKWB4JjfCSXSs2X50i4cN4aGkHjkTp8Ormlan5Xma6XeHu5y57Wl5Bd4L6M0ZoR/ONleGBoONrHMxOa4gjG0nqOIOdlsiA+VtH656U0dJhM1QwixMNU17hb2ZOk0doIXbeTvlKh0l8lIBDVAE83e7ZANronHbxLTmO0ZrZtZNW6aviMVTGHj1Tsew/Sjdtaf5K+addtVp9D1bRjdgJ5ynnbkeiRw2PblcdoO9TvB9WItS5NNbhpKjEjrCeM83M0bMY2PA+i4Z9huNy9UEm2IiIAiIgCIiAIiIAiIgCIiAIiIAiIgCIiAIiIAiIgCIiAIiIAtB1p1qZJL6LE9hcWc4xpc6Myubi6DXkWte2wHjxtNa86cNLTvMbJXyABwETcTrBwvfgDmL2NlzWkqYtJAuY0VNO3C58HRjrKV1rGWI36WYvtvtsXdVAZegdFNmLo8zTYrTUszi2popiMTJKdwuS0utaxtndptcLpOgNGPaxhnfzrwBhLmBrha4DngGxeRa5sNmwKzoLQ7bMkeDI5jBG18rG869rSCHucAN+6w4rYEICIiEhapynatDSGj5YwLysBliO/nGAkNHtC7f2ltaID5n5D9Pmn0ixhPydQOYdwx9aF3fiu39tFDSMFLptwFmti0gCOAayrBae7CilkH1iiIoJCIiAIiIAiIgCIiAIiIAi8JVIladjh5hAVoixq7SEUIxTSMjHF7w2/dc5oDJRc+0pyw6OiuI3S1DgbfIxnDf234WkdoJWr13LZM7Knomt4GWUuP1WD/Uu405S3I5c4reztKLgE2vWnKj5siMH9FTj4yYliS0WmZ85ampA4GoMbfqsIHuVioS4lfTw4H0S9wAuSAOJyWBU6dpo/nKmBntTMb8Svnp2oEjzimmjLuL5HPPmVdZqFAOvUR+DF11fvOesLkdyfrro4ba6k8KiM/Byt/wDvvRv/AN6m/wAZn3rjDNT6Ibak+DQFcGq2j980h+r9ynq65+hHWO71Oyt140cf6dS+M7B8Sso6y0pZjjnjlbe14ntkzFiRdpsNo28VxE6raPOyWTzH3LO0HoWCnfihmNj1musWu4X7e0KJUNNGSsQuRuml9Imoa5omlicXXa5gb0Wg3aBiaRawzBGeav6vaJeyUc6KZ73iwqGRYJXxg4nRyDPcNodbsCxoaqAizuh2k5ef32UNpbXSGiu+nkbLKAQGAFzbn6ZFgB3G6oUJXtYtzxte51tjAAABYAWA4AbAqlruo2tTNJUwma3A9rjHJHe+B4AOR3tIIIPbxBWxKGraM7TuERFACIqZJA0FzjYAEk8AMyUB8na2gzaZqmtGbqx8Y7+f5u/mLoruprTW6ahcB87V8+R+q2QzuHkwourkWPq5ERckhERAEREAREQBRGmtNNgexhyxAm9r2sQNnipdaPr8fl4vYPvd/BAS51jZ6ry7sLLfcsmv0m7BGWWGNpcSc7bNnmtCklwtLjYAC5PAL3VLTVTUmUTta2BrAyns2xNnC+Ik5uLQHdlipSbVyHJJ2NjfUF3WLnHtVVO4XBA2Z7d4z+xYssrWbfJa1p3T5aCA4MFiMuseOe7wUwpym9Dmc4xWpRpDXmsrIncyRS9Kww2c90b4+i4PdmAC9rrgDq2Wlw6piR3OVlQXvO0ucZHnvc8q1Wada3JuQHBR5rJpOoxxHG1h9Y2C9CFGMTDOvJ/tjaYqbR8OyMyEb3H7AvX61RR/NRRs7mhal+T5ndZ8bP2sR8hl71WzQcfrzPd7IDR77/FXKlJ8PMzvEQXa8tSaqteJDsdbuUPVa2vO1581fZo2nb+axe25zvcTZZkGBvUjY32WgKyOHl3IpljIcm/T3IL8sSv6oe7ua4/BVB1S7ZHL4tI+K2Izu/my8fVm1sI78f8ABWdW5y9Cl418Iepr/M1P0HfWZ+JVCGp+gfrM/Es+SbMG+xemoUdDHmdPET/5Xr7mC3n72wG+3rM/EsiOeZu2OTwaT8Fajns49yvNqCG7bm65yR5nTqz5Iym6ecC1rrjpA2cCD0bkZHtAWTXVLJx0mi/Heo0aQcdufer0bGPyHQfuPquO5rhu7wuei4pnXWGvmX+mdq7rJPoqRzqdrJGzYWuY8uAuy5aWlux2ZG/auoakcpTK2XmJ4fRpT1OnjZKc7ta7CLOtnY7c7bFxDSDy+JzTcPadh2hw/iuhaick5Potb+UHOZeGpaxkRF7FsjWlzn5bLEYV5tdRUtT2KLbirHakRFmLwtJ5YtOik0XNY2fMPR2Z2N5AQ8juZjPkt2XzJyza2jSFaIoCXQQXjZhz5yUn5R7eOYDRxtcbUBMf+nfQxkq5akjowx4Gn+slyy7mNd9cLxdY5MNWDo+gjieAJn3ml7Hvt0P2Whrf2Sd6IwbYiIgCIiAIiIAiLwlAHuABJIAGZJyAA2kriun+UmjqZS9uMCMujAw3MgBuHttkAb7zuWfyqa8B8b6OnOLnAY3EZl4cCDh4M7d/dt5PQRGN4ip2iSoPrZFkXEi+RI+kcgtMcO+0Z+nUr5PPgbfpHWZuTpWE3tzVK03fI71XzEdUcG/FZWj+fZKKuulDHta4RU0dg2IPaWnENgNieJ4ncoajEdFctPPVTr4pTmQTtEd9g4uOZ7BksOqmLjilOI/Rv0R3/S+HetMKN9OBmqYhQ+pO6S1mkluIRlvdew8XHafNQMsGPOSRzuxuQ8zmfIK0+tv/ADsVPpQ8VrhTpxR586lWTMqGONgu1jQeJ6TvrOuViVFS5x2nzVUbi8hrAXOcQABmSScgAuuan8l8bGtlrRzkhz5q/QZ2Pt1j7u9RWrQpomhQnUlz+pySkpnyGzGue7g1pcfILZ9G6j18gFqdzRxkIZ7nG/uXeaSkjibhjYxjeDGho8gryxPHS7KN62fF/M/I5BR8ldS75yaFns4nn4Ae9S9NyTxj5ypkPsMa34krpCKp4ys+JdHA0FwNHi5LqQbZKh3fI0futCvf/GdD9GX/ABnLckVbxFV9pliw1FdlGi1HJTQu2GdvdKD+80qGr+Rxv5iqeDwkYHDzbb4LqaIsRUXEPDUnwPnLWPUOuowXvjEkY2viu4AcXDaO8iy1cVC+tVx3la1CYxprKVuEX+VY0ZC/5xo3Z7QtNLEuTszNWwqisy3HMYXrMYwuNwo2n2hbBo4BehS1PLrvJqjA082xjl/SNwv9tlhfvI/dXXOQvS/OUclOT0qeQgZ581Ld7D9bnB+yuc6Xo8dNK31o7TN7hk+3gVe5HtMej6SjaTZlSx0B4Yx04j33aWj21hx0LSbPQ2ZVzU0uWnt7H0SiwNNaagpIzLUysiYN7jtPBo2uPYASuCcovLBLVh0FDihgNw6Q5SyjZYfo2HszPZmF5x6hO8sPKgLPoaF9ybsnmadm50UR47i7dsG+2FyHcn5e9tfUstG3Ona4dd4/PEfRb6vE57henku5I3SllVpBpbFk5kBFnSbw6Ueqz9Xad9hke9sYAAAAABYACwAGwAKQeoiKAEREAREQBEWNpKvjp4nzTPDI2NLnOOwAfE9m9AZDnAC5yAzudy5Jyh8oGP8A4el6QJw5bZTv7oxvO/u2wGtvKq6uj5qmY6NjiRhJ+UfnZofbJrd9vitDke4ksYbvd87JuA3sadzePHuW2hTUVner4d35MVeTqPJujx7+76fcvSSue8sidild87N6rW72sO5o479yzqcthbzUG09d52u7+DeA/iViQgNHNxd5J3/rO7OxZ7IcDcu8k7SeK1QpuTuzJWrqmssSy94jB3uO07z/AAUfJLcquoaSrTKdxXbb3IphFb29SpgXkgzWVFo+S2xW/QCNp8lOV23DPG+86PyI6FbJNLUPF+aDWsv9N97u7wB/mXaVw7ki1jZSSyQzHDHKWkOOxr23Av2EH3BdvY8EAggg7CDcHuXm4pSz3Z6mElFwsvEqRRWs+sENBTuqKguwNsAGjE57nZNYwbye0gcSFzrWrldkpHYHUvNSEYmxvvI7AbgOkwljW3IIs1z9mazGo60i+dajlxr3XwRQt4dEn4lYQ5ZtK8Yv8EKcr5EXR9LovnGn5cNJN68VO8f2bwfMPWy6E5eQ5wbU0hF7C8T7kk7gx4A83BGmibnaUUdoDTkFbC2enfjjdcbCC1wyc1zTmCOH2KQxDiFAPVZq6dsjHRuF2vaWkdhFirmMcQqH1DRtcPMKVfgQ7cT5g0lRczPJGfUc5vkbLM0dJZwyy48Fb1klJqJXOdiJkf0t5s42Jt2WVinl2L3qbsfNVo5om5NDeg/1Tdju5wsb+d/Bc6rIn08jgwlskMgcx28Fjg6N3f1St50dUY2FvEe9a3rXHdzZPptwu9tn3g+5c4qGaFxs6rkq5Xx+6MXRmqOldMSCVzZZA78/UOLYw03PRc7Mt7GA2uu0aick9LQFssv/ABFQMw5zbRxnjGw3zH0jc8LJyG6W57RoiJu+nkdEb7cBOOPws7D+yuhrwj6YIiIAiIgCIiAIiICmWQNBc4hrQCSSbAAC5JJ2BfNPKdry/Sk5ihLhSRuwsaLjnnXPyrh4dEHYO0lbNy268mV50bSONgbVDm+s7dADwHrduW4g6fo2hbRR87IAZXNOC+xrsrEDjmc1fRp5tWVVJ5URZpjAMA+ecOmf0TT6vtHfw2cUgZ6jPE/aexW4w57ss3ONyeJ3kqZpKQNHHieJ+5ehCFzzK9fIhTQhg+J3kpNLdVylW2R3Wm1lZHnXu80jFLLlZ1LAeCzqOhG9SsVL2LuNPiUVcUloiOwvcLbB2K5HQi2eakTBZZujtESzC7G2aNr3ZNFtue/wXf8AGKuzN0lWo8sVqajW0ljcKe1Y1vdTsdFIZCxx2seQWd1jfyVvSlIA58VzjaSLEYS4ZWc0HaDda7U0r2nNpXE4xkrrVG2jUlF2k7NG2636ZiqqJ0DZ3zhzmnBM4Y2Ft7OjNgS7sJta65zJpGodZkz+fa0YQ2cF2EWt0X3xN8LbuAWfMCRsv3i6oxAnptv27/ft8VinRi3dHpUsROKte6JKmpcUbpvyWxzGZufFUSNaAN7mve63koet0hTutzdK6M55+kB4Jytk5o2cO1TejamnZ1og++4ukjv34SWrNFbQjP0GMntqXEeSOk+DJWLv8yNTk0gHgn0Zjrb8ZBbiPRvg27D5rBfDKXZMDCdnRN7HeL/Fb8NZWx5Qw08P9nFjf5uyURV6Wc5+MDpHMuf0nO+AA7Aio85B4uXZidS5NqZtHQMjBIc4uleTve+2dtws1ot2LYpdIO3SH3Li9PrhK3rNB7iW+7NZzdd+LD4WTq9O+jK+tVu1HyaOlz6Rk+mfctX1o0g5zC0yvaTndpscrcNy1afXd56rB4n7Aoyo0zJOAX2G0DCCMr9pVkIQTOZ1aso7rEdUyEn70a3evS3NVNy2Lo5vpoTmgZMwqNPQXZK3ez5UeHW/ykqPp58JvbPiCQfcpWmlL3YsEjza2RvcEbD0VdpKNmY2nCpnX1Mfkp1lNDXFpPyc7Qxw4vYbsIPGzn243svpKKQOaHNNwQCDxB2L5im1bDS0nnAQQQcBBBGYzO/tXauS7WD0mF8R68JH1X3t7w73LyK2HlCOZn0FHGU6k8sWbsiIshtCIiAIiIAtB5W9eRo6n5qF3/FzAiP+qZsdMe7MNvtPGxW/L5d5ZtKtqNLS82QWxNZBiBuCWC79nBznD9lSldkMg9GTNiON3Tec8zm4neT3q5NVSVD7u6TjkANgHBo3BYNHTFxy8Sdg/ngtp0RRtbfuzO89nYOxepRp5tDzMTXVNN72WqKm5scXHad3cOxSTSLK+Gi+SqLFujTtojwqlbO7siqhqpp5gDmpCSnHBYktGFDiyyM4tWZKUsw3KWp6kb1qLGObsKzaeqcNqsUtLMzzotPNFm7aDpmTTsY7NuZI4hoJt7gtyqpBYNaLNGwAADsOeVgdg3n38t0fpB0b2vabOabj+PYtyg1yaQC6I4hvDhbwuLhY8TQnKScVdGzB4mnCDjUdnz7iZi0HG9p59jJCc7PbiA7bO2O7bBYs2p9GfzIb7D3s9zXALDk1zJ6sXm4n3ALDm1pnOwMb3N+8qiOGxDd93iaZY7BxVlr4e5fqtQ4XdSSVh7SJG+Thf3qJq9R52glphlA4jAfu96uSabld1pnD2SB+6sGWbnDYl7zuuSfK61U6VeO+f++xjq4rDy+Wn629yIrNGvjNpIG3/VkB+BKtClYdsRH7Y+5TkkGD5zm4v7R9nfUHS9ywptJUzTbG+Q/1bAwfWfn/AJVpUlbXUz/2yekbLvb/AAR79HxkbHjyKj6jRo3XUrLrAwfNwM75HOkPlcN9yxZdY59jX82OEbWx/uAFcyafAupxqLfL98TEg1cmeLiKS3EtIb9Y5K6NXiOu+FntStcfJmIrClrHvN3OLjxcST5lWzKVVZGm8jOk0XAB0px/dxOd+/hVXNUzR+ef4sj/ABqLlkyVPOKNLk/yaJY1EA6sAPtyvd+5gXn5RA6sUDf7rH/3S5RJlXocmhNmSv5YlGTX4P7Nkcf7jQrUmkZXdaWV3fI4/asDFmq7qVYh3L8MnSW0cldfzGlObJ6MzXR+PXYf8tvFaaH5rLdWGGogqG7Wlj/Fjs/guKqzwaLKLyVEz6fRUQSh7WubmHAOHcRcKteGfQBERAERRusOmY6OB80mxuQG97j1Wjv+FzuUpNuyIlJRV2anyva2yUVLzVMR6TN0QcQBijIOKUX37h3k7l880Oi87uOI8Bs8Xfd5rb9L1D6yZ00xu5xv2AbmgcAMlbi0UdxC9Wlgbas8attLeloR9LB/4GwKXpolci0Y4LPp6Ijbkt0KVjx6+Ji+JaFOdwRzDwKkgwLwsCuyowdMRL78D5Ky4qaMYVBhCWLFXXIgJAFZxWWwuph/IVt1GOA8lDgXxxMSKiqFlxVKv+gjgPJXvyc1vXs3sAu7y3eKaohzhLgWWz9qvOcGi73Bg/WOfg0XJ8lbeWjqNDe293fW3eFliOpGnMi57ypdzlRhfUvv0xE3qsMh4vOFv1Wm58wsSo0/O7IPwN+jGMA8SMz4kr30JnD3lPQWcPeVW6be80wqU47kRZkKtl2fgpY0LeHvKp9Abw95UdHIsVeBGYkUp6C3h7yqfQG/yU6Njp4EYAqHKX9Bb/JK9FE3gPenRMnrESClOSoup91E3gPJWjQDsXDoSLI4mFiEAuqgVKnRue0eSvGhDQL7xcZbRci48QR4KFRkdPER4EMCrufBTNIxlzcYiLWGWYv0rcTbcsauewOs3gL55A7xtPlc8EyWdrk57q6RZpdHPe24tbMi5text3DO+22w8CrVVGXMtY3a7Zvz3eYUrDWxxtLWyhwzAJicLXuePG+49Y9yjJZmjFheTcdYixJv3lcR1umWSVrNbztHJ1rTG6mp6eU4Jmt5vpEdLCbMG29yLLe1xnkg1a58yTVcUhDHRuhc5z2AuBJdZoIxgWZmcl2ZeRiFFT/iexhs+T+YREVBoPHG2ZyXDNf9ZTXVGFh+QjJaz9Y+tJ47uzvK3LlW1lMUfokR+UkF5CPViOWHvdY+APFcupoV6mBw/bfgeNtLFW/rXiXaaFSUEaswsWZGF7CVkfNVp3LrQvV4FLaKp4HM+VcGuxj1rEssLho3HbmQfDfxOeVXZVTpOpLKn5kUinxoeE3AlsQyN18bXBxOcuQGVgHWG/IKqTVzOzZDc85hJZ0SWyOjYMQO1xDe7Equs0+Jf1GtwV/E16ypIUnX6M5oA4g7pOYbDquabEO4G1jbgRtWIyK+z+KsjNNXRnlTlCWVrUxrKtkWVycLeJ39gG8q9IWs22c7hfoj2iNvcPNR1RMXG5N/sHADcOxdJt7juMLby7JWWyjGH9b1j47u4e9YTnLwlV0oaXtDr4b52227Mip+UuSb0LRK8UqG02/HbC0bDtIN3bO48O/YqaQU4kOIOczCbXDiS7ELWDbE2bu7doVfS9zNCoPmiLXhKvVuEkGNpDcDPpdbA3Gc75YsXYrD2EbQR3iysTucODTF0uqbpdSRY9uvLqm68uoJsVXS6uQ0z3i7WkjZlbba9ldbo2U7GHzH3qHOK3s7VOT3IxiVc5s4SbjKxtfpWO8Duue7NYnOZ2uBuudg7T2LMfVNtg51lsJbiDXnLIAW7dvDK9r5ridS24tp0c28xWyYjbE1uRN3Gw/8rJ0jUtkaGh0bcJ2473swDcM9gz7ON3Ou6A1Nqa1x5oARAkGZ1xGbGxwb3+HuXT9AcmlJT2dKPSJOMg6APZHst7V1ir4qEXv1PRw2Dk1u05nItB0NZPcUsT3gnMhgw3HF7hhHddbjRcldXNY1U7I7eq0c44Dbb1WjwJXX42BoAaAAMgALADgAqlgnjJt6Kx6MMHCK11NE0fyUULPnOdmP68haPAR4fiVtGjdXqWn+Zp4mHiGDF4uOZ81Jos8qk5b2aY04R3IIiLg7CIiA5nrTpiGsGUURtcB7784BfcRa3ddafPBGwdY+Vx7l2Kt1YgkcXhpjecyWWFydpLSC2/bZRlRqY0/on+3GWn6zT9iup16lP5WZ6uFpVfnjc5JHpKMOsTbfext7gSs+OtiOyRnicP71lu1VyfRuzdT3PGKf7JA1Rk/JzDwqWfsCT/t4lpW0ay32ZhqbGw0+a+j97kPG0O6rmu9lwd8FcdTOHqlVVPJ7GP6SG/2sL2e9wCsR6iSj5mqgPszYT7irFtKfGJmlsClwm/QrMJ4HyXgBHEe7uVY1O0m3qyOd3Tk+5xsvPyPpdnqOPhE74i6sW0lxj6lL2A+FT0/IlqHEDE5xAvYEk2vttfYrElYQLDLid57OwdirfFpAdekDu+A//mQrL31A61APBk7f9a7W0KXGL9Dj4JXTvmT8/Yxnyqy5yyH1Dt9C8dzpB8WlYz6xu+mlH94ftjVnxGlyf74hbGrrivP8FJKqgnLHBzciPtFj7irTq6P9DKP2x+BWzXRb2TfWb+FHtCi950tlYhcvMkX6YlO119+YHZ9oB71R+VpLgk3w47XH074v3j5qPNbD9Gb/ACfcqPTYeE3+Vc9bw/6izqGK/WSg01MNj7ZAHojdfs7fcOCxaqsdIQXm5AsOwcFiemQ8JfJv3rw1sXCX6rfvRYzDp3X2DwGJas/uXsS8urXpkXCX6rUFTH9Gbyauuv0Tn4ZX/WXLrzEqefb+jmPgPwqlz/owzn+fYUfEKRPwyt3eZlQV7mZA2F75AXztextcbB5K5U6VcQMBe3bf5Q2zN7AACwWGxjz/AEac+f4FdFJMdlHOfB/4VW8bRbvYuWz66Vrr98COsXGwFyTYAb1umo2rEclRGKgBxN3YD1bNFziHrcOGe9a3NHPBheIjA8G+KS/ua/b5LpfJXq7LHiqp8WJ46OPrOB9a3qttsHaVlxGMc9IaI24bBKGs9X6HQ42BoAaAABYACwAGwAblUiLAegEREAREQBERAEREAREQBERAFakp2O6zWnvaD8V6iAxnaIgP5mL/AA2/cqfyPDuYB7Jc34FeogPPyRH/AFg7ppR/qXh0Ozc+Uf3rz8SURAUu0MN00w/aafi0q07Qn/MT/wDS+2NeogMOXRxH56U94i/21gzwOH51572x/gRFJBiyYh65+rH+BYFZVPbsd5sZ2/qoikEfJpiUb2/UZ9yoi03MT1h9Rv3IiEExTTSOAPOuHc2P8KzGRPP5+X/p/gXiKAZMdC8/0icdxj/AsuHQjnbaqp8HR/7aIhKMkauf81VfXZ/tqoauN/T1B/vG/hRFBJ7DqvTNkErmGWQbHSuMmG2zCHHCD2gKZREAREQBERAEREAREQBERAf/2Q==">
            <a:extLst>
              <a:ext uri="{FF2B5EF4-FFF2-40B4-BE49-F238E27FC236}">
                <a16:creationId xmlns:a16="http://schemas.microsoft.com/office/drawing/2014/main" id="{A88410E5-B3AA-81E6-122E-46CA86CA9F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9222" name="AutoShape 55" descr="data:image/jpeg;base64,/9j/4AAQSkZJRgABAQAAAQABAAD/2wCEAAkGBxQSEhUUEhQVFRQXFxYUGBcWFBgXFxUVFRQWFxQUFBcYHSggGBolHBUUIjEhJSkrLy4uFx8zODMsNygtLisBCgoKDg0OGxAQGjgmICQsLCwsLCw0LiwvLCwvLCwsLC8sLS8sLCwvLCwsLCwsLCwsLCwsLCwsLCwsLCwsLCwsLP/AABEIALQBGAMBIgACEQEDEQH/xAAcAAEAAQUBAQAAAAAAAAAAAAAABQIDBAYHAQj/xABOEAABAwICBQgFBwgIBQUAAAABAAIDBBESIQUGMUFRBxMiMmFxgZEUQnKhsSMzUpLB0dIVQ1NigrLh8ERjc4OTosLTJGSjs/EIFhdUw//EABoBAQADAQEBAAAAAAAAAAAAAAABAwQCBQb/xAAxEQACAQIDBAgGAwEAAAAAAAAAAQIDEQQSIQUxQVETFEJhgZGh0RUycbHh8CIjwVL/2gAMAwEAAhEDEQA/AO4IiIAiIgCIiAIiIAiIgCIiAIiIAiIgCIiAIiIAiIgCIiAIiIAiLwmyApllDQXOIAAuSdwWox6ZJe+ZriGl2TTmC0ADZ4X8fON1x08+fDFTuiGIhzGylzefLBd8YIOVwcj2X2AqrV6aKaJz3B0bo3c2+Fws+OQAEsPHaCCMiCChBoHKjyg6UjmMLSKWB4JjfCSXSs2X50i4cN4aGkHjkTp8Ormlan5Xma6XeHu5y57Wl5Bd4L6M0ZoR/ONleGBoONrHMxOa4gjG0nqOIOdlsiA+VtH656U0dJhM1QwixMNU17hb2ZOk0doIXbeTvlKh0l8lIBDVAE83e7ZANronHbxLTmO0ZrZtZNW6aviMVTGHj1Tsew/Sjdtaf5K+addtVp9D1bRjdgJ5ynnbkeiRw2PblcdoO9TvB9WItS5NNbhpKjEjrCeM83M0bMY2PA+i4Z9huNy9UEm2IiIAiIgCIiAIiIAiIgCIiAIiIAiIgCIiAIiIAiIgCIiAIiIAtB1p1qZJL6LE9hcWc4xpc6Myubi6DXkWte2wHjxtNa86cNLTvMbJXyABwETcTrBwvfgDmL2NlzWkqYtJAuY0VNO3C58HRjrKV1rGWI36WYvtvtsXdVAZegdFNmLo8zTYrTUszi2popiMTJKdwuS0utaxtndptcLpOgNGPaxhnfzrwBhLmBrha4DngGxeRa5sNmwKzoLQ7bMkeDI5jBG18rG869rSCHucAN+6w4rYEICIiEhapynatDSGj5YwLysBliO/nGAkNHtC7f2ltaID5n5D9Pmn0ixhPydQOYdwx9aF3fiu39tFDSMFLptwFmti0gCOAayrBae7CilkH1iiIoJCIiAIiIAiIgCIiAIiIAi8JVIladjh5hAVoixq7SEUIxTSMjHF7w2/dc5oDJRc+0pyw6OiuI3S1DgbfIxnDf234WkdoJWr13LZM7Knomt4GWUuP1WD/Uu405S3I5c4reztKLgE2vWnKj5siMH9FTj4yYliS0WmZ85ampA4GoMbfqsIHuVioS4lfTw4H0S9wAuSAOJyWBU6dpo/nKmBntTMb8Svnp2oEjzimmjLuL5HPPmVdZqFAOvUR+DF11fvOesLkdyfrro4ba6k8KiM/Byt/wDvvRv/AN6m/wAZn3rjDNT6Ibak+DQFcGq2j980h+r9ynq65+hHWO71Oyt140cf6dS+M7B8Sso6y0pZjjnjlbe14ntkzFiRdpsNo28VxE6raPOyWTzH3LO0HoWCnfihmNj1musWu4X7e0KJUNNGSsQuRuml9Imoa5omlicXXa5gb0Wg3aBiaRawzBGeav6vaJeyUc6KZ73iwqGRYJXxg4nRyDPcNodbsCxoaqAizuh2k5ef32UNpbXSGiu+nkbLKAQGAFzbn6ZFgB3G6oUJXtYtzxte51tjAAABYAWA4AbAqlruo2tTNJUwma3A9rjHJHe+B4AOR3tIIIPbxBWxKGraM7TuERFACIqZJA0FzjYAEk8AMyUB8na2gzaZqmtGbqx8Y7+f5u/mLoruprTW6ahcB87V8+R+q2QzuHkwourkWPq5ERckhERAEREAREQBRGmtNNgexhyxAm9r2sQNnipdaPr8fl4vYPvd/BAS51jZ6ry7sLLfcsmv0m7BGWWGNpcSc7bNnmtCklwtLjYAC5PAL3VLTVTUmUTta2BrAyns2xNnC+Ik5uLQHdlipSbVyHJJ2NjfUF3WLnHtVVO4XBA2Z7d4z+xYssrWbfJa1p3T5aCA4MFiMuseOe7wUwpym9Dmc4xWpRpDXmsrIncyRS9Kww2c90b4+i4PdmAC9rrgDq2Wlw6piR3OVlQXvO0ucZHnvc8q1Wada3JuQHBR5rJpOoxxHG1h9Y2C9CFGMTDOvJ/tjaYqbR8OyMyEb3H7AvX61RR/NRRs7mhal+T5ndZ8bP2sR8hl71WzQcfrzPd7IDR77/FXKlJ8PMzvEQXa8tSaqteJDsdbuUPVa2vO1581fZo2nb+axe25zvcTZZkGBvUjY32WgKyOHl3IpljIcm/T3IL8sSv6oe7ua4/BVB1S7ZHL4tI+K2Izu/my8fVm1sI78f8ABWdW5y9Cl418Iepr/M1P0HfWZ+JVCGp+gfrM/Es+SbMG+xemoUdDHmdPET/5Xr7mC3n72wG+3rM/EsiOeZu2OTwaT8Fajns49yvNqCG7bm65yR5nTqz5Iym6ecC1rrjpA2cCD0bkZHtAWTXVLJx0mi/Heo0aQcdufer0bGPyHQfuPquO5rhu7wuei4pnXWGvmX+mdq7rJPoqRzqdrJGzYWuY8uAuy5aWlux2ZG/auoakcpTK2XmJ4fRpT1OnjZKc7ta7CLOtnY7c7bFxDSDy+JzTcPadh2hw/iuhaick5Potb+UHOZeGpaxkRF7FsjWlzn5bLEYV5tdRUtT2KLbirHakRFmLwtJ5YtOik0XNY2fMPR2Z2N5AQ8juZjPkt2XzJyza2jSFaIoCXQQXjZhz5yUn5R7eOYDRxtcbUBMf+nfQxkq5akjowx4Gn+slyy7mNd9cLxdY5MNWDo+gjieAJn3ml7Hvt0P2Whrf2Sd6IwbYiIgCIiAIiIAiLwlAHuABJIAGZJyAA2kriun+UmjqZS9uMCMujAw3MgBuHttkAb7zuWfyqa8B8b6OnOLnAY3EZl4cCDh4M7d/dt5PQRGN4ip2iSoPrZFkXEi+RI+kcgtMcO+0Z+nUr5PPgbfpHWZuTpWE3tzVK03fI71XzEdUcG/FZWj+fZKKuulDHta4RU0dg2IPaWnENgNieJ4ncoajEdFctPPVTr4pTmQTtEd9g4uOZ7BksOqmLjilOI/Rv0R3/S+HetMKN9OBmqYhQ+pO6S1mkluIRlvdew8XHafNQMsGPOSRzuxuQ8zmfIK0+tv/ADsVPpQ8VrhTpxR586lWTMqGONgu1jQeJ6TvrOuViVFS5x2nzVUbi8hrAXOcQABmSScgAuuan8l8bGtlrRzkhz5q/QZ2Pt1j7u9RWrQpomhQnUlz+pySkpnyGzGue7g1pcfILZ9G6j18gFqdzRxkIZ7nG/uXeaSkjibhjYxjeDGho8gryxPHS7KN62fF/M/I5BR8ldS75yaFns4nn4Ae9S9NyTxj5ypkPsMa34krpCKp4ys+JdHA0FwNHi5LqQbZKh3fI0futCvf/GdD9GX/ABnLckVbxFV9pliw1FdlGi1HJTQu2GdvdKD+80qGr+Rxv5iqeDwkYHDzbb4LqaIsRUXEPDUnwPnLWPUOuowXvjEkY2viu4AcXDaO8iy1cVC+tVx3la1CYxprKVuEX+VY0ZC/5xo3Z7QtNLEuTszNWwqisy3HMYXrMYwuNwo2n2hbBo4BehS1PLrvJqjA082xjl/SNwv9tlhfvI/dXXOQvS/OUclOT0qeQgZ581Ld7D9bnB+yuc6Xo8dNK31o7TN7hk+3gVe5HtMej6SjaTZlSx0B4Yx04j33aWj21hx0LSbPQ2ZVzU0uWnt7H0SiwNNaagpIzLUysiYN7jtPBo2uPYASuCcovLBLVh0FDihgNw6Q5SyjZYfo2HszPZmF5x6hO8sPKgLPoaF9ybsnmadm50UR47i7dsG+2FyHcn5e9tfUstG3Ona4dd4/PEfRb6vE57henku5I3SllVpBpbFk5kBFnSbw6Ueqz9Xad9hke9sYAAAAABYACwAGwAKQeoiKAEREAREQBEWNpKvjp4nzTPDI2NLnOOwAfE9m9AZDnAC5yAzudy5Jyh8oGP8A4el6QJw5bZTv7oxvO/u2wGtvKq6uj5qmY6NjiRhJ+UfnZofbJrd9vitDke4ksYbvd87JuA3sadzePHuW2hTUVner4d35MVeTqPJujx7+76fcvSSue8sidild87N6rW72sO5o479yzqcthbzUG09d52u7+DeA/iViQgNHNxd5J3/rO7OxZ7IcDcu8k7SeK1QpuTuzJWrqmssSy94jB3uO07z/AAUfJLcquoaSrTKdxXbb3IphFb29SpgXkgzWVFo+S2xW/QCNp8lOV23DPG+86PyI6FbJNLUPF+aDWsv9N97u7wB/mXaVw7ki1jZSSyQzHDHKWkOOxr23Av2EH3BdvY8EAggg7CDcHuXm4pSz3Z6mElFwsvEqRRWs+sENBTuqKguwNsAGjE57nZNYwbye0gcSFzrWrldkpHYHUvNSEYmxvvI7AbgOkwljW3IIs1z9mazGo60i+dajlxr3XwRQt4dEn4lYQ5ZtK8Yv8EKcr5EXR9LovnGn5cNJN68VO8f2bwfMPWy6E5eQ5wbU0hF7C8T7kk7gx4A83BGmibnaUUdoDTkFbC2enfjjdcbCC1wyc1zTmCOH2KQxDiFAPVZq6dsjHRuF2vaWkdhFirmMcQqH1DRtcPMKVfgQ7cT5g0lRczPJGfUc5vkbLM0dJZwyy48Fb1klJqJXOdiJkf0t5s42Jt2WVinl2L3qbsfNVo5om5NDeg/1Tdju5wsb+d/Bc6rIn08jgwlskMgcx28Fjg6N3f1St50dUY2FvEe9a3rXHdzZPptwu9tn3g+5c4qGaFxs6rkq5Xx+6MXRmqOldMSCVzZZA78/UOLYw03PRc7Mt7GA2uu0aick9LQFssv/ABFQMw5zbRxnjGw3zH0jc8LJyG6W57RoiJu+nkdEb7cBOOPws7D+yuhrwj6YIiIAiIgCIiAIiICmWQNBc4hrQCSSbAAC5JJ2BfNPKdry/Sk5ihLhSRuwsaLjnnXPyrh4dEHYO0lbNy268mV50bSONgbVDm+s7dADwHrduW4g6fo2hbRR87IAZXNOC+xrsrEDjmc1fRp5tWVVJ5URZpjAMA+ecOmf0TT6vtHfw2cUgZ6jPE/aexW4w57ss3ONyeJ3kqZpKQNHHieJ+5ehCFzzK9fIhTQhg+J3kpNLdVylW2R3Wm1lZHnXu80jFLLlZ1LAeCzqOhG9SsVL2LuNPiUVcUloiOwvcLbB2K5HQi2eakTBZZujtESzC7G2aNr3ZNFtue/wXf8AGKuzN0lWo8sVqajW0ljcKe1Y1vdTsdFIZCxx2seQWd1jfyVvSlIA58VzjaSLEYS4ZWc0HaDda7U0r2nNpXE4xkrrVG2jUlF2k7NG2636ZiqqJ0DZ3zhzmnBM4Y2Ft7OjNgS7sJta65zJpGodZkz+fa0YQ2cF2EWt0X3xN8LbuAWfMCRsv3i6oxAnptv27/ft8VinRi3dHpUsROKte6JKmpcUbpvyWxzGZufFUSNaAN7mve63koet0hTutzdK6M55+kB4Jytk5o2cO1TejamnZ1og++4ukjv34SWrNFbQjP0GMntqXEeSOk+DJWLv8yNTk0gHgn0Zjrb8ZBbiPRvg27D5rBfDKXZMDCdnRN7HeL/Fb8NZWx5Qw08P9nFjf5uyURV6Wc5+MDpHMuf0nO+AA7Aio85B4uXZidS5NqZtHQMjBIc4uleTve+2dtws1ot2LYpdIO3SH3Li9PrhK3rNB7iW+7NZzdd+LD4WTq9O+jK+tVu1HyaOlz6Rk+mfctX1o0g5zC0yvaTndpscrcNy1afXd56rB4n7Aoyo0zJOAX2G0DCCMr9pVkIQTOZ1aso7rEdUyEn70a3evS3NVNy2Lo5vpoTmgZMwqNPQXZK3ez5UeHW/ykqPp58JvbPiCQfcpWmlL3YsEjza2RvcEbD0VdpKNmY2nCpnX1Mfkp1lNDXFpPyc7Qxw4vYbsIPGzn243svpKKQOaHNNwQCDxB2L5im1bDS0nnAQQQcBBBGYzO/tXauS7WD0mF8R68JH1X3t7w73LyK2HlCOZn0FHGU6k8sWbsiIshtCIiAIiIAtB5W9eRo6n5qF3/FzAiP+qZsdMe7MNvtPGxW/L5d5ZtKtqNLS82QWxNZBiBuCWC79nBznD9lSldkMg9GTNiON3Tec8zm4neT3q5NVSVD7u6TjkANgHBo3BYNHTFxy8Sdg/ngtp0RRtbfuzO89nYOxepRp5tDzMTXVNN72WqKm5scXHad3cOxSTSLK+Gi+SqLFujTtojwqlbO7siqhqpp5gDmpCSnHBYktGFDiyyM4tWZKUsw3KWp6kb1qLGObsKzaeqcNqsUtLMzzotPNFm7aDpmTTsY7NuZI4hoJt7gtyqpBYNaLNGwAADsOeVgdg3n38t0fpB0b2vabOabj+PYtyg1yaQC6I4hvDhbwuLhY8TQnKScVdGzB4mnCDjUdnz7iZi0HG9p59jJCc7PbiA7bO2O7bBYs2p9GfzIb7D3s9zXALDk1zJ6sXm4n3ALDm1pnOwMb3N+8qiOGxDd93iaZY7BxVlr4e5fqtQ4XdSSVh7SJG+Thf3qJq9R52glphlA4jAfu96uSabld1pnD2SB+6sGWbnDYl7zuuSfK61U6VeO+f++xjq4rDy+Wn629yIrNGvjNpIG3/VkB+BKtClYdsRH7Y+5TkkGD5zm4v7R9nfUHS9ywptJUzTbG+Q/1bAwfWfn/AJVpUlbXUz/2yekbLvb/AAR79HxkbHjyKj6jRo3XUrLrAwfNwM75HOkPlcN9yxZdY59jX82OEbWx/uAFcyafAupxqLfL98TEg1cmeLiKS3EtIb9Y5K6NXiOu+FntStcfJmIrClrHvN3OLjxcST5lWzKVVZGm8jOk0XAB0px/dxOd+/hVXNUzR+ef4sj/ABqLlkyVPOKNLk/yaJY1EA6sAPtyvd+5gXn5RA6sUDf7rH/3S5RJlXocmhNmSv5YlGTX4P7Nkcf7jQrUmkZXdaWV3fI4/asDFmq7qVYh3L8MnSW0cldfzGlObJ6MzXR+PXYf8tvFaaH5rLdWGGogqG7Wlj/Fjs/guKqzwaLKLyVEz6fRUQSh7WubmHAOHcRcKteGfQBERAERRusOmY6OB80mxuQG97j1Wjv+FzuUpNuyIlJRV2anyva2yUVLzVMR6TN0QcQBijIOKUX37h3k7l880Oi87uOI8Bs8Xfd5rb9L1D6yZ00xu5xv2AbmgcAMlbi0UdxC9Wlgbas8attLeloR9LB/4GwKXpolci0Y4LPp6Ijbkt0KVjx6+Ji+JaFOdwRzDwKkgwLwsCuyowdMRL78D5Ky4qaMYVBhCWLFXXIgJAFZxWWwuph/IVt1GOA8lDgXxxMSKiqFlxVKv+gjgPJXvyc1vXs3sAu7y3eKaohzhLgWWz9qvOcGi73Bg/WOfg0XJ8lbeWjqNDe293fW3eFliOpGnMi57ypdzlRhfUvv0xE3qsMh4vOFv1Wm58wsSo0/O7IPwN+jGMA8SMz4kr30JnD3lPQWcPeVW6be80wqU47kRZkKtl2fgpY0LeHvKp9Abw95UdHIsVeBGYkUp6C3h7yqfQG/yU6Njp4EYAqHKX9Bb/JK9FE3gPenRMnrESClOSoup91E3gPJWjQDsXDoSLI4mFiEAuqgVKnRue0eSvGhDQL7xcZbRci48QR4KFRkdPER4EMCrufBTNIxlzcYiLWGWYv0rcTbcsauewOs3gL55A7xtPlc8EyWdrk57q6RZpdHPe24tbMi5text3DO+22w8CrVVGXMtY3a7Zvz3eYUrDWxxtLWyhwzAJicLXuePG+49Y9yjJZmjFheTcdYixJv3lcR1umWSVrNbztHJ1rTG6mp6eU4Jmt5vpEdLCbMG29yLLe1xnkg1a58yTVcUhDHRuhc5z2AuBJdZoIxgWZmcl2ZeRiFFT/iexhs+T+YREVBoPHG2ZyXDNf9ZTXVGFh+QjJaz9Y+tJ47uzvK3LlW1lMUfokR+UkF5CPViOWHvdY+APFcupoV6mBw/bfgeNtLFW/rXiXaaFSUEaswsWZGF7CVkfNVp3LrQvV4FLaKp4HM+VcGuxj1rEssLho3HbmQfDfxOeVXZVTpOpLKn5kUinxoeE3AlsQyN18bXBxOcuQGVgHWG/IKqTVzOzZDc85hJZ0SWyOjYMQO1xDe7Equs0+Jf1GtwV/E16ypIUnX6M5oA4g7pOYbDquabEO4G1jbgRtWIyK+z+KsjNNXRnlTlCWVrUxrKtkWVycLeJ39gG8q9IWs22c7hfoj2iNvcPNR1RMXG5N/sHADcOxdJt7juMLby7JWWyjGH9b1j47u4e9YTnLwlV0oaXtDr4b52227Mip+UuSb0LRK8UqG02/HbC0bDtIN3bO48O/YqaQU4kOIOczCbXDiS7ELWDbE2bu7doVfS9zNCoPmiLXhKvVuEkGNpDcDPpdbA3Gc75YsXYrD2EbQR3iysTucODTF0uqbpdSRY9uvLqm68uoJsVXS6uQ0z3i7WkjZlbba9ldbo2U7GHzH3qHOK3s7VOT3IxiVc5s4SbjKxtfpWO8Duue7NYnOZ2uBuudg7T2LMfVNtg51lsJbiDXnLIAW7dvDK9r5ridS24tp0c28xWyYjbE1uRN3Gw/8rJ0jUtkaGh0bcJ2473swDcM9gz7ON3Ou6A1Nqa1x5oARAkGZ1xGbGxwb3+HuXT9AcmlJT2dKPSJOMg6APZHst7V1ir4qEXv1PRw2Dk1u05nItB0NZPcUsT3gnMhgw3HF7hhHddbjRcldXNY1U7I7eq0c44Dbb1WjwJXX42BoAaAAMgALADgAqlgnjJt6Kx6MMHCK11NE0fyUULPnOdmP68haPAR4fiVtGjdXqWn+Zp4mHiGDF4uOZ81Jos8qk5b2aY04R3IIiLg7CIiA5nrTpiGsGUURtcB7784BfcRa3ddafPBGwdY+Vx7l2Kt1YgkcXhpjecyWWFydpLSC2/bZRlRqY0/on+3GWn6zT9iup16lP5WZ6uFpVfnjc5JHpKMOsTbfext7gSs+OtiOyRnicP71lu1VyfRuzdT3PGKf7JA1Rk/JzDwqWfsCT/t4lpW0ay32ZhqbGw0+a+j97kPG0O6rmu9lwd8FcdTOHqlVVPJ7GP6SG/2sL2e9wCsR6iSj5mqgPszYT7irFtKfGJmlsClwm/QrMJ4HyXgBHEe7uVY1O0m3qyOd3Tk+5xsvPyPpdnqOPhE74i6sW0lxj6lL2A+FT0/IlqHEDE5xAvYEk2vttfYrElYQLDLid57OwdirfFpAdekDu+A//mQrL31A61APBk7f9a7W0KXGL9Dj4JXTvmT8/Yxnyqy5yyH1Dt9C8dzpB8WlYz6xu+mlH94ftjVnxGlyf74hbGrrivP8FJKqgnLHBzciPtFj7irTq6P9DKP2x+BWzXRb2TfWb+FHtCi950tlYhcvMkX6YlO119+YHZ9oB71R+VpLgk3w47XH074v3j5qPNbD9Gb/ACfcqPTYeE3+Vc9bw/6izqGK/WSg01MNj7ZAHojdfs7fcOCxaqsdIQXm5AsOwcFiemQ8JfJv3rw1sXCX6rfvRYzDp3X2DwGJas/uXsS8urXpkXCX6rUFTH9Gbyauuv0Tn4ZX/WXLrzEqefb+jmPgPwqlz/owzn+fYUfEKRPwyt3eZlQV7mZA2F75AXztextcbB5K5U6VcQMBe3bf5Q2zN7AACwWGxjz/AEac+f4FdFJMdlHOfB/4VW8bRbvYuWz66Vrr98COsXGwFyTYAb1umo2rEclRGKgBxN3YD1bNFziHrcOGe9a3NHPBheIjA8G+KS/ua/b5LpfJXq7LHiqp8WJ46OPrOB9a3qttsHaVlxGMc9IaI24bBKGs9X6HQ42BoAaAABYACwAGwAblUiLAegEREAREQBERAEREAREQBERAFakp2O6zWnvaD8V6iAxnaIgP5mL/AA2/cqfyPDuYB7Jc34FeogPPyRH/AFg7ppR/qXh0Ozc+Uf3rz8SURAUu0MN00w/aafi0q07Qn/MT/wDS+2NeogMOXRxH56U94i/21gzwOH51572x/gRFJBiyYh65+rH+BYFZVPbsd5sZ2/qoikEfJpiUb2/UZ9yoi03MT1h9Rv3IiEExTTSOAPOuHc2P8KzGRPP5+X/p/gXiKAZMdC8/0icdxj/AsuHQjnbaqp8HR/7aIhKMkauf81VfXZ/tqoauN/T1B/vG/hRFBJ7DqvTNkErmGWQbHSuMmG2zCHHCD2gKZREAREQBERAEREAREQBERAf/2Q==">
            <a:extLst>
              <a:ext uri="{FF2B5EF4-FFF2-40B4-BE49-F238E27FC236}">
                <a16:creationId xmlns:a16="http://schemas.microsoft.com/office/drawing/2014/main" id="{9B2EB3E1-ADDB-4FDC-87DF-E1C52BD287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9223" name="AutoShape 57" descr="data:image/jpeg;base64,/9j/4AAQSkZJRgABAQAAAQABAAD/2wCEAAkGBxMSEhQQEBQVFRQUFBQVFBAVEBUUEBAUFBQWFhUUFRQYHCggGBolHRQUITEhJSkrLi4uFx8zODMsNygtLisBCgoKDg0OGhAQGSwkHyUtLCwrMS80LC83LDUtLCw3LCwsLywsLDQ3Ny0sLCwsLC4sLCwsMCwsLi4tLCw3LC8rNP/AABEIALcBFAMBIgACEQEDEQH/xAAcAAEAAgMBAQEAAAAAAAAAAAAAAwQBBQYCBwj/xABIEAACAQICBgUJAwgIBwAAAAAAAQIDEQQhBRIxQVGRBmFxgaEHEyIyUpKxwdFCgvAUQ1Ryc5PS4RUWIzNEYrLDF2OElKKz0//EABoBAQEAAwEBAAAAAAAAAAAAAAABAgQFAwb/xAAsEQEAAQMCBAQFBQAAAAAAAAAAAQIDEQQSBSExoRMyQVFCYXGBkRQVM+Hw/9oADAMBAAIRAxEAPwD7iAAAAAAAAAAAAAAAAAAAAAAAAAAAAAAAAAAAAAA8VKiW0xSrKXqvt4oCQAAAAAAAAAAAAAAAAAAAAAAAAAAAAAAAAAAAAAAAAAADDZkp43EW9Fb73zXw3gQYrEXe3Ls+ZJo/DNPX2XWzj1srYShry1WvRW1pWT6sjcEhZAAVAAAAAAAAAAAAAAAAAAAAAAAAAAAAYbMa64gegeHUMOoBICF1Dy5gWDFytrDWAsay4rmZ1lxK2uNYCatUsstpooel6F3J7lKKUl1M2rSZ4oYdQess3xaTaXBMkxlYlaw1HUio7eL4slPMJ3PRUAAAAAAAAAAAAAAAAAAAAAAAAAYbNTpXS6pZZuT2RW3wCxEzOIbSpUS7XsIKla21mgwmIck5zTjfZFyvLtvcpYzHSg98o8d67Stj9LXPKHSSxkVszNdXxWvUjq7YvauLa+SNG8dOo1GCefN/Q3OAw/m1d5y8F2BfC8GN1fX0huZVSOVcpOZ5ciNVceIMOuUXNHl1bbAL3nh51lGM5S9VN9ib+B6lRqpX1HYC750yqjNV+UNZMnp1gNjGZ7UypTqEtwLMahbi75muTL9BeigPYAAAAAAAAAAAAAAAAAAAAAAR1JgR4uGstW9uv5M0OPws4qc4R16jTs3JWbSyWedjb1q2a7V4uxUrVA9Ld2aOjjNCYLH+dqTxKSjNK39pG0Wm8lFPJWfgb6Gjb+vLuivm/oX7mSzOWxd1ty5OYiI+iKhQjBWhFLjxfaySx6RscJgkvSnm+G5dpGpMzM5lQp4actiy47EWIaKe+XJXNoAihHRcN7b5Inp4GmtkV35/EsADCRBj68YQcpOyyV27JXaXzLBynTfE61OVGOfoy1rbpOL1V+OKD1s25uVxStYmjmeKdKx86wHSLE0bU6T85FZebmnKMfvZOK6r9x0NPphl6VLO2dtl+rMU5n0bEcPvVeSMx/vd1UIkdbSEYyjDbJtKyfq3drvmcVjultWd4wSguO8p6MrvzibbcnlrN557OzMz2tu3wmuKZquTj5PpyNnS2LsRqaFTWUZe0k+aubWi/RXYYOP0ewAAAAAAAAAAAAAAAAAAAAHmpKxRxFWxLXqGqr1Lgeq1ZJJ7XKSjFde277LX7jzJnnVta+3Oy4X+YA9AwSQQFrR9K8rvdmbMo4FpNriXJTS3gJzS2uxBLHQTtf5GvxU9bJu13t/HaMPHVVsn173257QL0dIU3sf8+4lp4mL2MoWvk0rcHsFKmop8G723LqXVkBjSOmowTjTetLj9mP1Zz2te7ebe1veNN03CWul6DaTfsyfHqfxKkaxXX09qmKIqp9VfHYCMs16L4rf3Gor4GSW1P7pvZzKeMeRlEujauVRyc1OLvsRJRk4yXh3FicMzxVjknwa8cjPLobs8n0fQdfXpR6su55rwa5HQYZ5HC9EMXtpvfs7Vdrw1uSOzwk93E8pfIay14d6qPuuAAjWAAAAAAAAAAAAAAAACKrVSerfNq9uPYSNlSvPe+7qez5sCviX3eL/HeU20tm3x/kSVZkcY72BhLezJkwUCWmiNEtMgmijx5lX1t9rbXblsJYips7AZV54a+afzPHmZLeTw29pPYCilInp03vJ9UxUqRgnKTUYrbJuyQOqlpmEVh6zls83Lnb0e+9jkcPsXYT6b03+UtU6d1Ri7tvJ1ZLZl7KIITMnd0tiq1bxV1nn9EjRVxKJ51CnXqhtUROVKpAiqbLcWviTu8tnMx5pR62ZNuJwkwWIdOaknbNd2d0+Z9FweJU4xmtjWzg967mfLqjZ1HRTSdv7Kbyex8JbFz2ciTDncS02+jfHWHe0at8nt+JKauEy3Sr8eZg+eWQAAAAAAAAAAAAANgxJgVKuKV1FfjIqV6lzNSioyclv5LiRMo8Jb2D0zFgMCxmxmwGEj1EJHrVA9xke1Io4jSFGn69WEerWV+RqMX0zw0PU1qj/yxtHmxiXvb01255KZlvYKpbZBS9pSbjv9JR5ZdZYc4043nJJJZzk0r9bbPn2N6cVpZUoxprj60+by8Dn8Xj6lV3qzlJ9beXYZRRLo2eDXav5JiO76BpTplRp3jRTqy47ILv2s5HSGlauJd60vR3U1lBdxqIPgieEJcOZltw69jQ2bHOmOfvLY0Zlh4lLa/qa2NJ75cj3FRjsXMmGdVEStyxDl6q72eVFLOTu/AqzrshlNjCxbX51yGVQkwGi61b1Iu3tPKPNnR4DotGOdaWs/ZjlHve1iZiGve1Nmx5p5+0Oaw2GnUerCLk+pfF7jpNHdHbWlVefsR+bN9SpRgtWEVFcErGTCanI1HE7lzlRyjulpz3fhkikVJMtYXDzmrvJe0/tdaRHLbHB1daPZkWCHDYdQVlnfa2TAAAAAAAAAAAANXpPHuMtWNnZelfr2L8cTYV6qhFye5c+COYr1Ltt7Xm+1hsae3unMoq+nms3Slbinf4IqPpbSWThO/Cz+h7qO5z2Mp2nkZQ6lnSWK+tPeW5l0zor7E/x3EE+nEN1GXfJfQ5XFUne9irIzimG/TwvS4zt7y62p05l9miu+TKtTprXfqxhHuv8AE5owXbD2p4dpo+CG6rdKcVL85b9WKXwNfX0hWn69Scu2TKyR7jSfB8i4h702LVHlpiPtDw1xMqKJo4Wb+yyaGjqj+yMw9N9MeqsookiuouU9D1H1FmnoX2pEzDyqvW49VGDJFI3GH0Knsi5dxsqHR971GPbm/Ax3Q1Lmts0dZcwrvYmS0sHUk7Jd1rs7OhoanH1ry8F4F+lCMcopLsVjHc0LnFqY8lOXJ4TovOWdR6q8eX1N5gtAUKeerrPjLZyNm5HlsmZc67r713lM4j5M7Mls4bkYbMXMXI1GbmadNyerFXfgu094ag5uy2b5cP5m4o0VBWivq+tgV8Lo+Mc5elLwXYi4AEAAAAAAAAAAAAMNganTuItaOdtrdsm9y/HE52rjY5o6HFVLsquCe1LkG1a1FNEYmlzzxUVlcrznFu90dP5iHsx91D8mh7EfdRctmNfTHwz+XK1IU3m7cyF4ai90TsFh4ezH3UelTjuS5IZZ/uWOkT+XG/ktLdFcmSU8JDdTb+4/odgZuMsZ4nV7d/6ctDBPdRl7tviTw0dU3U0u1pHQ3Fxl5zxC5PSI7tJDRNTjBc2Tw0P7U+UTZ3FyZeVWsuz6qcNFU1tu+1/QsU8NCOyK5XfiepTtm8u3I1+L09haX97iKEP1q8E+TYeNV2urrVLaXMaxymL8oejae3Exl+zhOp4xi0aut5U8M8qFDE1uuNJRj4yv4B5u+uZufMMR5QsdK/mcFTp8JV69+9w9B+Jr/wCm9LYl6qxMIf5MLh3Ul/pb8QPr0nbN89xpNJdLcDQuquJpJr7EZ68/chdnBU/J/jcVnX/K6qe3z9ZUoL7k25LuR0Gi/JDq213Qp9kJ4h85uKT7iCHF+VPD31cNRrV5brR1IvneX/iarF9MdJ1f7unSw0X9qfpTXvvP3T6LgfJ7hoK051ai9nXVKHcqSi/E3uA0BhaLUqVCnGS2T1E6nvu8vECXQzk6FJzWrN04Oatb0nFa2W7O5dAKgAAAAAAAAAAAAAGv09WqQoVJUU3NLK0dZxu85KO+3A2AA+H19MYyktVYpud226lr3fCM45LqKK6VaWjsq0JrrhTv4WPvkop5NJ9TVytU0ZQl61Gk+2lB/FBcviX9eNKr81hpd30qI9LygaTW3DUH2OS/3D7JLo/hHtw2Hf8A09P+EjfRjBP/AAtD9xBfBAfIP+Imkf0Sj77/AIzD8omkf0Sj77/jPrr6KYL9Fo/uomV0VwX6LQ/cwfxQHx6XlD0luw2GXbJv/dIn0+0q/wA3hF3S/wDqfao9HMGtmFw//b0/4SaGhsNH1aFFdlGC+QHwqfTjSj+3hY/cf1Z4/rLpap6uKpr9nh4yfjTZ+gKeFhH1YRXZFImA/Pkf6Zqf4jFy/Z4N/GMUTLojper61THyvudfzS5SmffQEfB6fklxdX+9i2/+di1L/QmbXA+RmS9d4ePYqtXwlqo+xgD5zgfJRSh61f8AdYanTfN6xucP5PMHH13Wq/r15L/16p1oA02F6K4KnnDDUrrZKVNTkvvTuzbwgoq0UkuCVku49AAAAAAAAAAAAAAAAAAAAAAAAAAAAAAAAAAAAAAAAAAAAAAAAAAAAAAAAAAAAAAAAAD/2Q==">
            <a:extLst>
              <a:ext uri="{FF2B5EF4-FFF2-40B4-BE49-F238E27FC236}">
                <a16:creationId xmlns:a16="http://schemas.microsoft.com/office/drawing/2014/main" id="{E69AAF7D-E236-E653-95EA-C8C49652D2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zh-CN">
              <a:ea typeface="SimSun" panose="02010600030101010101" pitchFamily="2" charset="-122"/>
            </a:endParaRPr>
          </a:p>
        </p:txBody>
      </p:sp>
      <p:grpSp>
        <p:nvGrpSpPr>
          <p:cNvPr id="4" name="Group 14">
            <a:extLst>
              <a:ext uri="{FF2B5EF4-FFF2-40B4-BE49-F238E27FC236}">
                <a16:creationId xmlns:a16="http://schemas.microsoft.com/office/drawing/2014/main" id="{31053975-FE8A-24F9-5D8B-1C61046B90A8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7086600"/>
            <a:ext cx="3840163" cy="696913"/>
            <a:chOff x="3152" y="3564"/>
            <a:chExt cx="2028" cy="473"/>
          </a:xfrm>
        </p:grpSpPr>
        <p:sp>
          <p:nvSpPr>
            <p:cNvPr id="9225" name="Oval 15">
              <a:extLst>
                <a:ext uri="{FF2B5EF4-FFF2-40B4-BE49-F238E27FC236}">
                  <a16:creationId xmlns:a16="http://schemas.microsoft.com/office/drawing/2014/main" id="{9B1BAB40-3F61-438B-24B9-FE3E37F7CF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2" y="3564"/>
              <a:ext cx="1488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CC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zh-CN" b="1">
                  <a:ea typeface="SimSun" panose="02010600030101010101" pitchFamily="2" charset="-122"/>
                </a:rPr>
                <a:t>Hoan hô!</a:t>
              </a:r>
              <a:r>
                <a:rPr lang="en-US" altLang="zh-CN" b="1">
                  <a:solidFill>
                    <a:srgbClr val="FF0000"/>
                  </a:solidFill>
                  <a:ea typeface="SimSun" panose="02010600030101010101" pitchFamily="2" charset="-122"/>
                </a:rPr>
                <a:t> </a:t>
              </a:r>
              <a:r>
                <a:rPr lang="en-US" altLang="zh-CN" b="1">
                  <a:ea typeface="SimSun" panose="02010600030101010101" pitchFamily="2" charset="-122"/>
                </a:rPr>
                <a:t>Đúng rồi</a:t>
              </a:r>
              <a:r>
                <a:rPr lang="en-US" altLang="zh-CN" b="1">
                  <a:solidFill>
                    <a:srgbClr val="FF0000"/>
                  </a:solidFill>
                  <a:ea typeface="SimSun" panose="02010600030101010101" pitchFamily="2" charset="-122"/>
                </a:rPr>
                <a:t>.</a:t>
              </a:r>
              <a:endParaRPr lang="en-US" altLang="zh-CN" b="1">
                <a:solidFill>
                  <a:srgbClr val="FF0000"/>
                </a:solidFill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9243" name="Picture 16" descr="1">
              <a:extLst>
                <a:ext uri="{FF2B5EF4-FFF2-40B4-BE49-F238E27FC236}">
                  <a16:creationId xmlns:a16="http://schemas.microsoft.com/office/drawing/2014/main" id="{99717CD8-BF9F-3DB5-4DFE-31068AE603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0" y="3719"/>
              <a:ext cx="66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4877" name="AutoShape 13">
            <a:extLst>
              <a:ext uri="{FF2B5EF4-FFF2-40B4-BE49-F238E27FC236}">
                <a16:creationId xmlns:a16="http://schemas.microsoft.com/office/drawing/2014/main" id="{F2F76010-CCFD-E548-C0E0-0CCBA4D33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5486400"/>
            <a:ext cx="1066800" cy="1219200"/>
          </a:xfrm>
          <a:prstGeom prst="flowChartAlternateProcess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88900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Oval 39">
            <a:extLst>
              <a:ext uri="{FF2B5EF4-FFF2-40B4-BE49-F238E27FC236}">
                <a16:creationId xmlns:a16="http://schemas.microsoft.com/office/drawing/2014/main" id="{97D929AE-04BC-AE42-F701-44EB9A5A3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334000"/>
            <a:ext cx="1371600" cy="1219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5" name="WordArt 40">
            <a:extLst>
              <a:ext uri="{FF2B5EF4-FFF2-40B4-BE49-F238E27FC236}">
                <a16:creationId xmlns:a16="http://schemas.microsoft.com/office/drawing/2014/main" id="{15C0FF38-C0E8-029B-A0A6-C6FA531934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" y="5638800"/>
            <a:ext cx="457200" cy="682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0</a:t>
            </a:r>
          </a:p>
        </p:txBody>
      </p:sp>
      <p:sp>
        <p:nvSpPr>
          <p:cNvPr id="6" name="WordArt 41">
            <a:extLst>
              <a:ext uri="{FF2B5EF4-FFF2-40B4-BE49-F238E27FC236}">
                <a16:creationId xmlns:a16="http://schemas.microsoft.com/office/drawing/2014/main" id="{2C1CE1D5-F78E-DE5F-74A5-9B5DD9D372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8200" y="5638800"/>
            <a:ext cx="457200" cy="682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5</a:t>
            </a:r>
          </a:p>
        </p:txBody>
      </p:sp>
      <p:sp>
        <p:nvSpPr>
          <p:cNvPr id="7" name="WordArt 42">
            <a:extLst>
              <a:ext uri="{FF2B5EF4-FFF2-40B4-BE49-F238E27FC236}">
                <a16:creationId xmlns:a16="http://schemas.microsoft.com/office/drawing/2014/main" id="{71E05E89-BFFA-9646-F05F-E8DA01DB21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" y="5638800"/>
            <a:ext cx="457200" cy="682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4</a:t>
            </a:r>
          </a:p>
        </p:txBody>
      </p:sp>
      <p:sp>
        <p:nvSpPr>
          <p:cNvPr id="8" name="WordArt 43">
            <a:extLst>
              <a:ext uri="{FF2B5EF4-FFF2-40B4-BE49-F238E27FC236}">
                <a16:creationId xmlns:a16="http://schemas.microsoft.com/office/drawing/2014/main" id="{FBC928E7-350E-848B-7207-0285B37B3B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" y="5638800"/>
            <a:ext cx="457200" cy="682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3</a:t>
            </a:r>
          </a:p>
        </p:txBody>
      </p:sp>
      <p:sp>
        <p:nvSpPr>
          <p:cNvPr id="9" name="WordArt 49">
            <a:extLst>
              <a:ext uri="{FF2B5EF4-FFF2-40B4-BE49-F238E27FC236}">
                <a16:creationId xmlns:a16="http://schemas.microsoft.com/office/drawing/2014/main" id="{F48E6D1B-8E89-C13E-4D80-E0D2E0EB4D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8200" y="5638800"/>
            <a:ext cx="304800" cy="682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1</a:t>
            </a:r>
          </a:p>
        </p:txBody>
      </p:sp>
      <p:sp>
        <p:nvSpPr>
          <p:cNvPr id="9234" name="WordArt 50">
            <a:extLst>
              <a:ext uri="{FF2B5EF4-FFF2-40B4-BE49-F238E27FC236}">
                <a16:creationId xmlns:a16="http://schemas.microsoft.com/office/drawing/2014/main" id="{8688D5BC-BB7B-0071-622D-AD9435F83E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" y="5638800"/>
            <a:ext cx="457200" cy="682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2</a:t>
            </a:r>
          </a:p>
        </p:txBody>
      </p:sp>
      <p:sp>
        <p:nvSpPr>
          <p:cNvPr id="9233" name="Oval 3">
            <a:extLst>
              <a:ext uri="{FF2B5EF4-FFF2-40B4-BE49-F238E27FC236}">
                <a16:creationId xmlns:a16="http://schemas.microsoft.com/office/drawing/2014/main" id="{2BFC2726-9E6A-1462-67CD-1F25BCEB5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590800"/>
            <a:ext cx="3962400" cy="2667000"/>
          </a:xfrm>
          <a:prstGeom prst="ellipse">
            <a:avLst/>
          </a:prstGeom>
          <a:gradFill rotWithShape="1">
            <a:gsLst>
              <a:gs pos="0">
                <a:srgbClr val="66FF66"/>
              </a:gs>
              <a:gs pos="50000">
                <a:srgbClr val="FFFFFF"/>
              </a:gs>
              <a:gs pos="100000">
                <a:srgbClr val="66FF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164902" name="AutoShape 38">
            <a:extLst>
              <a:ext uri="{FF2B5EF4-FFF2-40B4-BE49-F238E27FC236}">
                <a16:creationId xmlns:a16="http://schemas.microsoft.com/office/drawing/2014/main" id="{22766A24-DCC6-8BE3-ECBE-1B58450B124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105400" y="5486400"/>
            <a:ext cx="990600" cy="1143000"/>
          </a:xfrm>
          <a:prstGeom prst="flowChartAlternateProcess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88900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164901" name="AutoShape 37">
            <a:extLst>
              <a:ext uri="{FF2B5EF4-FFF2-40B4-BE49-F238E27FC236}">
                <a16:creationId xmlns:a16="http://schemas.microsoft.com/office/drawing/2014/main" id="{93386D3A-08DD-14E0-D8A9-C5FFC7A73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5486400"/>
            <a:ext cx="990600" cy="1219200"/>
          </a:xfrm>
          <a:prstGeom prst="flowChartAlternateProcess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88900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vi-VN" altLang="en-US" sz="8800" b="1" dirty="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236" name="Picture 22" descr="una-lampara-de-mesa-la-casa-la-habitacion-11320762">
            <a:extLst>
              <a:ext uri="{FF2B5EF4-FFF2-40B4-BE49-F238E27FC236}">
                <a16:creationId xmlns:a16="http://schemas.microsoft.com/office/drawing/2014/main" id="{25605F4C-CD54-1873-D7EB-3AC553D3A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8" t="3891" r="23148" b="12062"/>
          <a:stretch>
            <a:fillRect/>
          </a:stretch>
        </p:blipFill>
        <p:spPr bwMode="auto">
          <a:xfrm>
            <a:off x="1524000" y="627063"/>
            <a:ext cx="11493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7" name="Picture 21" descr="R (1)">
            <a:extLst>
              <a:ext uri="{FF2B5EF4-FFF2-40B4-BE49-F238E27FC236}">
                <a16:creationId xmlns:a16="http://schemas.microsoft.com/office/drawing/2014/main" id="{65DE28DD-CB15-2F8F-918C-685BBBB40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7200"/>
            <a:ext cx="1023938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8" name="Content Placeholder 19" descr="OIP">
            <a:extLst>
              <a:ext uri="{FF2B5EF4-FFF2-40B4-BE49-F238E27FC236}">
                <a16:creationId xmlns:a16="http://schemas.microsoft.com/office/drawing/2014/main" id="{60AB7E95-5AD1-93B3-E8A7-4A9250E85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t="12784" r="14774" b="19034"/>
          <a:stretch>
            <a:fillRect/>
          </a:stretch>
        </p:blipFill>
        <p:spPr bwMode="auto">
          <a:xfrm>
            <a:off x="4495800" y="3314700"/>
            <a:ext cx="1295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9" name="Picture 21" descr="R (1)">
            <a:extLst>
              <a:ext uri="{FF2B5EF4-FFF2-40B4-BE49-F238E27FC236}">
                <a16:creationId xmlns:a16="http://schemas.microsoft.com/office/drawing/2014/main" id="{0844B926-7577-0BE6-E7CB-20B2FAC16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477963"/>
            <a:ext cx="1023938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Picture 21" descr="R (1)">
            <a:extLst>
              <a:ext uri="{FF2B5EF4-FFF2-40B4-BE49-F238E27FC236}">
                <a16:creationId xmlns:a16="http://schemas.microsoft.com/office/drawing/2014/main" id="{84FE858D-957E-772B-5B2B-36AF3F7C6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461963"/>
            <a:ext cx="1023938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Content Placeholder 19" descr="OIP">
            <a:extLst>
              <a:ext uri="{FF2B5EF4-FFF2-40B4-BE49-F238E27FC236}">
                <a16:creationId xmlns:a16="http://schemas.microsoft.com/office/drawing/2014/main" id="{90EC31DE-B28E-FAE1-5C9D-B1B06BB77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t="12784" r="14774" b="19034"/>
          <a:stretch>
            <a:fillRect/>
          </a:stretch>
        </p:blipFill>
        <p:spPr bwMode="auto">
          <a:xfrm>
            <a:off x="3238500" y="3279775"/>
            <a:ext cx="1295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64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6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5" presetID="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3" presetID="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1" presetID="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49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13873E-6 L -0.17083 -0.4827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6490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500" y="-24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90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4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0.03333 -0.4777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6487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700" y="-23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87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49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87283E-6 L -0.1375 -0.1387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6490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900" y="-6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4.56647E-6 C -0.00799 -0.02196 -0.01007 -0.00948 -0.01389 -0.06289 C -0.01424 -0.0682 -0.01563 -0.07213 -0.01632 -0.07722 C -0.02118 -0.10682 -0.02865 -0.13225 -0.03108 -0.16508 C -0.03073 -0.17526 -0.0316 -0.18612 -0.03021 -0.19537 C -0.02952 -0.2 -0.02709 -0.20069 -0.02535 -0.20231 C -0.01841 -0.20948 -0.01025 -0.21017 -0.0033 -0.21179 C 0.00416 -0.21641 0.01232 -0.21364 0.01892 -0.22335 C 0.03524 -0.2215 0.05191 -0.22427 0.06805 -0.21641 C 0.0875 -0.2067 0.10659 -0.1963 0.12621 -0.18867 C 0.14097 -0.1919 0.15607 -0.19075 0.17048 -0.2 C 0.17448 -0.20277 0.17795 -0.20878 0.18194 -0.21179 C 0.20069 -0.22566 0.22048 -0.23468 0.23923 -0.25132 C 0.24843 -0.25942 0.25555 -0.27052 0.26458 -0.27676 C 0.26718 -0.28832 0.26788 -0.29919 0.26961 -0.31167 C 0.27031 -0.32878 0.27204 -0.34335 0.27291 -0.36046 C 0.27204 -0.42705 0.27343 -0.43422 0.26458 -0.48369 C 0.26354 -0.49919 0.26059 -0.51537 0.25729 -0.52786 C 0.25468 -0.55722 0.24687 -0.58497 0.2401 -0.60693 C 0.23715 -0.61618 0.23437 -0.63075 0.2302 -0.63491 C 0.22691 -0.64878 0.22118 -0.65803 0.21632 -0.66751 C 0.21024 -0.67884 0.20503 -0.69017 0.2 -0.7045 C 0.19774 -0.71098 0.1967 -0.723 0.19496 -0.73017 C 0.19218 -0.74242 0.19097 -0.75167 0.18923 -0.76508 C 0.18715 -0.78127 0.18836 -0.76786 0.18593 -0.78127 C 0.18472 -0.78867 0.18402 -0.79722 0.18281 -0.80462 C 0.18107 -0.8141 0.17864 -0.82289 0.17708 -0.8326 C 0.17448 -0.84739 0.17152 -0.85017 0.16805 -0.86034 C 0.16718 -0.86242 0.16718 -0.86566 0.16632 -0.86728 C 0.16579 -0.86843 0.16076 -0.87167 0.16059 -0.8719 C 0.1526 -0.8645 0.16145 -0.84231 0.16145 -0.83005 " pathEditMode="relative" rAng="0" ptsTypes="ffffffffffffffffffffffffffffffA">
                                      <p:cBhvr>
                                        <p:cTn id="8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3400" y="-43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902"/>
                  </p:tgtEl>
                </p:cond>
              </p:nextCondLst>
            </p:seq>
          </p:childTnLst>
        </p:cTn>
      </p:par>
    </p:tnLst>
    <p:bldLst>
      <p:bldP spid="164877" grpId="0" animBg="1"/>
      <p:bldP spid="164877" grpId="1" animBg="1"/>
      <p:bldP spid="39" grpId="0" animBg="1"/>
      <p:bldP spid="164902" grpId="0" animBg="1"/>
      <p:bldP spid="164902" grpId="1" animBg="1"/>
      <p:bldP spid="164901" grpId="0" animBg="1"/>
      <p:bldP spid="16490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5" name="AutoShape 3">
            <a:extLst>
              <a:ext uri="{FF2B5EF4-FFF2-40B4-BE49-F238E27FC236}">
                <a16:creationId xmlns:a16="http://schemas.microsoft.com/office/drawing/2014/main" id="{94864C33-4EAE-A6F6-2932-E6CD271B4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3810000"/>
            <a:ext cx="838200" cy="1143000"/>
          </a:xfrm>
          <a:prstGeom prst="flowChartAlternateProcess">
            <a:avLst/>
          </a:prstGeom>
          <a:gradFill rotWithShape="1">
            <a:gsLst>
              <a:gs pos="0">
                <a:srgbClr val="FFFFCC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9600" b="1">
                <a:solidFill>
                  <a:srgbClr val="0000FF"/>
                </a:solidFill>
                <a:ea typeface="SimSun" panose="02010600030101010101" pitchFamily="2" charset="-122"/>
              </a:rPr>
              <a:t>2</a:t>
            </a:r>
            <a:endParaRPr lang="en-US" altLang="zh-CN" sz="9600" b="1">
              <a:solidFill>
                <a:srgbClr val="0000FF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6916" name="AutoShape 4">
            <a:extLst>
              <a:ext uri="{FF2B5EF4-FFF2-40B4-BE49-F238E27FC236}">
                <a16:creationId xmlns:a16="http://schemas.microsoft.com/office/drawing/2014/main" id="{37A070A3-21BC-D366-FA35-9629AF8BC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2133600"/>
            <a:ext cx="838200" cy="1143000"/>
          </a:xfrm>
          <a:prstGeom prst="flowChartAlternateProcess">
            <a:avLst/>
          </a:prstGeom>
          <a:gradFill rotWithShape="1">
            <a:gsLst>
              <a:gs pos="0">
                <a:srgbClr val="FFFFCC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9600" b="1">
                <a:solidFill>
                  <a:srgbClr val="0000FF"/>
                </a:solidFill>
              </a:rPr>
              <a:t>1</a:t>
            </a:r>
            <a:endParaRPr lang="vi-VN" altLang="en-US" sz="96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10244" name="Picture 8" descr="1">
            <a:extLst>
              <a:ext uri="{FF2B5EF4-FFF2-40B4-BE49-F238E27FC236}">
                <a16:creationId xmlns:a16="http://schemas.microsoft.com/office/drawing/2014/main" id="{D3D3557E-815C-A226-34D7-07F40DD48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88" y="6613525"/>
            <a:ext cx="11033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7" name="AutoShape 5">
            <a:extLst>
              <a:ext uri="{FF2B5EF4-FFF2-40B4-BE49-F238E27FC236}">
                <a16:creationId xmlns:a16="http://schemas.microsoft.com/office/drawing/2014/main" id="{ECB3053A-F59B-C04E-D5F4-0B342AB34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33400"/>
            <a:ext cx="762000" cy="1066800"/>
          </a:xfrm>
          <a:prstGeom prst="flowChartAlternateProcess">
            <a:avLst/>
          </a:prstGeom>
          <a:gradFill rotWithShape="1">
            <a:gsLst>
              <a:gs pos="0">
                <a:srgbClr val="FFFFCC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9600" b="1">
                <a:solidFill>
                  <a:srgbClr val="0000FF"/>
                </a:solidFill>
                <a:ea typeface="SimSun" panose="02010600030101010101" pitchFamily="2" charset="-122"/>
              </a:rPr>
              <a:t>3</a:t>
            </a:r>
            <a:endParaRPr lang="en-US" altLang="zh-CN" sz="9600" b="1">
              <a:solidFill>
                <a:srgbClr val="0000FF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6" name="Oval 39">
            <a:extLst>
              <a:ext uri="{FF2B5EF4-FFF2-40B4-BE49-F238E27FC236}">
                <a16:creationId xmlns:a16="http://schemas.microsoft.com/office/drawing/2014/main" id="{5C4E60B0-4B70-3ABF-E916-0B416953A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5410200"/>
            <a:ext cx="1371600" cy="1219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10247" name="WordArt 40">
            <a:extLst>
              <a:ext uri="{FF2B5EF4-FFF2-40B4-BE49-F238E27FC236}">
                <a16:creationId xmlns:a16="http://schemas.microsoft.com/office/drawing/2014/main" id="{0D49156E-2713-EE6E-70EC-EC3D208163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77200" y="5638800"/>
            <a:ext cx="457200" cy="682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0</a:t>
            </a:r>
          </a:p>
        </p:txBody>
      </p:sp>
      <p:sp>
        <p:nvSpPr>
          <p:cNvPr id="10248" name="WordArt 41">
            <a:extLst>
              <a:ext uri="{FF2B5EF4-FFF2-40B4-BE49-F238E27FC236}">
                <a16:creationId xmlns:a16="http://schemas.microsoft.com/office/drawing/2014/main" id="{CCEE0418-E82A-CE58-9667-23D4D7772C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53400" y="5638800"/>
            <a:ext cx="457200" cy="682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5</a:t>
            </a:r>
          </a:p>
        </p:txBody>
      </p:sp>
      <p:sp>
        <p:nvSpPr>
          <p:cNvPr id="10249" name="WordArt 42">
            <a:extLst>
              <a:ext uri="{FF2B5EF4-FFF2-40B4-BE49-F238E27FC236}">
                <a16:creationId xmlns:a16="http://schemas.microsoft.com/office/drawing/2014/main" id="{18B59494-DEDA-0075-856E-D7C8AF77A8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77200" y="5638800"/>
            <a:ext cx="457200" cy="682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4</a:t>
            </a:r>
          </a:p>
        </p:txBody>
      </p:sp>
      <p:sp>
        <p:nvSpPr>
          <p:cNvPr id="10250" name="WordArt 43">
            <a:extLst>
              <a:ext uri="{FF2B5EF4-FFF2-40B4-BE49-F238E27FC236}">
                <a16:creationId xmlns:a16="http://schemas.microsoft.com/office/drawing/2014/main" id="{32E096B6-5855-E48E-638C-EEC4E6C34A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77200" y="5638800"/>
            <a:ext cx="457200" cy="682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3</a:t>
            </a:r>
          </a:p>
        </p:txBody>
      </p:sp>
      <p:sp>
        <p:nvSpPr>
          <p:cNvPr id="10251" name="WordArt 49">
            <a:extLst>
              <a:ext uri="{FF2B5EF4-FFF2-40B4-BE49-F238E27FC236}">
                <a16:creationId xmlns:a16="http://schemas.microsoft.com/office/drawing/2014/main" id="{11FD59E6-32AC-4FBC-3365-5F28B945BF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53400" y="5638800"/>
            <a:ext cx="304800" cy="682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1</a:t>
            </a:r>
          </a:p>
        </p:txBody>
      </p:sp>
      <p:sp>
        <p:nvSpPr>
          <p:cNvPr id="10252" name="WordArt 50">
            <a:extLst>
              <a:ext uri="{FF2B5EF4-FFF2-40B4-BE49-F238E27FC236}">
                <a16:creationId xmlns:a16="http://schemas.microsoft.com/office/drawing/2014/main" id="{2E28456D-0FF0-379F-F075-22D72B874A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77200" y="5638800"/>
            <a:ext cx="457200" cy="682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2</a:t>
            </a:r>
          </a:p>
        </p:txBody>
      </p:sp>
      <p:sp>
        <p:nvSpPr>
          <p:cNvPr id="10253" name="Oval 26">
            <a:extLst>
              <a:ext uri="{FF2B5EF4-FFF2-40B4-BE49-F238E27FC236}">
                <a16:creationId xmlns:a16="http://schemas.microsoft.com/office/drawing/2014/main" id="{EB091CB5-F17F-D457-EA59-2E4A2DB355D0}"/>
              </a:ext>
            </a:extLst>
          </p:cNvPr>
          <p:cNvSpPr/>
          <p:nvPr/>
        </p:nvSpPr>
        <p:spPr>
          <a:xfrm>
            <a:off x="381000" y="223838"/>
            <a:ext cx="4267200" cy="2057400"/>
          </a:xfrm>
          <a:prstGeom prst="ellipse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altLang="zh-CN" noProof="1"/>
          </a:p>
        </p:txBody>
      </p:sp>
      <p:sp>
        <p:nvSpPr>
          <p:cNvPr id="10257" name="Oval 16">
            <a:extLst>
              <a:ext uri="{FF2B5EF4-FFF2-40B4-BE49-F238E27FC236}">
                <a16:creationId xmlns:a16="http://schemas.microsoft.com/office/drawing/2014/main" id="{39E8E870-8729-7FE0-A371-02E44B9B0ABA}"/>
              </a:ext>
            </a:extLst>
          </p:cNvPr>
          <p:cNvSpPr/>
          <p:nvPr/>
        </p:nvSpPr>
        <p:spPr>
          <a:xfrm>
            <a:off x="587375" y="2435225"/>
            <a:ext cx="4267200" cy="2057400"/>
          </a:xfrm>
          <a:prstGeom prst="ellipse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 w="34925" cap="flat" cmpd="sng">
            <a:solidFill>
              <a:srgbClr val="00B050">
                <a:alpha val="71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altLang="zh-CN" noProof="1"/>
          </a:p>
        </p:txBody>
      </p:sp>
      <p:sp>
        <p:nvSpPr>
          <p:cNvPr id="10260" name="Oval 10">
            <a:extLst>
              <a:ext uri="{FF2B5EF4-FFF2-40B4-BE49-F238E27FC236}">
                <a16:creationId xmlns:a16="http://schemas.microsoft.com/office/drawing/2014/main" id="{71D86D0B-522B-3AD4-C923-3AAD4BFB105D}"/>
              </a:ext>
            </a:extLst>
          </p:cNvPr>
          <p:cNvSpPr/>
          <p:nvPr/>
        </p:nvSpPr>
        <p:spPr>
          <a:xfrm>
            <a:off x="533400" y="4603750"/>
            <a:ext cx="4267200" cy="2057400"/>
          </a:xfrm>
          <a:prstGeom prst="ellipse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altLang="zh-CN" noProof="1"/>
          </a:p>
        </p:txBody>
      </p:sp>
      <p:pic>
        <p:nvPicPr>
          <p:cNvPr id="10256" name="Content Placeholder 17" descr="R">
            <a:extLst>
              <a:ext uri="{FF2B5EF4-FFF2-40B4-BE49-F238E27FC236}">
                <a16:creationId xmlns:a16="http://schemas.microsoft.com/office/drawing/2014/main" id="{DD20DEA5-4A8B-7238-8022-E9309AC62BAC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609600"/>
            <a:ext cx="1252538" cy="1252538"/>
          </a:xfrm>
        </p:spPr>
      </p:pic>
      <p:pic>
        <p:nvPicPr>
          <p:cNvPr id="2" name="Content Placeholder 15" descr="1100_1">
            <a:extLst>
              <a:ext uri="{FF2B5EF4-FFF2-40B4-BE49-F238E27FC236}">
                <a16:creationId xmlns:a16="http://schemas.microsoft.com/office/drawing/2014/main" id="{A34A9D93-0794-D20B-59B5-1A66060757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4" t="9933" r="11713" b="15565"/>
          <a:stretch>
            <a:fillRect/>
          </a:stretch>
        </p:blipFill>
        <p:spPr>
          <a:xfrm>
            <a:off x="1905000" y="2943225"/>
            <a:ext cx="1568450" cy="998538"/>
          </a:xfrm>
        </p:spPr>
      </p:pic>
      <p:pic>
        <p:nvPicPr>
          <p:cNvPr id="10258" name="Picture 7" descr="R (1)">
            <a:extLst>
              <a:ext uri="{FF2B5EF4-FFF2-40B4-BE49-F238E27FC236}">
                <a16:creationId xmlns:a16="http://schemas.microsoft.com/office/drawing/2014/main" id="{4393EF60-8329-37ED-5EE3-B8324825F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5" t="2682" r="15401"/>
          <a:stretch>
            <a:fillRect/>
          </a:stretch>
        </p:blipFill>
        <p:spPr bwMode="auto">
          <a:xfrm>
            <a:off x="2171700" y="5067300"/>
            <a:ext cx="91440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Content Placeholder 17" descr="R">
            <a:extLst>
              <a:ext uri="{FF2B5EF4-FFF2-40B4-BE49-F238E27FC236}">
                <a16:creationId xmlns:a16="http://schemas.microsoft.com/office/drawing/2014/main" id="{5471AD5C-FD4F-DA37-80ED-275093131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27063"/>
            <a:ext cx="1252538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R (1)">
            <a:extLst>
              <a:ext uri="{FF2B5EF4-FFF2-40B4-BE49-F238E27FC236}">
                <a16:creationId xmlns:a16="http://schemas.microsoft.com/office/drawing/2014/main" id="{E919DDF1-7DE7-8FD5-2A81-2B4C73494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5" t="2682" r="15401"/>
          <a:stretch>
            <a:fillRect/>
          </a:stretch>
        </p:blipFill>
        <p:spPr bwMode="auto">
          <a:xfrm>
            <a:off x="3094038" y="5067300"/>
            <a:ext cx="91440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7" descr="R (1)">
            <a:extLst>
              <a:ext uri="{FF2B5EF4-FFF2-40B4-BE49-F238E27FC236}">
                <a16:creationId xmlns:a16="http://schemas.microsoft.com/office/drawing/2014/main" id="{0F151BBF-3A5F-CE9D-5234-2CD6BCF99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5" t="2682" r="15401"/>
          <a:stretch>
            <a:fillRect/>
          </a:stretch>
        </p:blipFill>
        <p:spPr bwMode="auto">
          <a:xfrm>
            <a:off x="1333500" y="5108575"/>
            <a:ext cx="91440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1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2" presetID="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0" presetID="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69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5 0.65555 L -3.33333E-6 4.44444E-6 " pathEditMode="relative" rAng="0" ptsTypes="AA">
                                      <p:cBhvr>
                                        <p:cTn id="69" dur="2000" spd="-100000" fill="hold"/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3800" y="-32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9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69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4.44444E-6 L -0.2875 0.0944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4400" y="4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9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69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2.89017E-7 L -0.29583 -0.4605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4800" y="-23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915"/>
                  </p:tgtEl>
                </p:cond>
              </p:nextCondLst>
            </p:seq>
          </p:childTnLst>
        </p:cTn>
      </p:par>
    </p:tnLst>
    <p:bldLst>
      <p:bldP spid="166915" grpId="0" animBg="1"/>
      <p:bldP spid="166915" grpId="1" animBg="1"/>
      <p:bldP spid="166916" grpId="0" animBg="1"/>
      <p:bldP spid="166916" grpId="1" animBg="1"/>
      <p:bldP spid="166917" grpId="0" animBg="1"/>
      <p:bldP spid="166917" grpId="1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8DDC04F9-7CA3-F93E-56E1-5F5F6C38AD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0C1B5087-9950-9EBF-0D7C-B229E6F46C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zh-CN">
              <a:ea typeface="SimSun" panose="02010600030101010101" pitchFamily="2" charset="-122"/>
            </a:endParaRPr>
          </a:p>
        </p:txBody>
      </p:sp>
      <p:pic>
        <p:nvPicPr>
          <p:cNvPr id="11268" name="Picture 4" descr="C:\Users\Admin\Desktop\hinh-nen-hoat-hinh-3.jpg">
            <a:extLst>
              <a:ext uri="{FF2B5EF4-FFF2-40B4-BE49-F238E27FC236}">
                <a16:creationId xmlns:a16="http://schemas.microsoft.com/office/drawing/2014/main" id="{94E6BD2F-AADF-57C1-5D3B-466E5918C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7332AE16-4BC3-3509-FC6E-2C0295132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33400"/>
            <a:ext cx="6846888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8800" b="1">
                <a:solidFill>
                  <a:srgbClr val="002060"/>
                </a:solidFill>
                <a:latin typeface="Times New Roman" panose="02020603050405020304" pitchFamily="18" charset="0"/>
              </a:rPr>
              <a:t>Kết thúc</a:t>
            </a:r>
            <a:endParaRPr lang="vi-VN" altLang="vi-VN" sz="8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135</Words>
  <Application>Microsoft Office PowerPoint</Application>
  <PresentationFormat>On-screen Show (4:3)</PresentationFormat>
  <Paragraphs>46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.VnArialH</vt:lpstr>
      <vt:lpstr>.VnAvant</vt:lpstr>
      <vt:lpstr>Arial</vt:lpstr>
      <vt:lpstr>Calibri</vt:lpstr>
      <vt:lpstr>Times New Roman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Chñ ®iÓm: Gia ®×nh. - Chñ ®iÓm nh¸nh: §å dïng trong gia ®×nh. - §Ò tµi: §Õm ®Õn 7. NHËn biÕt c¸c nhãm cã 7 ®èi t­îng. NhËn biÕt sè 7. - Sè trÎ: 24 trÎ.  - Thêi gian:</dc:title>
  <dc:creator>tran</dc:creator>
  <cp:lastModifiedBy>Administrator</cp:lastModifiedBy>
  <cp:revision>180</cp:revision>
  <dcterms:created xsi:type="dcterms:W3CDTF">2008-10-31T22:05:17Z</dcterms:created>
  <dcterms:modified xsi:type="dcterms:W3CDTF">2025-02-14T15:26:32Z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BD90252BDB87423FB622ABA146CC1D21</vt:lpwstr>
  </property>
  <property fmtid="{D5CDD505-2E9C-101B-9397-08002B2CF9AE}" pid="3" name="KSOProductBuildVer">
    <vt:lpwstr>1033-11.2.0.10351</vt:lpwstr>
  </property>
</Properties>
</file>