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60" r:id="rId3"/>
    <p:sldId id="466" r:id="rId4"/>
    <p:sldId id="461" r:id="rId5"/>
    <p:sldId id="399" r:id="rId6"/>
    <p:sldId id="372" r:id="rId7"/>
    <p:sldId id="374" r:id="rId8"/>
    <p:sldId id="375" r:id="rId9"/>
    <p:sldId id="452" r:id="rId10"/>
    <p:sldId id="453" r:id="rId11"/>
    <p:sldId id="454" r:id="rId12"/>
    <p:sldId id="455" r:id="rId13"/>
    <p:sldId id="456" r:id="rId14"/>
    <p:sldId id="457" r:id="rId15"/>
    <p:sldId id="463" r:id="rId16"/>
    <p:sldId id="464" r:id="rId17"/>
    <p:sldId id="4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074D-39BF-68CF-4998-09CCFAC07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2DAB7-F7E2-B81A-1634-63CAB264A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2D2C6A-DAD4-48F0-0960-0C9812C1A46A}"/>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5" name="Footer Placeholder 4">
            <a:extLst>
              <a:ext uri="{FF2B5EF4-FFF2-40B4-BE49-F238E27FC236}">
                <a16:creationId xmlns:a16="http://schemas.microsoft.com/office/drawing/2014/main" id="{6DE40ACA-20D4-CD81-7871-FBB57C759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445E3-970A-A946-6969-4553D2F2A24F}"/>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40970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0C02-2554-FDBD-7487-83DF249B59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D28FF-59BF-8B50-1325-DA826E280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F61F1-5FC0-6BF8-E013-2B8FDB4C0F49}"/>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5" name="Footer Placeholder 4">
            <a:extLst>
              <a:ext uri="{FF2B5EF4-FFF2-40B4-BE49-F238E27FC236}">
                <a16:creationId xmlns:a16="http://schemas.microsoft.com/office/drawing/2014/main" id="{57B64135-C64E-FD4A-D506-CF023E8BC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C95F2-D6E9-5E5B-E089-0D383E997C53}"/>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303352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A94F8-8918-0794-62FF-AEBB8A8DAA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7173E4-9316-8ADC-64F9-4E82B0296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FC7C3-7F02-A80D-800C-6B462E5FBB4E}"/>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5" name="Footer Placeholder 4">
            <a:extLst>
              <a:ext uri="{FF2B5EF4-FFF2-40B4-BE49-F238E27FC236}">
                <a16:creationId xmlns:a16="http://schemas.microsoft.com/office/drawing/2014/main" id="{79B3205F-BA76-0398-253B-71F2C926C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7A3A5-2F43-183D-9099-D85D55E69FC4}"/>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35558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D788-2069-7A4F-DDA9-1C16F118A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F885F-8205-1542-CC5E-07D75915B6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D3276-B4AF-4CB6-0DED-32FFF4303525}"/>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5" name="Footer Placeholder 4">
            <a:extLst>
              <a:ext uri="{FF2B5EF4-FFF2-40B4-BE49-F238E27FC236}">
                <a16:creationId xmlns:a16="http://schemas.microsoft.com/office/drawing/2014/main" id="{6032E719-4AD9-E513-101F-17D59702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4B93B-EDEB-971B-40D3-5CFA899D283A}"/>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151950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5A7A-4E11-AE62-63A7-F0B02332B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CCAD3D-312D-C2FB-0479-5A09F72A46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7E1A5F-EE4C-AF5C-F7F1-112626D8DCE3}"/>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5" name="Footer Placeholder 4">
            <a:extLst>
              <a:ext uri="{FF2B5EF4-FFF2-40B4-BE49-F238E27FC236}">
                <a16:creationId xmlns:a16="http://schemas.microsoft.com/office/drawing/2014/main" id="{A6A9C777-111E-D560-847F-A380D6FCF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833C9-B2C1-549B-5EBB-B530A9EA4CBE}"/>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334452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38BC-2012-FFBF-0FF2-87738A0FD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44E77-FA7E-B577-CA1E-D9C98DFE7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D28E9-BEEC-DCCA-A787-B1820C918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E8AD7-716C-DD93-AD12-A2FAB4A91D7D}"/>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6" name="Footer Placeholder 5">
            <a:extLst>
              <a:ext uri="{FF2B5EF4-FFF2-40B4-BE49-F238E27FC236}">
                <a16:creationId xmlns:a16="http://schemas.microsoft.com/office/drawing/2014/main" id="{388CDC08-3C10-4755-1B1D-DF602A40F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84291-4B8C-04B8-AD8B-B5ACFB236757}"/>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173847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BED2-055C-0BD1-C4CA-8391DB69E6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92B19-E163-DD0E-7A4F-92347FF6B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A8CEA8-83A1-1B19-CC22-8E04B3745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717023-D187-A38B-E510-2131EEA35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4FB41-A0B6-602B-8A40-89680D91EA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6C83B-7EE3-6793-78BE-2F3209E6BEFA}"/>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8" name="Footer Placeholder 7">
            <a:extLst>
              <a:ext uri="{FF2B5EF4-FFF2-40B4-BE49-F238E27FC236}">
                <a16:creationId xmlns:a16="http://schemas.microsoft.com/office/drawing/2014/main" id="{7ED846DC-A942-363C-01DD-8B150DD62A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B8FB95-1788-C54C-1F8D-5D581F82807D}"/>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199342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67DD-65E7-F1AC-75C7-8CABD6CD7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762D41-349E-265C-F05F-F8BDF105059B}"/>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4" name="Footer Placeholder 3">
            <a:extLst>
              <a:ext uri="{FF2B5EF4-FFF2-40B4-BE49-F238E27FC236}">
                <a16:creationId xmlns:a16="http://schemas.microsoft.com/office/drawing/2014/main" id="{72A96313-C744-85C7-E492-4084C68793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737D8-1736-626E-E360-09F89C74D109}"/>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254461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B2C02-A559-C79A-D0A4-283569C1155A}"/>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3" name="Footer Placeholder 2">
            <a:extLst>
              <a:ext uri="{FF2B5EF4-FFF2-40B4-BE49-F238E27FC236}">
                <a16:creationId xmlns:a16="http://schemas.microsoft.com/office/drawing/2014/main" id="{9032BBC8-2BA2-A70A-B90E-0F5C6E4BDD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8B242-1A20-3BF9-FEBF-8BEC182E65AE}"/>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238842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E2A4-0940-776B-A53C-51249885F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76CB6-F6BC-41E8-F42F-1A8B134F1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CA31B-41BE-6B05-8813-128751FF2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542A3-ACF2-E0C9-7680-E273E3E859D8}"/>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6" name="Footer Placeholder 5">
            <a:extLst>
              <a:ext uri="{FF2B5EF4-FFF2-40B4-BE49-F238E27FC236}">
                <a16:creationId xmlns:a16="http://schemas.microsoft.com/office/drawing/2014/main" id="{C96E5CF9-2924-8352-6520-702F747BB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80BA7-A7D1-22A6-47C1-6603C3518BBD}"/>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165590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6626-681D-6894-4564-FE70300F8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CE329E-4B40-5821-9CFC-F0A132E93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FF1FF4-94BC-CC0F-73A7-0D5CAA1EB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68367-AB34-748B-EF24-7DB3EE69B28A}"/>
              </a:ext>
            </a:extLst>
          </p:cNvPr>
          <p:cNvSpPr>
            <a:spLocks noGrp="1"/>
          </p:cNvSpPr>
          <p:nvPr>
            <p:ph type="dt" sz="half" idx="10"/>
          </p:nvPr>
        </p:nvSpPr>
        <p:spPr/>
        <p:txBody>
          <a:bodyPr/>
          <a:lstStyle/>
          <a:p>
            <a:fld id="{F2B2C188-B38A-420B-99CF-B4293D9B05FE}" type="datetimeFigureOut">
              <a:rPr lang="en-US" smtClean="0"/>
              <a:t>2/14/2025</a:t>
            </a:fld>
            <a:endParaRPr lang="en-US"/>
          </a:p>
        </p:txBody>
      </p:sp>
      <p:sp>
        <p:nvSpPr>
          <p:cNvPr id="6" name="Footer Placeholder 5">
            <a:extLst>
              <a:ext uri="{FF2B5EF4-FFF2-40B4-BE49-F238E27FC236}">
                <a16:creationId xmlns:a16="http://schemas.microsoft.com/office/drawing/2014/main" id="{33EDB89E-4EE3-826B-5B3E-8BE3260D9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DE6D0-DF1E-DB8A-9FE0-D3BD2432A97D}"/>
              </a:ext>
            </a:extLst>
          </p:cNvPr>
          <p:cNvSpPr>
            <a:spLocks noGrp="1"/>
          </p:cNvSpPr>
          <p:nvPr>
            <p:ph type="sldNum" sz="quarter" idx="12"/>
          </p:nvPr>
        </p:nvSpPr>
        <p:spPr/>
        <p:txBody>
          <a:bodyPr/>
          <a:lstStyle/>
          <a:p>
            <a:fld id="{60189D72-AEAF-438A-B6DA-C537EE6BE169}" type="slidenum">
              <a:rPr lang="en-US" smtClean="0"/>
              <a:t>‹#›</a:t>
            </a:fld>
            <a:endParaRPr lang="en-US"/>
          </a:p>
        </p:txBody>
      </p:sp>
    </p:spTree>
    <p:extLst>
      <p:ext uri="{BB962C8B-B14F-4D97-AF65-F5344CB8AC3E}">
        <p14:creationId xmlns:p14="http://schemas.microsoft.com/office/powerpoint/2010/main" val="217290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DF0DE-842E-2E66-4BD4-0A18989FA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2EEBA-517D-9523-26EF-31DB07C19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93E7A-3495-A279-459E-7260E2652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2C188-B38A-420B-99CF-B4293D9B05FE}" type="datetimeFigureOut">
              <a:rPr lang="en-US" smtClean="0"/>
              <a:t>2/14/2025</a:t>
            </a:fld>
            <a:endParaRPr lang="en-US"/>
          </a:p>
        </p:txBody>
      </p:sp>
      <p:sp>
        <p:nvSpPr>
          <p:cNvPr id="5" name="Footer Placeholder 4">
            <a:extLst>
              <a:ext uri="{FF2B5EF4-FFF2-40B4-BE49-F238E27FC236}">
                <a16:creationId xmlns:a16="http://schemas.microsoft.com/office/drawing/2014/main" id="{9420C817-4249-2F26-AD8E-E26DC936C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5CD2FA-901F-C0F3-6583-E03791811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89D72-AEAF-438A-B6DA-C537EE6BE169}" type="slidenum">
              <a:rPr lang="en-US" smtClean="0"/>
              <a:t>‹#›</a:t>
            </a:fld>
            <a:endParaRPr lang="en-US"/>
          </a:p>
        </p:txBody>
      </p:sp>
    </p:spTree>
    <p:extLst>
      <p:ext uri="{BB962C8B-B14F-4D97-AF65-F5344CB8AC3E}">
        <p14:creationId xmlns:p14="http://schemas.microsoft.com/office/powerpoint/2010/main" val="328845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hoangthuha31593@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75+ hình nền powerpoint học tập chất lượng full hd cực đẹp">
            <a:extLst>
              <a:ext uri="{FF2B5EF4-FFF2-40B4-BE49-F238E27FC236}">
                <a16:creationId xmlns:a16="http://schemas.microsoft.com/office/drawing/2014/main" id="{CF514C5F-95DC-9EEF-72B5-0A726FBC1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479417-4C55-7BCC-60E3-C2EC8C138D6A}"/>
              </a:ext>
            </a:extLst>
          </p:cNvPr>
          <p:cNvSpPr txBox="1"/>
          <p:nvPr/>
        </p:nvSpPr>
        <p:spPr>
          <a:xfrm>
            <a:off x="2576053" y="963561"/>
            <a:ext cx="7354528" cy="1477328"/>
          </a:xfrm>
          <a:prstGeom prst="rect">
            <a:avLst/>
          </a:prstGeom>
          <a:noFill/>
        </p:spPr>
        <p:txBody>
          <a:bodyPr wrap="square" rtlCol="0">
            <a:spAutoFit/>
          </a:bodyPr>
          <a:lstStyle/>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TR</a:t>
            </a:r>
            <a:r>
              <a:rPr lang="vi-VN" altLang="en-US" sz="2400" b="1" dirty="0">
                <a:solidFill>
                  <a:srgbClr val="FF0000"/>
                </a:solidFill>
                <a:latin typeface="Times New Roman" panose="02020603050405020304" pitchFamily="18" charset="0"/>
                <a:cs typeface="Times New Roman" panose="02020603050405020304" pitchFamily="18" charset="0"/>
              </a:rPr>
              <a:t>ƯỜNG</a:t>
            </a:r>
            <a:r>
              <a:rPr lang="en-US" altLang="en-US" sz="2400" b="1" dirty="0">
                <a:solidFill>
                  <a:srgbClr val="FF0000"/>
                </a:solidFill>
                <a:latin typeface="Times New Roman" panose="02020603050405020304" pitchFamily="18" charset="0"/>
                <a:cs typeface="Times New Roman" panose="02020603050405020304" pitchFamily="18" charset="0"/>
              </a:rPr>
              <a:t> MN HOA H</a:t>
            </a:r>
            <a:r>
              <a:rPr lang="vi-VN" altLang="en-US" sz="2400" b="1" dirty="0">
                <a:solidFill>
                  <a:srgbClr val="FF0000"/>
                </a:solidFill>
                <a:latin typeface="Times New Roman" panose="02020603050405020304" pitchFamily="18" charset="0"/>
                <a:cs typeface="Times New Roman" panose="02020603050405020304" pitchFamily="18" charset="0"/>
              </a:rPr>
              <a:t>ƯỚNG</a:t>
            </a:r>
            <a:r>
              <a:rPr lang="en-US" altLang="en-US" sz="2400" b="1" dirty="0">
                <a:solidFill>
                  <a:srgbClr val="FF0000"/>
                </a:solidFill>
                <a:latin typeface="Times New Roman" panose="02020603050405020304" pitchFamily="18" charset="0"/>
                <a:cs typeface="Times New Roman" panose="02020603050405020304" pitchFamily="18" charset="0"/>
              </a:rPr>
              <a:t> D</a:t>
            </a:r>
            <a:r>
              <a:rPr lang="vi-VN" altLang="en-US" sz="2400" b="1" dirty="0">
                <a:solidFill>
                  <a:srgbClr val="FF0000"/>
                </a:solidFill>
                <a:latin typeface="Times New Roman" panose="02020603050405020304" pitchFamily="18" charset="0"/>
                <a:cs typeface="Times New Roman" panose="02020603050405020304" pitchFamily="18" charset="0"/>
              </a:rPr>
              <a:t>ƯƠ</a:t>
            </a:r>
            <a:r>
              <a:rPr lang="en-US" altLang="en-US" sz="2400" b="1" dirty="0">
                <a:solidFill>
                  <a:srgbClr val="FF0000"/>
                </a:solidFill>
                <a:latin typeface="Times New Roman" panose="02020603050405020304" pitchFamily="18" charset="0"/>
                <a:cs typeface="Times New Roman" panose="02020603050405020304" pitchFamily="18" charset="0"/>
              </a:rPr>
              <a:t>NG</a:t>
            </a:r>
            <a:endParaRPr lang="vi-VN" altLang="en-US" sz="2400" b="1" dirty="0">
              <a:solidFill>
                <a:srgbClr val="FF0000"/>
              </a:solidFill>
              <a:latin typeface="Times New Roman" panose="02020603050405020304" pitchFamily="18" charset="0"/>
              <a:cs typeface="Times New Roman" panose="02020603050405020304" pitchFamily="18" charset="0"/>
            </a:endParaRPr>
          </a:p>
          <a:p>
            <a:pPr algn="ctr">
              <a:spcBef>
                <a:spcPct val="0"/>
              </a:spcBef>
            </a:pPr>
            <a:r>
              <a:rPr lang="vi-VN" sz="2400" b="1" dirty="0">
                <a:solidFill>
                  <a:srgbClr val="FF0000"/>
                </a:solidFill>
                <a:latin typeface="+mj-lt"/>
              </a:rPr>
              <a:t>Ngày hội CNTT và chuyển đổi số năm 2025</a:t>
            </a:r>
          </a:p>
          <a:p>
            <a:pPr algn="ctr" eaLnBrk="1" hangingPunct="1">
              <a:spcBef>
                <a:spcPct val="0"/>
              </a:spcBef>
              <a:buFontTx/>
              <a:buNone/>
            </a:pPr>
            <a:endParaRPr lang="en-US" altLang="en-US" sz="24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6C71B88F-8FFF-6893-867E-BD4C95B6F7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134" y="1727594"/>
            <a:ext cx="1143732" cy="114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7DAF456-832B-27B9-5D69-D31184F5CCB4}"/>
              </a:ext>
            </a:extLst>
          </p:cNvPr>
          <p:cNvSpPr txBox="1"/>
          <p:nvPr/>
        </p:nvSpPr>
        <p:spPr>
          <a:xfrm>
            <a:off x="1759974" y="2871326"/>
            <a:ext cx="8278762" cy="3046988"/>
          </a:xfrm>
          <a:prstGeom prst="rect">
            <a:avLst/>
          </a:prstGeom>
          <a:noFill/>
        </p:spPr>
        <p:txBody>
          <a:bodyPr wrap="square" rtlCol="0">
            <a:spAutoFit/>
          </a:bodyPr>
          <a:lstStyle/>
          <a:p>
            <a:pPr algn="ctr"/>
            <a:r>
              <a:rPr lang="vi-VN" sz="2400" dirty="0">
                <a:latin typeface="+mj-lt"/>
              </a:rPr>
              <a:t>Bài giảng điện tử</a:t>
            </a:r>
          </a:p>
          <a:p>
            <a:pPr algn="ct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tài</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Thơ “ Tâm sự của cái mũi”</a:t>
            </a:r>
          </a:p>
          <a:p>
            <a:pPr algn="ctr"/>
            <a:r>
              <a:rPr lang="vi-VN" sz="2400" dirty="0">
                <a:latin typeface="+mj-lt"/>
              </a:rPr>
              <a:t>Lứa tuổi: 4 -5 tuổi</a:t>
            </a:r>
          </a:p>
          <a:p>
            <a:pPr algn="ctr"/>
            <a:r>
              <a:rPr lang="vi-VN" sz="2400" dirty="0">
                <a:latin typeface="+mj-lt"/>
              </a:rPr>
              <a:t>Giáo viên: Hoàng Thu Hà</a:t>
            </a:r>
          </a:p>
          <a:p>
            <a:pPr algn="ctr"/>
            <a:r>
              <a:rPr lang="vi-VN" sz="2400" dirty="0">
                <a:latin typeface="+mj-lt"/>
              </a:rPr>
              <a:t>Email: </a:t>
            </a:r>
            <a:r>
              <a:rPr lang="vi-VN" sz="2400" dirty="0">
                <a:latin typeface="+mj-lt"/>
                <a:hlinkClick r:id="rId4">
                  <a:extLst>
                    <a:ext uri="{A12FA001-AC4F-418D-AE19-62706E023703}">
                      <ahyp:hlinkClr xmlns:ahyp="http://schemas.microsoft.com/office/drawing/2018/hyperlinkcolor" val="tx"/>
                    </a:ext>
                  </a:extLst>
                </a:hlinkClick>
              </a:rPr>
              <a:t>hoangthuha31593@gmail.com</a:t>
            </a:r>
            <a:endParaRPr lang="vi-VN" sz="2400" dirty="0">
              <a:latin typeface="+mj-lt"/>
            </a:endParaRPr>
          </a:p>
          <a:p>
            <a:pPr algn="ctr"/>
            <a:r>
              <a:rPr lang="vi-VN" sz="2400" dirty="0">
                <a:latin typeface="+mj-lt"/>
              </a:rPr>
              <a:t>Điện thoại: 0387375250</a:t>
            </a:r>
          </a:p>
          <a:p>
            <a:pPr algn="ctr"/>
            <a:r>
              <a:rPr lang="vi-VN" sz="2400" dirty="0">
                <a:latin typeface="+mj-lt"/>
              </a:rPr>
              <a:t>Đơn vị: Trường màm non Hoa Hướng Dương</a:t>
            </a:r>
          </a:p>
          <a:p>
            <a:pPr algn="ctr"/>
            <a:r>
              <a:rPr lang="vi-VN" sz="2400" dirty="0">
                <a:latin typeface="+mj-lt"/>
              </a:rPr>
              <a:t>Tháng 2 năm 2025</a:t>
            </a:r>
          </a:p>
        </p:txBody>
      </p:sp>
    </p:spTree>
    <p:extLst>
      <p:ext uri="{BB962C8B-B14F-4D97-AF65-F5344CB8AC3E}">
        <p14:creationId xmlns:p14="http://schemas.microsoft.com/office/powerpoint/2010/main" val="336726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37416B7-2A22-CF20-8429-C6A551422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E94832-F89A-00DA-303D-FA0DC820EDA6}"/>
              </a:ext>
            </a:extLst>
          </p:cNvPr>
          <p:cNvSpPr/>
          <p:nvPr/>
        </p:nvSpPr>
        <p:spPr>
          <a:xfrm>
            <a:off x="3276600" y="2362201"/>
            <a:ext cx="5181600" cy="769441"/>
          </a:xfrm>
          <a:prstGeom prst="rect">
            <a:avLst/>
          </a:prstGeom>
        </p:spPr>
        <p:txBody>
          <a:bodyPr>
            <a:spAutoFit/>
          </a:bodyPr>
          <a:lstStyle/>
          <a:p>
            <a:pPr algn="ctr" eaLnBrk="1" hangingPunct="1">
              <a:defRPr/>
            </a:pPr>
            <a:r>
              <a:rPr lang="en-US" sz="44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Câu</a:t>
            </a:r>
            <a:r>
              <a:rPr lang="en-US" sz="44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sz="44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hỏi</a:t>
            </a:r>
            <a:r>
              <a:rPr lang="en-US" sz="44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sz="44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đàm</a:t>
            </a:r>
            <a:r>
              <a:rPr lang="en-US" sz="44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sz="4400" b="1"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thoại</a:t>
            </a:r>
            <a:r>
              <a:rPr lang="en-US" sz="44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4578E-DF2D-0050-88A3-462426ACB4F1}"/>
              </a:ext>
            </a:extLst>
          </p:cNvPr>
          <p:cNvSpPr>
            <a:spLocks noGrp="1"/>
          </p:cNvSpPr>
          <p:nvPr>
            <p:ph type="title"/>
          </p:nvPr>
        </p:nvSpPr>
        <p:spPr/>
        <p:txBody>
          <a:bodyPr/>
          <a:lstStyle/>
          <a:p>
            <a:pPr algn="ctr" eaLnBrk="1" hangingPunct="1">
              <a:defRPr/>
            </a:pP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mũi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tâm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pic>
        <p:nvPicPr>
          <p:cNvPr id="21507" name="Picture 29" descr="671260">
            <a:extLst>
              <a:ext uri="{FF2B5EF4-FFF2-40B4-BE49-F238E27FC236}">
                <a16:creationId xmlns:a16="http://schemas.microsoft.com/office/drawing/2014/main" id="{946A2436-16CB-DB30-7A00-4C4038259C9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562600"/>
            <a:ext cx="10668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9" descr="671260">
            <a:extLst>
              <a:ext uri="{FF2B5EF4-FFF2-40B4-BE49-F238E27FC236}">
                <a16:creationId xmlns:a16="http://schemas.microsoft.com/office/drawing/2014/main" id="{A322EC36-DB03-83E7-E433-46DDEFEE1E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5410200"/>
            <a:ext cx="12192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C:\Users\User\Desktop\received_1523316921101553.jpeg">
            <a:extLst>
              <a:ext uri="{FF2B5EF4-FFF2-40B4-BE49-F238E27FC236}">
                <a16:creationId xmlns:a16="http://schemas.microsoft.com/office/drawing/2014/main" id="{E474609B-C135-8411-9FD5-0A0FE767B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670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56FD6-BBC2-61CA-8625-03171C5D76E1}"/>
              </a:ext>
            </a:extLst>
          </p:cNvPr>
          <p:cNvSpPr>
            <a:spLocks noGrp="1"/>
          </p:cNvSpPr>
          <p:nvPr>
            <p:ph type="title"/>
          </p:nvPr>
        </p:nvSpPr>
        <p:spPr/>
        <p:txBody>
          <a:bodyPr>
            <a:noAutofit/>
          </a:bodyPr>
          <a:lstStyle/>
          <a:p>
            <a:pPr algn="ctr" eaLnBrk="1" hangingPunct="1">
              <a:defRPr/>
            </a:pPr>
            <a:r>
              <a:rPr lang="en-US" sz="3200" dirty="0">
                <a:solidFill>
                  <a:srgbClr val="FF0000"/>
                </a:solidFill>
                <a:latin typeface="Times New Roman" pitchFamily="18" charset="0"/>
                <a:cs typeface="Times New Roman" pitchFamily="18" charset="0"/>
              </a:rPr>
              <a:t>  </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Chiếc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mũi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giúp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ngửi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hương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pic>
        <p:nvPicPr>
          <p:cNvPr id="22531" name="Picture 8" descr="sunflowers_wave_hb">
            <a:extLst>
              <a:ext uri="{FF2B5EF4-FFF2-40B4-BE49-F238E27FC236}">
                <a16:creationId xmlns:a16="http://schemas.microsoft.com/office/drawing/2014/main" id="{BC0D8E89-F814-80D4-CB2C-C369CA24615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64700" y="5721350"/>
            <a:ext cx="10033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sunflowers_wave_hb">
            <a:extLst>
              <a:ext uri="{FF2B5EF4-FFF2-40B4-BE49-F238E27FC236}">
                <a16:creationId xmlns:a16="http://schemas.microsoft.com/office/drawing/2014/main" id="{7FD9609D-1B6A-A0EB-0008-35FF67E07D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21350"/>
            <a:ext cx="10033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User\Desktop\thơ mũi\8e834651-a227-4d69-b182-23a4d8999cc2.jpg">
            <a:extLst>
              <a:ext uri="{FF2B5EF4-FFF2-40B4-BE49-F238E27FC236}">
                <a16:creationId xmlns:a16="http://schemas.microsoft.com/office/drawing/2014/main" id="{A5F3FC14-1304-111E-FAFF-9E9D74B9F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47800"/>
            <a:ext cx="7086600" cy="472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C:\Users\User\Desktop\thơ mũi\113037pmmuaxuan-1495442810136.jpg">
            <a:extLst>
              <a:ext uri="{FF2B5EF4-FFF2-40B4-BE49-F238E27FC236}">
                <a16:creationId xmlns:a16="http://schemas.microsoft.com/office/drawing/2014/main" id="{406B418A-21C0-4192-3638-EC52B30E2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447800"/>
            <a:ext cx="7086600" cy="48006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0051C5-5455-E3CD-4014-65FCB1E0F8CD}"/>
              </a:ext>
            </a:extLst>
          </p:cNvPr>
          <p:cNvSpPr>
            <a:spLocks noGrp="1"/>
          </p:cNvSpPr>
          <p:nvPr>
            <p:ph type="title"/>
          </p:nvPr>
        </p:nvSpPr>
        <p:spPr/>
        <p:txBody>
          <a:bodyPr>
            <a:noAutofit/>
          </a:bodyPr>
          <a:lstStyle/>
          <a:p>
            <a:pPr algn="ctr" eaLnBrk="1" hangingPunct="1">
              <a:defRPr/>
            </a:pPr>
            <a:br>
              <a:rPr lang="en-US" sz="3200" dirty="0">
                <a:solidFill>
                  <a:srgbClr val="FF0000"/>
                </a:solidFill>
                <a:latin typeface="Times New Roman" pitchFamily="18" charset="0"/>
                <a:cs typeface="Times New Roman" pitchFamily="18" charset="0"/>
              </a:rPr>
            </a:br>
            <a:r>
              <a:rPr lang="en-US" sz="3200" dirty="0" err="1">
                <a:solidFill>
                  <a:srgbClr val="FF0000"/>
                </a:solidFill>
                <a:latin typeface="Times New Roman" pitchFamily="18" charset="0"/>
                <a:cs typeface="Times New Roman" pitchFamily="18" charset="0"/>
              </a:rPr>
              <a:t>Mũi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ngửi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mũi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nữa</a:t>
            </a:r>
            <a:r>
              <a:rPr lang="en-US" sz="3200" dirty="0">
                <a:solidFill>
                  <a:srgbClr val="FF0000"/>
                </a:solidFill>
                <a:latin typeface="Times New Roman" pitchFamily="18" charset="0"/>
                <a:cs typeface="Times New Roman" pitchFamily="18" charset="0"/>
              </a:rPr>
              <a:t>?</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pic>
        <p:nvPicPr>
          <p:cNvPr id="4" name="Picture 5" descr="C:\Users\User\Desktop\thơ mũi\happy_little_girl_in_flowers_wreath-wide.jpg">
            <a:extLst>
              <a:ext uri="{FF2B5EF4-FFF2-40B4-BE49-F238E27FC236}">
                <a16:creationId xmlns:a16="http://schemas.microsoft.com/office/drawing/2014/main" id="{D0230044-5E2E-133F-9B19-BC1E908EC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7924800" cy="430053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8" descr="FLOWERS2">
            <a:extLst>
              <a:ext uri="{FF2B5EF4-FFF2-40B4-BE49-F238E27FC236}">
                <a16:creationId xmlns:a16="http://schemas.microsoft.com/office/drawing/2014/main" id="{4277DD34-5F66-5513-0A26-F46A888EC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35650"/>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FLOWERS2">
            <a:extLst>
              <a:ext uri="{FF2B5EF4-FFF2-40B4-BE49-F238E27FC236}">
                <a16:creationId xmlns:a16="http://schemas.microsoft.com/office/drawing/2014/main" id="{30A726BD-F3B7-4F3A-DE73-2A6205854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650" y="5835650"/>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A9318-9466-DC6D-A6BD-E8B0021CA823}"/>
              </a:ext>
            </a:extLst>
          </p:cNvPr>
          <p:cNvSpPr>
            <a:spLocks noGrp="1"/>
          </p:cNvSpPr>
          <p:nvPr>
            <p:ph type="title"/>
          </p:nvPr>
        </p:nvSpPr>
        <p:spPr/>
        <p:txBody>
          <a:bodyPr>
            <a:normAutofit fontScale="90000"/>
          </a:bodyPr>
          <a:lstStyle/>
          <a:p>
            <a:pPr algn="ctr" eaLnBrk="1" hangingPunct="1">
              <a:defRPr/>
            </a:pPr>
            <a:br>
              <a:rPr lang="en-US" dirty="0">
                <a:solidFill>
                  <a:srgbClr val="FF0000"/>
                </a:solidFill>
                <a:latin typeface="Times New Roman" pitchFamily="18" charset="0"/>
                <a:cs typeface="Times New Roman" pitchFamily="18" charset="0"/>
              </a:rPr>
            </a:br>
            <a:r>
              <a:rPr lang="en-US" dirty="0" err="1">
                <a:solidFill>
                  <a:srgbClr val="FF0000"/>
                </a:solidFill>
                <a:latin typeface="Times New Roman" pitchFamily="18" charset="0"/>
                <a:cs typeface="Times New Roman" pitchFamily="18" charset="0"/>
              </a:rPr>
              <a:t>Để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chiếc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mũi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thêm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thì</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chúng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phải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a:t>
            </a:r>
            <a:br>
              <a:rPr lang="en-US"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pic>
        <p:nvPicPr>
          <p:cNvPr id="4" name="Picture 6" descr="C:\Users\User\Desktop\thơ mũi\be-bi-viem-phoi-nhieu-lan-3.jpg">
            <a:extLst>
              <a:ext uri="{FF2B5EF4-FFF2-40B4-BE49-F238E27FC236}">
                <a16:creationId xmlns:a16="http://schemas.microsoft.com/office/drawing/2014/main" id="{2F1AFD55-7576-4789-2D67-52B617ECB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4419600" cy="4305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C:\Users\User\Desktop\thơ mũi\ho-so-mui-3.jpg">
            <a:extLst>
              <a:ext uri="{FF2B5EF4-FFF2-40B4-BE49-F238E27FC236}">
                <a16:creationId xmlns:a16="http://schemas.microsoft.com/office/drawing/2014/main" id="{74E3B888-275F-2BDD-8D53-DDF5A7DAE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4626"/>
            <a:ext cx="4267200" cy="4270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8" descr="FLOWERS2">
            <a:extLst>
              <a:ext uri="{FF2B5EF4-FFF2-40B4-BE49-F238E27FC236}">
                <a16:creationId xmlns:a16="http://schemas.microsoft.com/office/drawing/2014/main" id="{6A3A9271-68B0-9A1A-2610-3916ACDBB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FLOWERS2">
            <a:extLst>
              <a:ext uri="{FF2B5EF4-FFF2-40B4-BE49-F238E27FC236}">
                <a16:creationId xmlns:a16="http://schemas.microsoft.com/office/drawing/2014/main" id="{63253A09-617B-A3BB-C911-986AB8311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1E37DAB9-5C9C-06E2-AA6D-3B4BF35DAD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49957F6B-BB46-1E9E-7EE0-FE213CF1D9A0}"/>
              </a:ext>
            </a:extLst>
          </p:cNvPr>
          <p:cNvSpPr>
            <a:spLocks noChangeArrowheads="1"/>
          </p:cNvSpPr>
          <p:nvPr/>
        </p:nvSpPr>
        <p:spPr bwMode="auto">
          <a:xfrm>
            <a:off x="1396181" y="2166939"/>
            <a:ext cx="87998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0">
                <a:solidFill>
                  <a:schemeClr val="tx1"/>
                </a:solidFill>
                <a:latin typeface=".VnAvant" pitchFamily="34" charset="0"/>
              </a:defRPr>
            </a:lvl1pPr>
            <a:lvl2pPr marL="742950" indent="-285750">
              <a:defRPr sz="8000">
                <a:solidFill>
                  <a:schemeClr val="tx1"/>
                </a:solidFill>
                <a:latin typeface=".VnAvant" pitchFamily="34" charset="0"/>
              </a:defRPr>
            </a:lvl2pPr>
            <a:lvl3pPr marL="1143000" indent="-228600">
              <a:defRPr sz="8000">
                <a:solidFill>
                  <a:schemeClr val="tx1"/>
                </a:solidFill>
                <a:latin typeface=".VnAvant" pitchFamily="34" charset="0"/>
              </a:defRPr>
            </a:lvl3pPr>
            <a:lvl4pPr marL="1600200" indent="-228600">
              <a:defRPr sz="8000">
                <a:solidFill>
                  <a:schemeClr val="tx1"/>
                </a:solidFill>
                <a:latin typeface=".VnAvant" pitchFamily="34" charset="0"/>
              </a:defRPr>
            </a:lvl4pPr>
            <a:lvl5pPr marL="2057400" indent="-228600">
              <a:defRPr sz="8000">
                <a:solidFill>
                  <a:schemeClr val="tx1"/>
                </a:solidFill>
                <a:latin typeface=".VnAvant" pitchFamily="34" charset="0"/>
              </a:defRPr>
            </a:lvl5pPr>
            <a:lvl6pPr marL="2514600" indent="-228600" eaLnBrk="0" fontAlgn="base" hangingPunct="0">
              <a:spcBef>
                <a:spcPct val="0"/>
              </a:spcBef>
              <a:spcAft>
                <a:spcPct val="0"/>
              </a:spcAft>
              <a:defRPr sz="8000">
                <a:solidFill>
                  <a:schemeClr val="tx1"/>
                </a:solidFill>
                <a:latin typeface=".VnAvant" pitchFamily="34" charset="0"/>
              </a:defRPr>
            </a:lvl6pPr>
            <a:lvl7pPr marL="2971800" indent="-228600" eaLnBrk="0" fontAlgn="base" hangingPunct="0">
              <a:spcBef>
                <a:spcPct val="0"/>
              </a:spcBef>
              <a:spcAft>
                <a:spcPct val="0"/>
              </a:spcAft>
              <a:defRPr sz="8000">
                <a:solidFill>
                  <a:schemeClr val="tx1"/>
                </a:solidFill>
                <a:latin typeface=".VnAvant" pitchFamily="34" charset="0"/>
              </a:defRPr>
            </a:lvl7pPr>
            <a:lvl8pPr marL="3429000" indent="-228600" eaLnBrk="0" fontAlgn="base" hangingPunct="0">
              <a:spcBef>
                <a:spcPct val="0"/>
              </a:spcBef>
              <a:spcAft>
                <a:spcPct val="0"/>
              </a:spcAft>
              <a:defRPr sz="8000">
                <a:solidFill>
                  <a:schemeClr val="tx1"/>
                </a:solidFill>
                <a:latin typeface=".VnAvant" pitchFamily="34" charset="0"/>
              </a:defRPr>
            </a:lvl8pPr>
            <a:lvl9pPr marL="3886200" indent="-228600" eaLnBrk="0" fontAlgn="base" hangingPunct="0">
              <a:spcBef>
                <a:spcPct val="0"/>
              </a:spcBef>
              <a:spcAft>
                <a:spcPct val="0"/>
              </a:spcAft>
              <a:defRPr sz="8000">
                <a:solidFill>
                  <a:schemeClr val="tx1"/>
                </a:solidFill>
                <a:latin typeface=".VnAvant" pitchFamily="34" charset="0"/>
              </a:defRPr>
            </a:lvl9pPr>
          </a:lstStyle>
          <a:p>
            <a:pPr algn="ctr" eaLnBrk="1" hangingPunct="1"/>
            <a:r>
              <a:rPr lang="vi-VN" altLang="en-US" sz="2800" dirty="0">
                <a:solidFill>
                  <a:srgbClr val="333333"/>
                </a:solidFill>
                <a:latin typeface="+mj-lt"/>
              </a:rPr>
              <a:t>Giáo dục: </a:t>
            </a:r>
            <a:r>
              <a:rPr lang="vi-VN" altLang="en-US" sz="2800" dirty="0">
                <a:solidFill>
                  <a:srgbClr val="333333"/>
                </a:solidFill>
                <a:latin typeface="+mj-lt"/>
                <a:cs typeface="Times New Roman" panose="02020603050405020304" pitchFamily="18" charset="0"/>
              </a:rPr>
              <a:t>Trên cơ thể chúng mình, ngoài mũi ra còn có nhiều bộ phận khác nữa, mỗi bộ phận đều có những chức năng, nhiệm vụ riêng, rất quan trọng. Vì vậy, hàng ngày các con phải vệ sinh các bộ phận trên cơ thể của chúng mình luôn sạch sẽ, khỏe mạnh.</a:t>
            </a:r>
            <a:br>
              <a:rPr lang="vi-VN" altLang="en-US" sz="2800" dirty="0">
                <a:latin typeface="+mj-lt"/>
                <a:cs typeface="Times New Roman" panose="02020603050405020304" pitchFamily="18" charset="0"/>
              </a:rPr>
            </a:br>
            <a:endParaRPr lang="en-US" altLang="en-US" sz="2800" dirty="0">
              <a:latin typeface="+mj-lt"/>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E4FD68C7-5E5D-A39A-9A29-BE0D909D2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5B5B0985-ED0D-24B5-860C-69E3AC22FD54}"/>
              </a:ext>
            </a:extLst>
          </p:cNvPr>
          <p:cNvSpPr>
            <a:spLocks noChangeArrowheads="1"/>
          </p:cNvSpPr>
          <p:nvPr/>
        </p:nvSpPr>
        <p:spPr bwMode="auto">
          <a:xfrm>
            <a:off x="1052051" y="1981201"/>
            <a:ext cx="949796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0">
                <a:solidFill>
                  <a:schemeClr val="tx1"/>
                </a:solidFill>
                <a:latin typeface=".VnAvant" pitchFamily="34" charset="0"/>
              </a:defRPr>
            </a:lvl1pPr>
            <a:lvl2pPr marL="742950" indent="-285750">
              <a:defRPr sz="8000">
                <a:solidFill>
                  <a:schemeClr val="tx1"/>
                </a:solidFill>
                <a:latin typeface=".VnAvant" pitchFamily="34" charset="0"/>
              </a:defRPr>
            </a:lvl2pPr>
            <a:lvl3pPr marL="1143000" indent="-228600">
              <a:defRPr sz="8000">
                <a:solidFill>
                  <a:schemeClr val="tx1"/>
                </a:solidFill>
                <a:latin typeface=".VnAvant" pitchFamily="34" charset="0"/>
              </a:defRPr>
            </a:lvl3pPr>
            <a:lvl4pPr marL="1600200" indent="-228600">
              <a:defRPr sz="8000">
                <a:solidFill>
                  <a:schemeClr val="tx1"/>
                </a:solidFill>
                <a:latin typeface=".VnAvant" pitchFamily="34" charset="0"/>
              </a:defRPr>
            </a:lvl4pPr>
            <a:lvl5pPr marL="2057400" indent="-228600">
              <a:defRPr sz="8000">
                <a:solidFill>
                  <a:schemeClr val="tx1"/>
                </a:solidFill>
                <a:latin typeface=".VnAvant" pitchFamily="34" charset="0"/>
              </a:defRPr>
            </a:lvl5pPr>
            <a:lvl6pPr marL="2514600" indent="-228600" eaLnBrk="0" fontAlgn="base" hangingPunct="0">
              <a:spcBef>
                <a:spcPct val="0"/>
              </a:spcBef>
              <a:spcAft>
                <a:spcPct val="0"/>
              </a:spcAft>
              <a:defRPr sz="8000">
                <a:solidFill>
                  <a:schemeClr val="tx1"/>
                </a:solidFill>
                <a:latin typeface=".VnAvant" pitchFamily="34" charset="0"/>
              </a:defRPr>
            </a:lvl6pPr>
            <a:lvl7pPr marL="2971800" indent="-228600" eaLnBrk="0" fontAlgn="base" hangingPunct="0">
              <a:spcBef>
                <a:spcPct val="0"/>
              </a:spcBef>
              <a:spcAft>
                <a:spcPct val="0"/>
              </a:spcAft>
              <a:defRPr sz="8000">
                <a:solidFill>
                  <a:schemeClr val="tx1"/>
                </a:solidFill>
                <a:latin typeface=".VnAvant" pitchFamily="34" charset="0"/>
              </a:defRPr>
            </a:lvl7pPr>
            <a:lvl8pPr marL="3429000" indent="-228600" eaLnBrk="0" fontAlgn="base" hangingPunct="0">
              <a:spcBef>
                <a:spcPct val="0"/>
              </a:spcBef>
              <a:spcAft>
                <a:spcPct val="0"/>
              </a:spcAft>
              <a:defRPr sz="8000">
                <a:solidFill>
                  <a:schemeClr val="tx1"/>
                </a:solidFill>
                <a:latin typeface=".VnAvant" pitchFamily="34" charset="0"/>
              </a:defRPr>
            </a:lvl8pPr>
            <a:lvl9pPr marL="3886200" indent="-228600" eaLnBrk="0" fontAlgn="base" hangingPunct="0">
              <a:spcBef>
                <a:spcPct val="0"/>
              </a:spcBef>
              <a:spcAft>
                <a:spcPct val="0"/>
              </a:spcAft>
              <a:defRPr sz="8000">
                <a:solidFill>
                  <a:schemeClr val="tx1"/>
                </a:solidFill>
                <a:latin typeface=".VnAvant" pitchFamily="34" charset="0"/>
              </a:defRPr>
            </a:lvl9pPr>
          </a:lstStyle>
          <a:p>
            <a:pPr algn="ctr" eaLnBrk="1" hangingPunct="1"/>
            <a:r>
              <a:rPr lang="vi-VN" altLang="en-US" sz="4000" b="1" dirty="0">
                <a:solidFill>
                  <a:srgbClr val="7030A0"/>
                </a:solidFill>
                <a:latin typeface="Times New Roman" panose="02020603050405020304" pitchFamily="18" charset="0"/>
              </a:rPr>
              <a:t>Cô cho trẻ đọc bài thơ “ </a:t>
            </a:r>
            <a:r>
              <a:rPr lang="en-US" altLang="en-US" sz="4000" b="1" dirty="0" err="1">
                <a:solidFill>
                  <a:srgbClr val="7030A0"/>
                </a:solidFill>
                <a:latin typeface="Times New Roman" panose="02020603050405020304" pitchFamily="18" charset="0"/>
              </a:rPr>
              <a:t>Tâm</a:t>
            </a:r>
            <a:r>
              <a:rPr lang="en-US" altLang="en-US" sz="4000" b="1" dirty="0">
                <a:solidFill>
                  <a:srgbClr val="7030A0"/>
                </a:solidFill>
                <a:latin typeface="Times New Roman" panose="02020603050405020304" pitchFamily="18" charset="0"/>
              </a:rPr>
              <a:t> </a:t>
            </a:r>
            <a:r>
              <a:rPr lang="en-US" altLang="en-US" sz="4000" b="1" dirty="0" err="1">
                <a:solidFill>
                  <a:srgbClr val="7030A0"/>
                </a:solidFill>
                <a:latin typeface="Times New Roman" panose="02020603050405020304" pitchFamily="18" charset="0"/>
              </a:rPr>
              <a:t>sự</a:t>
            </a:r>
            <a:r>
              <a:rPr lang="en-US" altLang="en-US" sz="4000" b="1" dirty="0">
                <a:solidFill>
                  <a:srgbClr val="7030A0"/>
                </a:solidFill>
                <a:latin typeface="Times New Roman" panose="02020603050405020304" pitchFamily="18" charset="0"/>
              </a:rPr>
              <a:t> </a:t>
            </a:r>
            <a:r>
              <a:rPr lang="en-US" altLang="en-US" sz="4000" b="1" dirty="0" err="1">
                <a:solidFill>
                  <a:srgbClr val="7030A0"/>
                </a:solidFill>
                <a:latin typeface="Times New Roman" panose="02020603050405020304" pitchFamily="18" charset="0"/>
              </a:rPr>
              <a:t>của</a:t>
            </a:r>
            <a:r>
              <a:rPr lang="en-US" altLang="en-US" sz="4000" b="1" dirty="0">
                <a:solidFill>
                  <a:srgbClr val="7030A0"/>
                </a:solidFill>
                <a:latin typeface="Times New Roman" panose="02020603050405020304" pitchFamily="18" charset="0"/>
              </a:rPr>
              <a:t> </a:t>
            </a:r>
            <a:r>
              <a:rPr lang="en-US" altLang="en-US" sz="4000" b="1" dirty="0" err="1">
                <a:solidFill>
                  <a:srgbClr val="7030A0"/>
                </a:solidFill>
                <a:latin typeface="Times New Roman" panose="02020603050405020304" pitchFamily="18" charset="0"/>
              </a:rPr>
              <a:t>cái</a:t>
            </a:r>
            <a:r>
              <a:rPr lang="en-US" altLang="en-US" sz="4000" b="1" dirty="0">
                <a:solidFill>
                  <a:srgbClr val="7030A0"/>
                </a:solidFill>
                <a:latin typeface="Times New Roman" panose="02020603050405020304" pitchFamily="18" charset="0"/>
              </a:rPr>
              <a:t> </a:t>
            </a:r>
            <a:r>
              <a:rPr lang="en-US" altLang="en-US" sz="4000" b="1" dirty="0" err="1">
                <a:solidFill>
                  <a:srgbClr val="7030A0"/>
                </a:solidFill>
                <a:latin typeface="Times New Roman" panose="02020603050405020304" pitchFamily="18" charset="0"/>
              </a:rPr>
              <a:t>mũi</a:t>
            </a:r>
            <a:r>
              <a:rPr lang="vi-VN" altLang="en-US" sz="4000" b="1" dirty="0">
                <a:solidFill>
                  <a:srgbClr val="7030A0"/>
                </a:solidFill>
                <a:latin typeface="Times New Roman" panose="02020603050405020304" pitchFamily="18" charset="0"/>
              </a:rPr>
              <a:t>”</a:t>
            </a:r>
            <a:endParaRPr lang="en-US" altLang="en-US" sz="4000" b="1" dirty="0">
              <a:solidFill>
                <a:srgbClr val="7030A0"/>
              </a:solidFill>
              <a:latin typeface="Calibri Light" panose="020F03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71B28-E7AA-4CB7-60A0-BCA7620FBA55}"/>
            </a:ext>
          </a:extLst>
        </p:cNvPr>
        <p:cNvGrpSpPr/>
        <p:nvPr/>
      </p:nvGrpSpPr>
      <p:grpSpPr>
        <a:xfrm>
          <a:off x="0" y="0"/>
          <a:ext cx="0" cy="0"/>
          <a:chOff x="0" y="0"/>
          <a:chExt cx="0" cy="0"/>
        </a:xfrm>
      </p:grpSpPr>
      <p:pic>
        <p:nvPicPr>
          <p:cNvPr id="13314" name="Picture 2">
            <a:extLst>
              <a:ext uri="{FF2B5EF4-FFF2-40B4-BE49-F238E27FC236}">
                <a16:creationId xmlns:a16="http://schemas.microsoft.com/office/drawing/2014/main" id="{074EE8AA-9AB9-401B-258E-D0EACB677C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807C823-BBA3-5618-8E9B-9C7B611E7BA6}"/>
              </a:ext>
            </a:extLst>
          </p:cNvPr>
          <p:cNvSpPr/>
          <p:nvPr/>
        </p:nvSpPr>
        <p:spPr>
          <a:xfrm>
            <a:off x="1524001" y="2008188"/>
            <a:ext cx="8495070" cy="1323439"/>
          </a:xfrm>
          <a:prstGeom prst="rect">
            <a:avLst/>
          </a:prstGeom>
        </p:spPr>
        <p:txBody>
          <a:bodyPr wrap="square">
            <a:spAutoFit/>
          </a:bodyPr>
          <a:lstStyle/>
          <a:p>
            <a:pPr algn="ctr">
              <a:defRPr/>
            </a:pPr>
            <a:r>
              <a:rPr lang="vi-VN" sz="4000" b="1" kern="0" dirty="0">
                <a:solidFill>
                  <a:srgbClr val="FF0000"/>
                </a:solidFill>
                <a:latin typeface="+mj-lt"/>
              </a:rPr>
              <a:t>3. Kết thúc</a:t>
            </a:r>
          </a:p>
          <a:p>
            <a:pPr algn="ctr">
              <a:defRPr/>
            </a:pPr>
            <a:r>
              <a:rPr lang="vi-VN" sz="4000" b="1" kern="0">
                <a:solidFill>
                  <a:srgbClr val="FF0000"/>
                </a:solidFill>
                <a:latin typeface="+mj-lt"/>
              </a:rPr>
              <a:t>- Chúc các bạn chăm ngoan học giỏi</a:t>
            </a:r>
            <a:endParaRPr lang="en-US" sz="4000" b="1" kern="0" dirty="0">
              <a:solidFill>
                <a:srgbClr val="FF0000"/>
              </a:solidFill>
              <a:latin typeface="+mj-lt"/>
            </a:endParaRPr>
          </a:p>
        </p:txBody>
      </p:sp>
    </p:spTree>
    <p:extLst>
      <p:ext uri="{BB962C8B-B14F-4D97-AF65-F5344CB8AC3E}">
        <p14:creationId xmlns:p14="http://schemas.microsoft.com/office/powerpoint/2010/main" val="247571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577B451-A25D-4FA2-791F-0A91E9424C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CA1D8B5-C1F3-5952-BA8B-5637A089A0B1}"/>
              </a:ext>
            </a:extLst>
          </p:cNvPr>
          <p:cNvSpPr/>
          <p:nvPr/>
        </p:nvSpPr>
        <p:spPr>
          <a:xfrm>
            <a:off x="1524001" y="2008188"/>
            <a:ext cx="8495070" cy="1323439"/>
          </a:xfrm>
          <a:prstGeom prst="rect">
            <a:avLst/>
          </a:prstGeom>
        </p:spPr>
        <p:txBody>
          <a:bodyPr wrap="square">
            <a:spAutoFit/>
          </a:bodyPr>
          <a:lstStyle/>
          <a:p>
            <a:pPr marL="742950" indent="-742950" algn="ctr">
              <a:buAutoNum type="arabicPeriod"/>
              <a:defRPr/>
            </a:pPr>
            <a:r>
              <a:rPr lang="vi-VN" sz="4000" b="1" kern="0" dirty="0">
                <a:solidFill>
                  <a:srgbClr val="FF0000"/>
                </a:solidFill>
                <a:latin typeface="+mj-lt"/>
              </a:rPr>
              <a:t>Ổn định tổ chưc, gây hứng thú</a:t>
            </a:r>
          </a:p>
          <a:p>
            <a:pPr algn="ctr">
              <a:defRPr/>
            </a:pPr>
            <a:r>
              <a:rPr lang="vi-VN" sz="4000" kern="0" dirty="0">
                <a:solidFill>
                  <a:srgbClr val="FF0000"/>
                </a:solidFill>
                <a:latin typeface="+mj-lt"/>
              </a:rPr>
              <a:t>- Cô và trẻ cùng hát bài hát : “ Cái mũi”</a:t>
            </a:r>
            <a:endParaRPr lang="en-US" sz="4000" kern="0" dirty="0">
              <a:solidFill>
                <a:srgbClr val="FF0000"/>
              </a:solidFill>
              <a:latin typeface="+mj-lt"/>
            </a:endParaRPr>
          </a:p>
        </p:txBody>
      </p:sp>
      <p:pic>
        <p:nvPicPr>
          <p:cNvPr id="2" name="Bài hát CÁI MŨI">
            <a:hlinkClick r:id="" action="ppaction://media"/>
            <a:extLst>
              <a:ext uri="{FF2B5EF4-FFF2-40B4-BE49-F238E27FC236}">
                <a16:creationId xmlns:a16="http://schemas.microsoft.com/office/drawing/2014/main" id="{B23F2869-1FDD-820B-E881-37C1766D540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173127" y="4522838"/>
            <a:ext cx="4018872" cy="22589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A9F6-0D4A-90B4-E0FF-98A3A5AABC17}"/>
            </a:ext>
          </a:extLst>
        </p:cNvPr>
        <p:cNvGrpSpPr/>
        <p:nvPr/>
      </p:nvGrpSpPr>
      <p:grpSpPr>
        <a:xfrm>
          <a:off x="0" y="0"/>
          <a:ext cx="0" cy="0"/>
          <a:chOff x="0" y="0"/>
          <a:chExt cx="0" cy="0"/>
        </a:xfrm>
      </p:grpSpPr>
      <p:pic>
        <p:nvPicPr>
          <p:cNvPr id="13314" name="Picture 2">
            <a:extLst>
              <a:ext uri="{FF2B5EF4-FFF2-40B4-BE49-F238E27FC236}">
                <a16:creationId xmlns:a16="http://schemas.microsoft.com/office/drawing/2014/main" id="{428EBEBD-1546-D19B-4B2D-16E52CAB94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B430DBF-948C-CE7A-F6F5-62B741DBB43C}"/>
              </a:ext>
            </a:extLst>
          </p:cNvPr>
          <p:cNvSpPr txBox="1"/>
          <p:nvPr/>
        </p:nvSpPr>
        <p:spPr>
          <a:xfrm>
            <a:off x="2605549" y="2324219"/>
            <a:ext cx="6351639" cy="1600438"/>
          </a:xfrm>
          <a:prstGeom prst="rect">
            <a:avLst/>
          </a:prstGeom>
          <a:noFill/>
        </p:spPr>
        <p:txBody>
          <a:bodyPr wrap="square" rtlCol="0">
            <a:spAutoFit/>
          </a:bodyPr>
          <a:lstStyle/>
          <a:p>
            <a:pPr algn="ctr"/>
            <a:r>
              <a:rPr lang="vi-VN" sz="4000" b="1" dirty="0">
                <a:solidFill>
                  <a:srgbClr val="FF0000"/>
                </a:solidFill>
                <a:latin typeface="+mj-lt"/>
              </a:rPr>
              <a:t>2. Phương pháp hình thức tổ chức</a:t>
            </a:r>
          </a:p>
          <a:p>
            <a:endParaRPr lang="en-US" dirty="0"/>
          </a:p>
        </p:txBody>
      </p:sp>
    </p:spTree>
    <p:extLst>
      <p:ext uri="{BB962C8B-B14F-4D97-AF65-F5344CB8AC3E}">
        <p14:creationId xmlns:p14="http://schemas.microsoft.com/office/powerpoint/2010/main" val="38475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FC6CBA7B-3A04-3C74-4323-1E658CC017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C5F16AB-BD25-D03E-413B-3DC1B1173C89}"/>
              </a:ext>
            </a:extLst>
          </p:cNvPr>
          <p:cNvSpPr/>
          <p:nvPr/>
        </p:nvSpPr>
        <p:spPr>
          <a:xfrm>
            <a:off x="3711678" y="1015519"/>
            <a:ext cx="4572000" cy="4826962"/>
          </a:xfrm>
          <a:prstGeom prst="rect">
            <a:avLst/>
          </a:prstGeom>
        </p:spPr>
        <p:txBody>
          <a:bodyPr>
            <a:spAutoFit/>
          </a:bodyPr>
          <a:lstStyle>
            <a:lvl1pPr>
              <a:defRPr sz="8000">
                <a:solidFill>
                  <a:schemeClr val="tx1"/>
                </a:solidFill>
                <a:latin typeface=".VnAvant" pitchFamily="34" charset="0"/>
              </a:defRPr>
            </a:lvl1pPr>
            <a:lvl2pPr marL="742950" indent="-285750">
              <a:defRPr sz="8000">
                <a:solidFill>
                  <a:schemeClr val="tx1"/>
                </a:solidFill>
                <a:latin typeface=".VnAvant" pitchFamily="34" charset="0"/>
              </a:defRPr>
            </a:lvl2pPr>
            <a:lvl3pPr marL="1143000" indent="-228600">
              <a:defRPr sz="8000">
                <a:solidFill>
                  <a:schemeClr val="tx1"/>
                </a:solidFill>
                <a:latin typeface=".VnAvant" pitchFamily="34" charset="0"/>
              </a:defRPr>
            </a:lvl3pPr>
            <a:lvl4pPr marL="1600200" indent="-228600">
              <a:defRPr sz="8000">
                <a:solidFill>
                  <a:schemeClr val="tx1"/>
                </a:solidFill>
                <a:latin typeface=".VnAvant" pitchFamily="34" charset="0"/>
              </a:defRPr>
            </a:lvl4pPr>
            <a:lvl5pPr marL="2057400" indent="-228600">
              <a:defRPr sz="8000">
                <a:solidFill>
                  <a:schemeClr val="tx1"/>
                </a:solidFill>
                <a:latin typeface=".VnAvant" pitchFamily="34" charset="0"/>
              </a:defRPr>
            </a:lvl5pPr>
            <a:lvl6pPr marL="2514600" indent="-228600" eaLnBrk="0" fontAlgn="base" hangingPunct="0">
              <a:spcBef>
                <a:spcPct val="0"/>
              </a:spcBef>
              <a:spcAft>
                <a:spcPct val="0"/>
              </a:spcAft>
              <a:defRPr sz="8000">
                <a:solidFill>
                  <a:schemeClr val="tx1"/>
                </a:solidFill>
                <a:latin typeface=".VnAvant" pitchFamily="34" charset="0"/>
              </a:defRPr>
            </a:lvl6pPr>
            <a:lvl7pPr marL="2971800" indent="-228600" eaLnBrk="0" fontAlgn="base" hangingPunct="0">
              <a:spcBef>
                <a:spcPct val="0"/>
              </a:spcBef>
              <a:spcAft>
                <a:spcPct val="0"/>
              </a:spcAft>
              <a:defRPr sz="8000">
                <a:solidFill>
                  <a:schemeClr val="tx1"/>
                </a:solidFill>
                <a:latin typeface=".VnAvant" pitchFamily="34" charset="0"/>
              </a:defRPr>
            </a:lvl7pPr>
            <a:lvl8pPr marL="3429000" indent="-228600" eaLnBrk="0" fontAlgn="base" hangingPunct="0">
              <a:spcBef>
                <a:spcPct val="0"/>
              </a:spcBef>
              <a:spcAft>
                <a:spcPct val="0"/>
              </a:spcAft>
              <a:defRPr sz="8000">
                <a:solidFill>
                  <a:schemeClr val="tx1"/>
                </a:solidFill>
                <a:latin typeface=".VnAvant" pitchFamily="34" charset="0"/>
              </a:defRPr>
            </a:lvl8pPr>
            <a:lvl9pPr marL="3886200" indent="-228600" eaLnBrk="0" fontAlgn="base" hangingPunct="0">
              <a:spcBef>
                <a:spcPct val="0"/>
              </a:spcBef>
              <a:spcAft>
                <a:spcPct val="0"/>
              </a:spcAft>
              <a:defRPr sz="8000">
                <a:solidFill>
                  <a:schemeClr val="tx1"/>
                </a:solidFill>
                <a:latin typeface=".VnAvant" pitchFamily="34" charset="0"/>
              </a:defRPr>
            </a:lvl9pPr>
          </a:lstStyle>
          <a:p>
            <a:pPr algn="ctr">
              <a:lnSpc>
                <a:spcPts val="2250"/>
              </a:lnSpc>
              <a:spcBef>
                <a:spcPts val="1500"/>
              </a:spcBef>
              <a:spcAft>
                <a:spcPts val="750"/>
              </a:spcAft>
            </a:pPr>
            <a:r>
              <a:rPr lang="en-US" altLang="en-US" sz="3200" b="1" dirty="0" err="1">
                <a:solidFill>
                  <a:srgbClr val="333333"/>
                </a:solidFill>
                <a:latin typeface="Time s New Roman"/>
                <a:cs typeface="Times New Roman" panose="02020603050405020304" pitchFamily="18" charset="0"/>
              </a:rPr>
              <a:t>Bài</a:t>
            </a:r>
            <a:r>
              <a:rPr lang="en-US" altLang="en-US" sz="3200" b="1" dirty="0">
                <a:solidFill>
                  <a:srgbClr val="333333"/>
                </a:solidFill>
                <a:latin typeface="Time s New Roman"/>
                <a:cs typeface="Times New Roman" panose="02020603050405020304" pitchFamily="18" charset="0"/>
              </a:rPr>
              <a:t> </a:t>
            </a:r>
            <a:r>
              <a:rPr lang="en-US" altLang="en-US" sz="3200" b="1" dirty="0" err="1">
                <a:solidFill>
                  <a:srgbClr val="333333"/>
                </a:solidFill>
                <a:latin typeface="Time s New Roman"/>
                <a:cs typeface="Times New Roman" panose="02020603050405020304" pitchFamily="18" charset="0"/>
              </a:rPr>
              <a:t>thơ</a:t>
            </a:r>
            <a:r>
              <a:rPr lang="en-US" altLang="en-US" sz="3200" b="1" dirty="0">
                <a:solidFill>
                  <a:srgbClr val="333333"/>
                </a:solidFill>
                <a:latin typeface="Time s New Roman"/>
                <a:cs typeface="Times New Roman" panose="02020603050405020304" pitchFamily="18" charset="0"/>
              </a:rPr>
              <a:t> </a:t>
            </a:r>
            <a:r>
              <a:rPr lang="en-US" altLang="en-US" sz="3200" b="1" dirty="0" err="1">
                <a:solidFill>
                  <a:srgbClr val="333333"/>
                </a:solidFill>
                <a:latin typeface="Time s New Roman"/>
                <a:cs typeface="Times New Roman" panose="02020603050405020304" pitchFamily="18" charset="0"/>
              </a:rPr>
              <a:t>Tâm</a:t>
            </a:r>
            <a:r>
              <a:rPr lang="en-US" altLang="en-US" sz="3200" b="1" dirty="0">
                <a:solidFill>
                  <a:srgbClr val="333333"/>
                </a:solidFill>
                <a:latin typeface="Time s New Roman"/>
                <a:cs typeface="Times New Roman" panose="02020603050405020304" pitchFamily="18" charset="0"/>
              </a:rPr>
              <a:t> </a:t>
            </a:r>
            <a:r>
              <a:rPr lang="en-US" altLang="en-US" sz="3200" b="1" dirty="0" err="1">
                <a:solidFill>
                  <a:srgbClr val="333333"/>
                </a:solidFill>
                <a:latin typeface="Time s New Roman"/>
                <a:cs typeface="Times New Roman" panose="02020603050405020304" pitchFamily="18" charset="0"/>
              </a:rPr>
              <a:t>sự</a:t>
            </a:r>
            <a:r>
              <a:rPr lang="en-US" altLang="en-US" sz="3200" b="1" dirty="0">
                <a:solidFill>
                  <a:srgbClr val="333333"/>
                </a:solidFill>
                <a:latin typeface="Time s New Roman"/>
                <a:cs typeface="Times New Roman" panose="02020603050405020304" pitchFamily="18" charset="0"/>
              </a:rPr>
              <a:t> </a:t>
            </a:r>
            <a:r>
              <a:rPr lang="en-US" altLang="en-US" sz="3200" b="1" dirty="0" err="1">
                <a:solidFill>
                  <a:srgbClr val="333333"/>
                </a:solidFill>
                <a:latin typeface="Time s New Roman"/>
                <a:cs typeface="Times New Roman" panose="02020603050405020304" pitchFamily="18" charset="0"/>
              </a:rPr>
              <a:t>của</a:t>
            </a:r>
            <a:r>
              <a:rPr lang="en-US" altLang="en-US" sz="3200" b="1" dirty="0">
                <a:solidFill>
                  <a:srgbClr val="333333"/>
                </a:solidFill>
                <a:latin typeface="Time s New Roman"/>
                <a:cs typeface="Times New Roman" panose="02020603050405020304" pitchFamily="18" charset="0"/>
              </a:rPr>
              <a:t> </a:t>
            </a:r>
            <a:r>
              <a:rPr lang="en-US" altLang="en-US" sz="3200" b="1" dirty="0" err="1">
                <a:solidFill>
                  <a:srgbClr val="333333"/>
                </a:solidFill>
                <a:latin typeface="Time s New Roman"/>
                <a:cs typeface="Times New Roman" panose="02020603050405020304" pitchFamily="18" charset="0"/>
              </a:rPr>
              <a:t>cái</a:t>
            </a:r>
            <a:r>
              <a:rPr lang="en-US" altLang="en-US" sz="3200" b="1" dirty="0">
                <a:solidFill>
                  <a:srgbClr val="333333"/>
                </a:solidFill>
                <a:latin typeface="Time s New Roman"/>
                <a:cs typeface="Times New Roman" panose="02020603050405020304" pitchFamily="18" charset="0"/>
              </a:rPr>
              <a:t> </a:t>
            </a:r>
            <a:r>
              <a:rPr lang="en-US" altLang="en-US" sz="3200" b="1" dirty="0" err="1">
                <a:solidFill>
                  <a:srgbClr val="333333"/>
                </a:solidFill>
                <a:latin typeface="Time s New Roman"/>
                <a:cs typeface="Times New Roman" panose="02020603050405020304" pitchFamily="18" charset="0"/>
              </a:rPr>
              <a:t>mũi</a:t>
            </a:r>
            <a:endParaRPr lang="en-US" altLang="en-US" sz="3200" dirty="0">
              <a:latin typeface="Time s New Roman"/>
              <a:ea typeface="Calibri" panose="020F0502020204030204" pitchFamily="34" charset="0"/>
              <a:cs typeface="Times New Roman" panose="02020603050405020304" pitchFamily="18" charset="0"/>
            </a:endParaRPr>
          </a:p>
          <a:p>
            <a:pPr algn="ctr">
              <a:spcAft>
                <a:spcPts val="750"/>
              </a:spcAft>
            </a:pPr>
            <a:r>
              <a:rPr lang="en-US" altLang="en-US" sz="3200" dirty="0" err="1">
                <a:solidFill>
                  <a:srgbClr val="333333"/>
                </a:solidFill>
                <a:latin typeface="Time s New Roman"/>
                <a:cs typeface="Times New Roman" panose="02020603050405020304" pitchFamily="18" charset="0"/>
              </a:rPr>
              <a:t>Tôi</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là</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chiếc</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mũi</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xinh</a:t>
            </a:r>
            <a:br>
              <a:rPr lang="en-US" altLang="en-US" sz="3200" dirty="0">
                <a:solidFill>
                  <a:srgbClr val="333333"/>
                </a:solidFill>
                <a:latin typeface="Time s New Roman"/>
                <a:cs typeface="Times New Roman" panose="02020603050405020304" pitchFamily="18" charset="0"/>
              </a:rPr>
            </a:br>
            <a:r>
              <a:rPr lang="en-US" altLang="en-US" sz="3200" dirty="0" err="1">
                <a:solidFill>
                  <a:srgbClr val="333333"/>
                </a:solidFill>
                <a:latin typeface="Time s New Roman"/>
                <a:cs typeface="Times New Roman" panose="02020603050405020304" pitchFamily="18" charset="0"/>
              </a:rPr>
              <a:t>Giúp</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bạn</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biết</a:t>
            </a:r>
            <a:r>
              <a:rPr lang="en-US" altLang="en-US" sz="3200" dirty="0">
                <a:solidFill>
                  <a:srgbClr val="333333"/>
                </a:solidFill>
                <a:latin typeface="Time s New Roman"/>
                <a:cs typeface="Times New Roman" panose="02020603050405020304" pitchFamily="18" charset="0"/>
              </a:rPr>
              <a:t> bao </a:t>
            </a:r>
            <a:r>
              <a:rPr lang="en-US" altLang="en-US" sz="3200" dirty="0" err="1">
                <a:solidFill>
                  <a:srgbClr val="333333"/>
                </a:solidFill>
                <a:latin typeface="Time s New Roman"/>
                <a:cs typeface="Times New Roman" panose="02020603050405020304" pitchFamily="18" charset="0"/>
              </a:rPr>
              <a:t>điều</a:t>
            </a:r>
            <a:br>
              <a:rPr lang="en-US" altLang="en-US" sz="3200" dirty="0">
                <a:solidFill>
                  <a:srgbClr val="333333"/>
                </a:solidFill>
                <a:latin typeface="Time s New Roman"/>
                <a:cs typeface="Times New Roman" panose="02020603050405020304" pitchFamily="18" charset="0"/>
              </a:rPr>
            </a:br>
            <a:r>
              <a:rPr lang="en-US" altLang="en-US" sz="3200" dirty="0" err="1">
                <a:solidFill>
                  <a:srgbClr val="333333"/>
                </a:solidFill>
                <a:latin typeface="Time s New Roman"/>
                <a:cs typeface="Times New Roman" panose="02020603050405020304" pitchFamily="18" charset="0"/>
              </a:rPr>
              <a:t>Ngửi</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hương</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thơm</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của</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lúa</a:t>
            </a:r>
            <a:br>
              <a:rPr lang="en-US" altLang="en-US" sz="3200" dirty="0">
                <a:solidFill>
                  <a:srgbClr val="333333"/>
                </a:solidFill>
                <a:latin typeface="Time s New Roman"/>
                <a:cs typeface="Times New Roman" panose="02020603050405020304" pitchFamily="18" charset="0"/>
              </a:rPr>
            </a:br>
            <a:r>
              <a:rPr lang="en-US" altLang="en-US" sz="3200" dirty="0" err="1">
                <a:solidFill>
                  <a:srgbClr val="333333"/>
                </a:solidFill>
                <a:latin typeface="Time s New Roman"/>
                <a:cs typeface="Times New Roman" panose="02020603050405020304" pitchFamily="18" charset="0"/>
              </a:rPr>
              <a:t>Hương</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ngạt</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ngào</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của</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hoa</a:t>
            </a:r>
            <a:endParaRPr lang="en-US" altLang="en-US" sz="3200" dirty="0">
              <a:latin typeface="Time s New Roman"/>
              <a:cs typeface="Calibri" panose="020F0502020204030204" pitchFamily="34" charset="0"/>
            </a:endParaRPr>
          </a:p>
          <a:p>
            <a:pPr algn="ctr">
              <a:spcAft>
                <a:spcPts val="750"/>
              </a:spcAft>
            </a:pPr>
            <a:r>
              <a:rPr lang="en-US" altLang="en-US" sz="3200" dirty="0" err="1">
                <a:solidFill>
                  <a:srgbClr val="333333"/>
                </a:solidFill>
                <a:latin typeface="Time s New Roman"/>
                <a:cs typeface="Times New Roman" panose="02020603050405020304" pitchFamily="18" charset="0"/>
              </a:rPr>
              <a:t>Như</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vậy</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đã</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hết</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đâu</a:t>
            </a:r>
            <a:br>
              <a:rPr lang="en-US" altLang="en-US" sz="3200" dirty="0">
                <a:solidFill>
                  <a:srgbClr val="333333"/>
                </a:solidFill>
                <a:latin typeface="Time s New Roman"/>
                <a:cs typeface="Times New Roman" panose="02020603050405020304" pitchFamily="18" charset="0"/>
              </a:rPr>
            </a:br>
            <a:r>
              <a:rPr lang="en-US" altLang="en-US" sz="3200" dirty="0" err="1">
                <a:solidFill>
                  <a:srgbClr val="333333"/>
                </a:solidFill>
                <a:latin typeface="Time s New Roman"/>
                <a:cs typeface="Times New Roman" panose="02020603050405020304" pitchFamily="18" charset="0"/>
              </a:rPr>
              <a:t>Giúp</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bạn</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thở</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nữa</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đấy</a:t>
            </a:r>
            <a:br>
              <a:rPr lang="en-US" altLang="en-US" sz="3200" dirty="0">
                <a:solidFill>
                  <a:srgbClr val="333333"/>
                </a:solidFill>
                <a:latin typeface="Time s New Roman"/>
                <a:cs typeface="Times New Roman" panose="02020603050405020304" pitchFamily="18" charset="0"/>
              </a:rPr>
            </a:br>
            <a:r>
              <a:rPr lang="en-US" altLang="en-US" sz="3200" dirty="0" err="1">
                <a:solidFill>
                  <a:srgbClr val="333333"/>
                </a:solidFill>
                <a:latin typeface="Time s New Roman"/>
                <a:cs typeface="Times New Roman" panose="02020603050405020304" pitchFamily="18" charset="0"/>
              </a:rPr>
              <a:t>Chúng</a:t>
            </a:r>
            <a:r>
              <a:rPr lang="en-US" altLang="en-US" sz="3200" dirty="0">
                <a:solidFill>
                  <a:srgbClr val="333333"/>
                </a:solidFill>
                <a:latin typeface="Time s New Roman"/>
                <a:cs typeface="Times New Roman" panose="02020603050405020304" pitchFamily="18" charset="0"/>
              </a:rPr>
              <a:t> ta </a:t>
            </a:r>
            <a:r>
              <a:rPr lang="en-US" altLang="en-US" sz="3200" dirty="0" err="1">
                <a:solidFill>
                  <a:srgbClr val="333333"/>
                </a:solidFill>
                <a:latin typeface="Time s New Roman"/>
                <a:cs typeface="Times New Roman" panose="02020603050405020304" pitchFamily="18" charset="0"/>
              </a:rPr>
              <a:t>cùng</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giữ</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sạch</a:t>
            </a:r>
            <a:br>
              <a:rPr lang="en-US" altLang="en-US" sz="3200" dirty="0">
                <a:solidFill>
                  <a:srgbClr val="333333"/>
                </a:solidFill>
                <a:latin typeface="Time s New Roman"/>
                <a:cs typeface="Times New Roman" panose="02020603050405020304" pitchFamily="18" charset="0"/>
              </a:rPr>
            </a:br>
            <a:r>
              <a:rPr lang="en-US" altLang="en-US" sz="3200" dirty="0" err="1">
                <a:solidFill>
                  <a:srgbClr val="333333"/>
                </a:solidFill>
                <a:latin typeface="Time s New Roman"/>
                <a:cs typeface="Times New Roman" panose="02020603050405020304" pitchFamily="18" charset="0"/>
              </a:rPr>
              <a:t>Để</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chiếc</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mũi</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thêm</a:t>
            </a:r>
            <a:r>
              <a:rPr lang="en-US" altLang="en-US" sz="3200" dirty="0">
                <a:solidFill>
                  <a:srgbClr val="333333"/>
                </a:solidFill>
                <a:latin typeface="Time s New Roman"/>
                <a:cs typeface="Times New Roman" panose="02020603050405020304" pitchFamily="18" charset="0"/>
              </a:rPr>
              <a:t> </a:t>
            </a:r>
            <a:r>
              <a:rPr lang="en-US" altLang="en-US" sz="3200" dirty="0" err="1">
                <a:solidFill>
                  <a:srgbClr val="333333"/>
                </a:solidFill>
                <a:latin typeface="Time s New Roman"/>
                <a:cs typeface="Times New Roman" panose="02020603050405020304" pitchFamily="18" charset="0"/>
              </a:rPr>
              <a:t>xinh</a:t>
            </a:r>
            <a:r>
              <a:rPr lang="en-US" altLang="en-US" sz="3200" dirty="0">
                <a:solidFill>
                  <a:srgbClr val="333333"/>
                </a:solidFill>
                <a:latin typeface="Time s New Roman"/>
                <a:cs typeface="Times New Roman" panose="02020603050405020304" pitchFamily="18" charset="0"/>
              </a:rPr>
              <a:t>.</a:t>
            </a:r>
            <a:endParaRPr lang="en-US" altLang="en-US" sz="3200" dirty="0">
              <a:latin typeface="Time s New Roman"/>
              <a:cs typeface="Calibri" panose="020F0502020204030204" pitchFamily="34" charset="0"/>
            </a:endParaRPr>
          </a:p>
        </p:txBody>
      </p:sp>
      <p:sp>
        <p:nvSpPr>
          <p:cNvPr id="14340" name="Rectangle 6">
            <a:extLst>
              <a:ext uri="{FF2B5EF4-FFF2-40B4-BE49-F238E27FC236}">
                <a16:creationId xmlns:a16="http://schemas.microsoft.com/office/drawing/2014/main" id="{7D6A8C56-BF00-0FE6-A1D5-B89471F765D4}"/>
              </a:ext>
            </a:extLst>
          </p:cNvPr>
          <p:cNvSpPr>
            <a:spLocks noChangeArrowheads="1"/>
          </p:cNvSpPr>
          <p:nvPr/>
        </p:nvSpPr>
        <p:spPr bwMode="auto">
          <a:xfrm>
            <a:off x="297426" y="182731"/>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VnAvant" pitchFamily="34" charset="0"/>
              </a:defRPr>
            </a:lvl1pPr>
            <a:lvl2pPr marL="742950" indent="-285750">
              <a:defRPr sz="8000">
                <a:solidFill>
                  <a:schemeClr val="tx1"/>
                </a:solidFill>
                <a:latin typeface=".VnAvant" pitchFamily="34" charset="0"/>
              </a:defRPr>
            </a:lvl2pPr>
            <a:lvl3pPr marL="1143000" indent="-228600">
              <a:defRPr sz="8000">
                <a:solidFill>
                  <a:schemeClr val="tx1"/>
                </a:solidFill>
                <a:latin typeface=".VnAvant" pitchFamily="34" charset="0"/>
              </a:defRPr>
            </a:lvl3pPr>
            <a:lvl4pPr marL="1600200" indent="-228600">
              <a:defRPr sz="8000">
                <a:solidFill>
                  <a:schemeClr val="tx1"/>
                </a:solidFill>
                <a:latin typeface=".VnAvant" pitchFamily="34" charset="0"/>
              </a:defRPr>
            </a:lvl4pPr>
            <a:lvl5pPr marL="2057400" indent="-228600">
              <a:defRPr sz="8000">
                <a:solidFill>
                  <a:schemeClr val="tx1"/>
                </a:solidFill>
                <a:latin typeface=".VnAvant" pitchFamily="34" charset="0"/>
              </a:defRPr>
            </a:lvl5pPr>
            <a:lvl6pPr marL="2514600" indent="-228600" eaLnBrk="0" fontAlgn="base" hangingPunct="0">
              <a:spcBef>
                <a:spcPct val="0"/>
              </a:spcBef>
              <a:spcAft>
                <a:spcPct val="0"/>
              </a:spcAft>
              <a:defRPr sz="8000">
                <a:solidFill>
                  <a:schemeClr val="tx1"/>
                </a:solidFill>
                <a:latin typeface=".VnAvant" pitchFamily="34" charset="0"/>
              </a:defRPr>
            </a:lvl6pPr>
            <a:lvl7pPr marL="2971800" indent="-228600" eaLnBrk="0" fontAlgn="base" hangingPunct="0">
              <a:spcBef>
                <a:spcPct val="0"/>
              </a:spcBef>
              <a:spcAft>
                <a:spcPct val="0"/>
              </a:spcAft>
              <a:defRPr sz="8000">
                <a:solidFill>
                  <a:schemeClr val="tx1"/>
                </a:solidFill>
                <a:latin typeface=".VnAvant" pitchFamily="34" charset="0"/>
              </a:defRPr>
            </a:lvl7pPr>
            <a:lvl8pPr marL="3429000" indent="-228600" eaLnBrk="0" fontAlgn="base" hangingPunct="0">
              <a:spcBef>
                <a:spcPct val="0"/>
              </a:spcBef>
              <a:spcAft>
                <a:spcPct val="0"/>
              </a:spcAft>
              <a:defRPr sz="8000">
                <a:solidFill>
                  <a:schemeClr val="tx1"/>
                </a:solidFill>
                <a:latin typeface=".VnAvant" pitchFamily="34" charset="0"/>
              </a:defRPr>
            </a:lvl8pPr>
            <a:lvl9pPr marL="3886200" indent="-228600" eaLnBrk="0" fontAlgn="base" hangingPunct="0">
              <a:spcBef>
                <a:spcPct val="0"/>
              </a:spcBef>
              <a:spcAft>
                <a:spcPct val="0"/>
              </a:spcAft>
              <a:defRPr sz="8000">
                <a:solidFill>
                  <a:schemeClr val="tx1"/>
                </a:solidFill>
                <a:latin typeface=".VnAvant" pitchFamily="34" charset="0"/>
              </a:defRPr>
            </a:lvl9pPr>
          </a:lstStyle>
          <a:p>
            <a:pPr eaLnBrk="1" hangingPunct="1"/>
            <a:r>
              <a:rPr lang="vi-VN" altLang="en-US" sz="4400" b="1" dirty="0">
                <a:latin typeface="Times New Roman" panose="02020603050405020304" pitchFamily="18" charset="0"/>
                <a:cs typeface="Times New Roman" panose="02020603050405020304" pitchFamily="18" charset="0"/>
              </a:rPr>
              <a:t>Cô đọc lần 1: </a:t>
            </a:r>
            <a:endParaRPr lang="en-US" altLang="en-US"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9" descr="671260">
            <a:extLst>
              <a:ext uri="{FF2B5EF4-FFF2-40B4-BE49-F238E27FC236}">
                <a16:creationId xmlns:a16="http://schemas.microsoft.com/office/drawing/2014/main" id="{4EEFEE6D-4854-68F0-089A-860CC0CD95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562600"/>
            <a:ext cx="10668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9" descr="671260">
            <a:extLst>
              <a:ext uri="{FF2B5EF4-FFF2-40B4-BE49-F238E27FC236}">
                <a16:creationId xmlns:a16="http://schemas.microsoft.com/office/drawing/2014/main" id="{692C4E65-BD43-E0E6-6E3F-BB234CD8D5D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5410200"/>
            <a:ext cx="12192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7">
            <a:extLst>
              <a:ext uri="{FF2B5EF4-FFF2-40B4-BE49-F238E27FC236}">
                <a16:creationId xmlns:a16="http://schemas.microsoft.com/office/drawing/2014/main" id="{05545EC2-519A-68A8-2611-056E91BC710F}"/>
              </a:ext>
            </a:extLst>
          </p:cNvPr>
          <p:cNvSpPr txBox="1">
            <a:spLocks noChangeArrowheads="1"/>
          </p:cNvSpPr>
          <p:nvPr/>
        </p:nvSpPr>
        <p:spPr bwMode="auto">
          <a:xfrm>
            <a:off x="3581400" y="5011738"/>
            <a:ext cx="5867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Tôi là chiếc mũi xinh</a:t>
            </a:r>
          </a:p>
          <a:p>
            <a:pPr algn="ct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Giúp bạn biết bao điều</a:t>
            </a:r>
          </a:p>
        </p:txBody>
      </p:sp>
      <p:pic>
        <p:nvPicPr>
          <p:cNvPr id="15365" name="Picture 6" descr="C:\Users\User\Desktop\received_1523316921101553.jpeg">
            <a:extLst>
              <a:ext uri="{FF2B5EF4-FFF2-40B4-BE49-F238E27FC236}">
                <a16:creationId xmlns:a16="http://schemas.microsoft.com/office/drawing/2014/main" id="{8A885306-E350-8A41-C3FF-75936AE94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725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
            <a:extLst>
              <a:ext uri="{FF2B5EF4-FFF2-40B4-BE49-F238E27FC236}">
                <a16:creationId xmlns:a16="http://schemas.microsoft.com/office/drawing/2014/main" id="{B5DF5301-2BD0-AE0C-6FEE-B3B68BD7DDFD}"/>
              </a:ext>
            </a:extLst>
          </p:cNvPr>
          <p:cNvSpPr txBox="1">
            <a:spLocks noChangeArrowheads="1"/>
          </p:cNvSpPr>
          <p:nvPr/>
        </p:nvSpPr>
        <p:spPr bwMode="auto">
          <a:xfrm>
            <a:off x="1524000" y="173038"/>
            <a:ext cx="426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VnAvant" pitchFamily="34" charset="0"/>
              </a:defRPr>
            </a:lvl1pPr>
            <a:lvl2pPr marL="742950" indent="-285750">
              <a:defRPr sz="8000">
                <a:solidFill>
                  <a:schemeClr val="tx1"/>
                </a:solidFill>
                <a:latin typeface=".VnAvant" pitchFamily="34" charset="0"/>
              </a:defRPr>
            </a:lvl2pPr>
            <a:lvl3pPr marL="1143000" indent="-228600">
              <a:defRPr sz="8000">
                <a:solidFill>
                  <a:schemeClr val="tx1"/>
                </a:solidFill>
                <a:latin typeface=".VnAvant" pitchFamily="34" charset="0"/>
              </a:defRPr>
            </a:lvl3pPr>
            <a:lvl4pPr marL="1600200" indent="-228600">
              <a:defRPr sz="8000">
                <a:solidFill>
                  <a:schemeClr val="tx1"/>
                </a:solidFill>
                <a:latin typeface=".VnAvant" pitchFamily="34" charset="0"/>
              </a:defRPr>
            </a:lvl4pPr>
            <a:lvl5pPr marL="2057400" indent="-228600">
              <a:defRPr sz="8000">
                <a:solidFill>
                  <a:schemeClr val="tx1"/>
                </a:solidFill>
                <a:latin typeface=".VnAvant" pitchFamily="34" charset="0"/>
              </a:defRPr>
            </a:lvl5pPr>
            <a:lvl6pPr marL="2514600" indent="-228600" eaLnBrk="0" fontAlgn="base" hangingPunct="0">
              <a:spcBef>
                <a:spcPct val="0"/>
              </a:spcBef>
              <a:spcAft>
                <a:spcPct val="0"/>
              </a:spcAft>
              <a:defRPr sz="8000">
                <a:solidFill>
                  <a:schemeClr val="tx1"/>
                </a:solidFill>
                <a:latin typeface=".VnAvant" pitchFamily="34" charset="0"/>
              </a:defRPr>
            </a:lvl6pPr>
            <a:lvl7pPr marL="2971800" indent="-228600" eaLnBrk="0" fontAlgn="base" hangingPunct="0">
              <a:spcBef>
                <a:spcPct val="0"/>
              </a:spcBef>
              <a:spcAft>
                <a:spcPct val="0"/>
              </a:spcAft>
              <a:defRPr sz="8000">
                <a:solidFill>
                  <a:schemeClr val="tx1"/>
                </a:solidFill>
                <a:latin typeface=".VnAvant" pitchFamily="34" charset="0"/>
              </a:defRPr>
            </a:lvl7pPr>
            <a:lvl8pPr marL="3429000" indent="-228600" eaLnBrk="0" fontAlgn="base" hangingPunct="0">
              <a:spcBef>
                <a:spcPct val="0"/>
              </a:spcBef>
              <a:spcAft>
                <a:spcPct val="0"/>
              </a:spcAft>
              <a:defRPr sz="8000">
                <a:solidFill>
                  <a:schemeClr val="tx1"/>
                </a:solidFill>
                <a:latin typeface=".VnAvant" pitchFamily="34" charset="0"/>
              </a:defRPr>
            </a:lvl8pPr>
            <a:lvl9pPr marL="3886200" indent="-228600" eaLnBrk="0" fontAlgn="base" hangingPunct="0">
              <a:spcBef>
                <a:spcPct val="0"/>
              </a:spcBef>
              <a:spcAft>
                <a:spcPct val="0"/>
              </a:spcAft>
              <a:defRPr sz="8000">
                <a:solidFill>
                  <a:schemeClr val="tx1"/>
                </a:solidFill>
                <a:latin typeface=".VnAvant" pitchFamily="34" charset="0"/>
              </a:defRPr>
            </a:lvl9pPr>
          </a:lstStyle>
          <a:p>
            <a:pPr eaLnBrk="1" hangingPunct="1"/>
            <a:r>
              <a:rPr lang="en-US" altLang="en-US" sz="6000">
                <a:latin typeface="Times New Roman" panose="02020603050405020304" pitchFamily="18" charset="0"/>
                <a:cs typeface="Times New Roman" panose="02020603050405020304" pitchFamily="18" charset="0"/>
              </a:rPr>
              <a:t>Cô đọc lần 2</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sunflowers_wave_hb">
            <a:extLst>
              <a:ext uri="{FF2B5EF4-FFF2-40B4-BE49-F238E27FC236}">
                <a16:creationId xmlns:a16="http://schemas.microsoft.com/office/drawing/2014/main" id="{41ACE31E-EFEC-8383-7728-09C0EBA8C2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5562600"/>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sunflowers_wave_hb">
            <a:extLst>
              <a:ext uri="{FF2B5EF4-FFF2-40B4-BE49-F238E27FC236}">
                <a16:creationId xmlns:a16="http://schemas.microsoft.com/office/drawing/2014/main" id="{DD4E8291-01C1-DC46-779C-7C2F453725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62600"/>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a:extLst>
              <a:ext uri="{FF2B5EF4-FFF2-40B4-BE49-F238E27FC236}">
                <a16:creationId xmlns:a16="http://schemas.microsoft.com/office/drawing/2014/main" id="{94B70C50-42AD-184B-C18F-27F5237333EE}"/>
              </a:ext>
            </a:extLst>
          </p:cNvPr>
          <p:cNvSpPr txBox="1">
            <a:spLocks noChangeArrowheads="1"/>
          </p:cNvSpPr>
          <p:nvPr/>
        </p:nvSpPr>
        <p:spPr bwMode="auto">
          <a:xfrm>
            <a:off x="2971800" y="5791200"/>
            <a:ext cx="6477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Ngửi hương thơm của lúa</a:t>
            </a:r>
          </a:p>
        </p:txBody>
      </p:sp>
      <p:pic>
        <p:nvPicPr>
          <p:cNvPr id="16389" name="Picture 6" descr="C:\Users\User\Desktop\thơ mũi\8e834651-a227-4d69-b182-23a4d8999cc2.jpg">
            <a:extLst>
              <a:ext uri="{FF2B5EF4-FFF2-40B4-BE49-F238E27FC236}">
                <a16:creationId xmlns:a16="http://schemas.microsoft.com/office/drawing/2014/main" id="{AB82EA93-4966-1A41-1D1F-8055E36B5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8077200" cy="538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sers\User\Desktop\thơ mũi\113037pmmuaxuan-1495442810136.jpg">
            <a:extLst>
              <a:ext uri="{FF2B5EF4-FFF2-40B4-BE49-F238E27FC236}">
                <a16:creationId xmlns:a16="http://schemas.microsoft.com/office/drawing/2014/main" id="{19EFA809-0952-D685-29EB-B0211D9AF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7696200" cy="577215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7" descr="Picturemicky1">
            <a:extLst>
              <a:ext uri="{FF2B5EF4-FFF2-40B4-BE49-F238E27FC236}">
                <a16:creationId xmlns:a16="http://schemas.microsoft.com/office/drawing/2014/main" id="{D36704A2-3C2D-0137-015A-34B5581AD4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0"/>
            <a:ext cx="1022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0">
            <a:extLst>
              <a:ext uri="{FF2B5EF4-FFF2-40B4-BE49-F238E27FC236}">
                <a16:creationId xmlns:a16="http://schemas.microsoft.com/office/drawing/2014/main" id="{97F5463C-7BD9-3830-7CB6-5AE295F31460}"/>
              </a:ext>
            </a:extLst>
          </p:cNvPr>
          <p:cNvSpPr txBox="1">
            <a:spLocks noChangeArrowheads="1"/>
          </p:cNvSpPr>
          <p:nvPr/>
        </p:nvSpPr>
        <p:spPr bwMode="auto">
          <a:xfrm>
            <a:off x="3505200" y="5943600"/>
            <a:ext cx="6629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Hương ngạt ngào của hoa</a:t>
            </a:r>
          </a:p>
        </p:txBody>
      </p:sp>
    </p:spTree>
  </p:cSld>
  <p:clrMapOvr>
    <a:masterClrMapping/>
  </p:clrMapOvr>
  <p:transition spd="med">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User\Desktop\thơ mũi\happy_little_girl_in_flowers_wreath-wide.jpg">
            <a:extLst>
              <a:ext uri="{FF2B5EF4-FFF2-40B4-BE49-F238E27FC236}">
                <a16:creationId xmlns:a16="http://schemas.microsoft.com/office/drawing/2014/main" id="{F4310CF7-8590-CDF1-35DE-BF6F69DD1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8458200" cy="5181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Box 14">
            <a:extLst>
              <a:ext uri="{FF2B5EF4-FFF2-40B4-BE49-F238E27FC236}">
                <a16:creationId xmlns:a16="http://schemas.microsoft.com/office/drawing/2014/main" id="{5B26C431-434E-03A9-132E-5B78A2508FCC}"/>
              </a:ext>
            </a:extLst>
          </p:cNvPr>
          <p:cNvSpPr txBox="1">
            <a:spLocks noChangeArrowheads="1"/>
          </p:cNvSpPr>
          <p:nvPr/>
        </p:nvSpPr>
        <p:spPr bwMode="auto">
          <a:xfrm>
            <a:off x="2819400" y="5106988"/>
            <a:ext cx="6858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Như vậy đã hết đâu</a:t>
            </a:r>
          </a:p>
          <a:p>
            <a:pPr algn="ct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Giúp bạn thở nữa đấy</a:t>
            </a:r>
          </a:p>
        </p:txBody>
      </p:sp>
      <p:pic>
        <p:nvPicPr>
          <p:cNvPr id="18436" name="Picture 8" descr="FLOWERS2">
            <a:extLst>
              <a:ext uri="{FF2B5EF4-FFF2-40B4-BE49-F238E27FC236}">
                <a16:creationId xmlns:a16="http://schemas.microsoft.com/office/drawing/2014/main" id="{FCE7B026-85F1-5C60-BEAF-B0EE7923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FLOWERS2">
            <a:extLst>
              <a:ext uri="{FF2B5EF4-FFF2-40B4-BE49-F238E27FC236}">
                <a16:creationId xmlns:a16="http://schemas.microsoft.com/office/drawing/2014/main" id="{44F9B495-8CF2-03E4-D826-D339F6449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48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Users\User\Desktop\thơ mũi\be-bi-viem-phoi-nhieu-lan-3.jpg">
            <a:extLst>
              <a:ext uri="{FF2B5EF4-FFF2-40B4-BE49-F238E27FC236}">
                <a16:creationId xmlns:a16="http://schemas.microsoft.com/office/drawing/2014/main" id="{5FD6530F-1EB0-0E61-E1C7-903F9F223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47625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7" descr="C:\Users\User\Desktop\thơ mũi\ho-so-mui-3.jpg">
            <a:extLst>
              <a:ext uri="{FF2B5EF4-FFF2-40B4-BE49-F238E27FC236}">
                <a16:creationId xmlns:a16="http://schemas.microsoft.com/office/drawing/2014/main" id="{678F5AC3-99E6-0B99-8270-5ABAAD4B5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4572000" cy="4724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5">
            <a:extLst>
              <a:ext uri="{FF2B5EF4-FFF2-40B4-BE49-F238E27FC236}">
                <a16:creationId xmlns:a16="http://schemas.microsoft.com/office/drawing/2014/main" id="{8AE9610B-58CD-5655-BD58-0C6BF3AD9EC4}"/>
              </a:ext>
            </a:extLst>
          </p:cNvPr>
          <p:cNvSpPr>
            <a:spLocks noChangeArrowheads="1"/>
          </p:cNvSpPr>
          <p:nvPr/>
        </p:nvSpPr>
        <p:spPr bwMode="auto">
          <a:xfrm>
            <a:off x="3200400" y="4953001"/>
            <a:ext cx="6096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Chúng ta cùng giữ sạch </a:t>
            </a:r>
          </a:p>
          <a:p>
            <a:pPr algn="ctr"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Để chiếc mũi thêm xinh</a:t>
            </a:r>
          </a:p>
        </p:txBody>
      </p:sp>
      <p:pic>
        <p:nvPicPr>
          <p:cNvPr id="19461" name="Picture 8" descr="FLOWERS2">
            <a:extLst>
              <a:ext uri="{FF2B5EF4-FFF2-40B4-BE49-F238E27FC236}">
                <a16:creationId xmlns:a16="http://schemas.microsoft.com/office/drawing/2014/main" id="{2260DDB4-D661-A5FA-261B-B81F75073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48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FLOWERS2">
            <a:extLst>
              <a:ext uri="{FF2B5EF4-FFF2-40B4-BE49-F238E27FC236}">
                <a16:creationId xmlns:a16="http://schemas.microsoft.com/office/drawing/2014/main" id="{0D2398E6-8CBE-6730-FE91-F526AF15E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354</Words>
  <Application>Microsoft Office PowerPoint</Application>
  <PresentationFormat>Widescreen</PresentationFormat>
  <Paragraphs>35</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 s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bài thơ cái mũi tâm sự với chúng mình điều gì?</vt:lpstr>
      <vt:lpstr>    Chiếc mũi giúp chúng mình ngửi những hương gì? </vt:lpstr>
      <vt:lpstr> Mũi giúp chúng mình ngửi, mũi còn giúp chúng mình làm gì nữa? </vt:lpstr>
      <vt:lpstr> Để chiếc mũi thêm xinh thì chúng mình phải làm gì?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khach0387375250@outlook.com</dc:creator>
  <cp:lastModifiedBy>khach0387375250@outlook.com</cp:lastModifiedBy>
  <cp:revision>3</cp:revision>
  <dcterms:created xsi:type="dcterms:W3CDTF">2025-02-13T14:02:18Z</dcterms:created>
  <dcterms:modified xsi:type="dcterms:W3CDTF">2025-02-14T14:43:31Z</dcterms:modified>
</cp:coreProperties>
</file>