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304" r:id="rId10"/>
    <p:sldId id="305" r:id="rId11"/>
    <p:sldId id="306" r:id="rId12"/>
    <p:sldId id="307" r:id="rId13"/>
    <p:sldId id="269" r:id="rId14"/>
    <p:sldId id="270" r:id="rId15"/>
    <p:sldId id="271" r:id="rId16"/>
    <p:sldId id="272" r:id="rId17"/>
    <p:sldId id="274" r:id="rId18"/>
    <p:sldId id="308" r:id="rId19"/>
    <p:sldId id="30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B41E0-8B20-E3BD-6C13-D499E6554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98132B-FDB3-91DA-78FF-31813D284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05674-BA87-9263-747A-83E96227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99C-1399-4C30-92B0-4495976DD9D8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A7AFC-DB9E-7CA6-A55B-BD50AE354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3BB57-E3B8-065C-571E-C1957C560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EB4E-F49A-4DEA-8E59-9CAA6A36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56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C4480-0D27-7A34-F361-12AEA3212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2AECE-B1FD-97B0-20CD-57471CE92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9791E-772D-D940-D52A-258AEFB0C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99C-1399-4C30-92B0-4495976DD9D8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06D9A-2D03-46BB-67AB-22A99814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D6259-3D5C-F2CE-2DCC-8EEA426D2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EB4E-F49A-4DEA-8E59-9CAA6A36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6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B1E1CD-3965-C051-81B1-C1F3337225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7EDB0-04C9-2E9F-17BD-39FC6A135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1FB47-3FC0-90A3-93C3-0ECA54D59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99C-1399-4C30-92B0-4495976DD9D8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7BA92-FFA4-CDED-8035-8E55445F1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74B92-3022-3534-D950-93628EDC8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EB4E-F49A-4DEA-8E59-9CAA6A36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73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3665-6FAA-3790-8376-D946A5B8E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68D36-C6C0-20F6-DE45-B40B1ADC6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A3A20-AF79-D7C5-C263-DD979B18C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99C-1399-4C30-92B0-4495976DD9D8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99F80-D032-FF0A-C31C-AD9834140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20256-D3A5-E096-D83B-08C434AFC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EB4E-F49A-4DEA-8E59-9CAA6A36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3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06323-CBC8-3272-801B-F83B2A382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7181A-623C-EA03-C681-A07140807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DF3F0-B3E5-C51E-C142-B8957AFEC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99C-1399-4C30-92B0-4495976DD9D8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F79D8-9A24-2FF9-90F1-6575FB48D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36AF3-CEA5-6564-8D30-0CD51082E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EB4E-F49A-4DEA-8E59-9CAA6A36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6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12B7-5ED3-EE90-B38D-197B95D4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73876-109A-7CF0-CBE6-B3CEF0887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C806E-69B8-6388-EA95-502D92D30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E6F8B-BFC4-AFC2-1B28-C02EB1847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99C-1399-4C30-92B0-4495976DD9D8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37783-482B-8C44-14DB-CEBC26708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D1717-3F8E-DF54-3E00-39333C371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EB4E-F49A-4DEA-8E59-9CAA6A36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5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F359A-DEDD-1358-F090-7C2ED7E8A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B9454-31C5-CC0D-0983-E65E326E8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6EC7D-A228-C6A1-F289-E1AEF420E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546DE3-C98E-4C3C-E5C3-740631A2DC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49450B-F791-57CA-19E2-C728C5AADF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EF65DD-DE50-5F18-D99A-5DC7C43C6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99C-1399-4C30-92B0-4495976DD9D8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38A453-1629-95B5-7E99-3DA2E5B46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7594E2-0E49-61C0-5EF0-B0D5C1E73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EB4E-F49A-4DEA-8E59-9CAA6A36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9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62946-8ED1-558F-CD03-6FC02074D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8552C-4A67-FF88-D91E-2008A408A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99C-1399-4C30-92B0-4495976DD9D8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03A26-B254-2469-67F3-43133F00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72272-F76D-53CC-0C41-6D6C153F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EB4E-F49A-4DEA-8E59-9CAA6A36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5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C9051A-1FED-0F81-B958-F2320ACEB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99C-1399-4C30-92B0-4495976DD9D8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5C5D99-E983-8760-971B-004FEE69A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04628-4330-FB32-477A-9B7210A96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EB4E-F49A-4DEA-8E59-9CAA6A36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7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A5EE-329C-F75B-E520-B8EA75392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C9893-B768-C65D-D0FC-28523BD75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6D24B-BC9F-3A21-1D13-5FB4E4AEC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98E11-899C-9DF3-39FC-FD92FC59D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99C-1399-4C30-92B0-4495976DD9D8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2CC02A-8D45-38FB-BDA7-A157F23CD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45CCF-3F28-AB29-3AEB-D71D73FEF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EB4E-F49A-4DEA-8E59-9CAA6A36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8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3D835-3B19-9B0E-50A9-D5A0A189E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7BD960-637D-B264-EF1E-67E799DD54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318ABA-BEF2-9357-03C6-9B7F0D0E1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46CAA-3AF5-B1F2-B573-CBE81A890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99C-1399-4C30-92B0-4495976DD9D8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7E924-D2D6-DFE2-FA56-D01E7ED0C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6D6DD-8821-5FE7-7564-5F987ED94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EB4E-F49A-4DEA-8E59-9CAA6A36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4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0A6ADC-9C31-734C-C7A0-F02D891AA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AE1FE-BDDC-2194-5114-CE5C1707C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C4F81-A0F5-EC52-83E8-6B8DBA0C3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BA99C-1399-4C30-92B0-4495976DD9D8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64B01-4E76-74D8-B0BA-0F31577D3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EFEBA-11A0-12D1-26DD-82EDAB2A3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9EB4E-F49A-4DEA-8E59-9CAA6A36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8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hoangthuha31593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jpg"/><Relationship Id="rId12" Type="http://schemas.openxmlformats.org/officeDocument/2006/relationships/image" Target="../media/image2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1.wav"/><Relationship Id="rId11" Type="http://schemas.openxmlformats.org/officeDocument/2006/relationships/image" Target="../media/image26.png"/><Relationship Id="rId5" Type="http://schemas.openxmlformats.org/officeDocument/2006/relationships/audio" Target="../media/audio3.wav"/><Relationship Id="rId10" Type="http://schemas.openxmlformats.org/officeDocument/2006/relationships/image" Target="../media/image25.png"/><Relationship Id="rId4" Type="http://schemas.openxmlformats.org/officeDocument/2006/relationships/audio" Target="../media/audio2.wav"/><Relationship Id="rId9" Type="http://schemas.openxmlformats.org/officeDocument/2006/relationships/image" Target="../media/image24.png"/><Relationship Id="rId1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75+ hình nền powerpoint học tập chất lượng full hd cực đẹp">
            <a:extLst>
              <a:ext uri="{FF2B5EF4-FFF2-40B4-BE49-F238E27FC236}">
                <a16:creationId xmlns:a16="http://schemas.microsoft.com/office/drawing/2014/main" id="{4161975C-AA82-1C3A-9C73-EAC801DF7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DC1F4D-1E30-9493-667C-416CF5806978}"/>
              </a:ext>
            </a:extLst>
          </p:cNvPr>
          <p:cNvSpPr txBox="1"/>
          <p:nvPr/>
        </p:nvSpPr>
        <p:spPr>
          <a:xfrm>
            <a:off x="1032199" y="1100975"/>
            <a:ext cx="968477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B050"/>
                </a:solidFill>
                <a:latin typeface="+mj-lt"/>
              </a:rPr>
              <a:t>TRƯỜNG MẦM NON HOA HƯỚNG DƯƠNG</a:t>
            </a:r>
          </a:p>
          <a:p>
            <a:pPr algn="ctr"/>
            <a:r>
              <a:rPr lang="vi-VN" sz="2400" b="1" dirty="0">
                <a:solidFill>
                  <a:srgbClr val="00B050"/>
                </a:solidFill>
                <a:latin typeface="+mj-lt"/>
              </a:rPr>
              <a:t>Ngày hội CNTT và chuyển đổi số năm 2025</a:t>
            </a:r>
          </a:p>
          <a:p>
            <a:pPr algn="ctr"/>
            <a:endParaRPr lang="en-US" sz="2800" b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250D54-1134-984C-59CD-F7C9FCC3FC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691" y="1975970"/>
            <a:ext cx="1297790" cy="12977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5FC10F-84A6-7518-891A-2B4FACD55B42}"/>
              </a:ext>
            </a:extLst>
          </p:cNvPr>
          <p:cNvSpPr txBox="1"/>
          <p:nvPr/>
        </p:nvSpPr>
        <p:spPr>
          <a:xfrm>
            <a:off x="2428568" y="3584241"/>
            <a:ext cx="708414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latin typeface="+mj-lt"/>
              </a:rPr>
              <a:t>Bài giảng điện tử</a:t>
            </a:r>
          </a:p>
          <a:p>
            <a:pPr marL="0" indent="0" algn="ctr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4 -5 tuổi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dirty="0">
                <a:latin typeface="+mj-lt"/>
              </a:rPr>
              <a:t>Giáo viên: Hoàng Thu Hà</a:t>
            </a:r>
          </a:p>
          <a:p>
            <a:pPr algn="ctr"/>
            <a:r>
              <a:rPr lang="vi-VN" sz="2400" dirty="0">
                <a:latin typeface="+mj-lt"/>
              </a:rPr>
              <a:t>Email: </a:t>
            </a:r>
            <a:r>
              <a:rPr lang="vi-VN" sz="2400" dirty="0">
                <a:latin typeface="+mj-lt"/>
                <a:hlinkClick r:id="rId4"/>
              </a:rPr>
              <a:t>hoangthuha31593@gmail.com</a:t>
            </a:r>
            <a:endParaRPr lang="vi-VN" sz="2400" dirty="0">
              <a:latin typeface="+mj-lt"/>
            </a:endParaRPr>
          </a:p>
          <a:p>
            <a:pPr algn="ctr"/>
            <a:r>
              <a:rPr lang="vi-VN" sz="2400" dirty="0">
                <a:latin typeface="+mj-lt"/>
              </a:rPr>
              <a:t>Điện thoại: 0387375250</a:t>
            </a:r>
          </a:p>
          <a:p>
            <a:pPr algn="ctr"/>
            <a:r>
              <a:rPr lang="vi-VN" sz="2400" dirty="0">
                <a:latin typeface="+mj-lt"/>
              </a:rPr>
              <a:t>Đơn vị: Trường màm non Hoa Hướng Dương</a:t>
            </a:r>
          </a:p>
          <a:p>
            <a:pPr algn="ctr"/>
            <a:r>
              <a:rPr lang="vi-VN" sz="2400" dirty="0">
                <a:latin typeface="+mj-lt"/>
              </a:rPr>
              <a:t>Tháng 2 năm 2025</a:t>
            </a:r>
          </a:p>
        </p:txBody>
      </p:sp>
    </p:spTree>
    <p:extLst>
      <p:ext uri="{BB962C8B-B14F-4D97-AF65-F5344CB8AC3E}">
        <p14:creationId xmlns:p14="http://schemas.microsoft.com/office/powerpoint/2010/main" val="4251300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9a/17/78/9a17787bb8b6b08d8d765278876a3f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" y="0"/>
            <a:ext cx="12191365" cy="797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0"/>
            <a:ext cx="1936750" cy="1291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1291590"/>
            <a:ext cx="1936750" cy="12915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2583180"/>
            <a:ext cx="1936750" cy="12915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361" y="3429059"/>
            <a:ext cx="2225233" cy="22191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5339715"/>
            <a:ext cx="1936750" cy="1291590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5734685" y="516636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1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5734685" y="380746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2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5734685" y="1184275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4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734685" y="2383155"/>
            <a:ext cx="84455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3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5734685" y="-200025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5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220890" y="3807751"/>
            <a:ext cx="4087906" cy="153196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p Arrow 1"/>
          <p:cNvSpPr/>
          <p:nvPr/>
        </p:nvSpPr>
        <p:spPr>
          <a:xfrm>
            <a:off x="2633024" y="3874846"/>
            <a:ext cx="588255" cy="2293108"/>
          </a:xfrm>
          <a:prstGeom prst="upArrow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4" grpId="0"/>
      <p:bldP spid="24" grpId="1"/>
      <p:bldP spid="25" grpId="0" bldLvl="0" animBg="1"/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60+ khung nền đẹp, miễn phí dành cho powerpoint">
            <a:extLst>
              <a:ext uri="{FF2B5EF4-FFF2-40B4-BE49-F238E27FC236}">
                <a16:creationId xmlns:a16="http://schemas.microsoft.com/office/drawing/2014/main" id="{A3C2B064-9070-B532-D763-308618AC3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EBC263-1C54-6EF2-2103-BCB8F9E33F0E}"/>
              </a:ext>
            </a:extLst>
          </p:cNvPr>
          <p:cNvSpPr txBox="1"/>
          <p:nvPr/>
        </p:nvSpPr>
        <p:spPr>
          <a:xfrm>
            <a:off x="1435509" y="1657187"/>
            <a:ext cx="932098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7231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50+ hình nền powerpoint mầm non đẹp ngỗ nghĩnh dễ thương nhất">
            <a:extLst>
              <a:ext uri="{FF2B5EF4-FFF2-40B4-BE49-F238E27FC236}">
                <a16:creationId xmlns:a16="http://schemas.microsoft.com/office/drawing/2014/main" id="{D00311C9-31B6-075B-9C71-25EB17380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3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BBA980-423F-A60F-7671-67A963856D39}"/>
              </a:ext>
            </a:extLst>
          </p:cNvPr>
          <p:cNvSpPr txBox="1"/>
          <p:nvPr/>
        </p:nvSpPr>
        <p:spPr>
          <a:xfrm>
            <a:off x="1877961" y="2654710"/>
            <a:ext cx="6410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+mj-lt"/>
              </a:rPr>
              <a:t>c) Trò chơi củng cố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+mj-lt"/>
              </a:rPr>
              <a:t>- Trò chơi 1: Bé nào thông minh</a:t>
            </a:r>
          </a:p>
        </p:txBody>
      </p:sp>
    </p:spTree>
    <p:extLst>
      <p:ext uri="{BB962C8B-B14F-4D97-AF65-F5344CB8AC3E}">
        <p14:creationId xmlns:p14="http://schemas.microsoft.com/office/powerpoint/2010/main" val="892866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3049" r="2390" b="3781"/>
          <a:stretch>
            <a:fillRect/>
          </a:stretch>
        </p:blipFill>
        <p:spPr>
          <a:xfrm>
            <a:off x="251358" y="-14474"/>
            <a:ext cx="12192000" cy="6944192"/>
          </a:xfrm>
          <a:prstGeom prst="rect">
            <a:avLst/>
          </a:prstGeom>
        </p:spPr>
      </p:pic>
      <p:sp>
        <p:nvSpPr>
          <p:cNvPr id="5" name="AutoShape 2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AutoShape 4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97" y="2095476"/>
            <a:ext cx="2707342" cy="2091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697" y="2176661"/>
            <a:ext cx="2707342" cy="2091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88" y="2176661"/>
            <a:ext cx="2707342" cy="20914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06" y="2166996"/>
            <a:ext cx="2358815" cy="1948381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1272425" y="1411679"/>
            <a:ext cx="2595282" cy="47064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Đếm ngược 5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37" y="-1027"/>
            <a:ext cx="930763" cy="523554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603296" y="4985343"/>
            <a:ext cx="938198" cy="7528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816788" y="4965934"/>
            <a:ext cx="908047" cy="772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000129" y="4965934"/>
            <a:ext cx="908047" cy="772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717" y="2186326"/>
            <a:ext cx="2707342" cy="2091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729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15053 -0.0562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-282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5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19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4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3049" r="2390" b="3781"/>
          <a:stretch>
            <a:fillRect/>
          </a:stretch>
        </p:blipFill>
        <p:spPr>
          <a:xfrm>
            <a:off x="61" y="-86192"/>
            <a:ext cx="12192000" cy="6944192"/>
          </a:xfrm>
          <a:prstGeom prst="rect">
            <a:avLst/>
          </a:prstGeom>
        </p:spPr>
      </p:pic>
      <p:sp>
        <p:nvSpPr>
          <p:cNvPr id="5" name="AutoShape 2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AutoShape 4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" y="1953846"/>
            <a:ext cx="2409524" cy="18613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921" y="2102825"/>
            <a:ext cx="2707342" cy="2091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075" y="1969349"/>
            <a:ext cx="2502107" cy="1932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784" y="2252101"/>
            <a:ext cx="1926407" cy="1591212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10800000">
            <a:off x="8480049" y="1647002"/>
            <a:ext cx="2595282" cy="47064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Đếm ngược 5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98" y="0"/>
            <a:ext cx="930763" cy="52355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9546493" y="4861165"/>
            <a:ext cx="938198" cy="7528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000197" y="4851460"/>
            <a:ext cx="908047" cy="772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77" y="1985168"/>
            <a:ext cx="2707342" cy="2091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72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9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19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Niño pintura cartel material de anteceden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023"/>
            <a:ext cx="12192001" cy="69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99" y="4614423"/>
            <a:ext cx="1870600" cy="187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99" y="60317"/>
            <a:ext cx="1587871" cy="1587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682" y="3212500"/>
            <a:ext cx="1587871" cy="1587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99" y="1624629"/>
            <a:ext cx="1587871" cy="158787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3482789" y="116347"/>
            <a:ext cx="627529" cy="27417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99778" y="4927283"/>
            <a:ext cx="18473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9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5" name="Đếm ngược 5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37" y="120279"/>
            <a:ext cx="930763" cy="52355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0652207" y="2115501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4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708132" y="3504360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3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708132" y="4800371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1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2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30377 0.4326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2162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9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8" grpId="0" animBg="1"/>
      <p:bldP spid="17" grpId="0" animBg="1"/>
      <p:bldP spid="17" grpId="1" animBg="1"/>
      <p:bldP spid="17" grpId="2" animBg="1"/>
      <p:bldP spid="19" grpId="0" animBg="1"/>
      <p:bldP spid="19" grpId="1" animBg="1"/>
      <p:bldP spid="20" grpId="0" animBg="1"/>
      <p:bldP spid="2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Niño pintura cartel material de anteceden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9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70" y="4776813"/>
            <a:ext cx="1870600" cy="187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265" y="144867"/>
            <a:ext cx="1587871" cy="1587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35" y="3281436"/>
            <a:ext cx="1587871" cy="1587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35" y="1663261"/>
            <a:ext cx="1587871" cy="158787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0800000">
            <a:off x="4572500" y="3905645"/>
            <a:ext cx="627529" cy="27417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99778" y="4927283"/>
            <a:ext cx="18473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9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2" name="Đếm ngược 5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37" y="120279"/>
            <a:ext cx="930763" cy="52355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0652207" y="2115501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4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708132" y="3504360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3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708132" y="4938794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1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2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-0.27266 0.0530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1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8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7" b="12352"/>
          <a:stretch/>
        </p:blipFill>
        <p:spPr>
          <a:xfrm>
            <a:off x="0" y="26625"/>
            <a:ext cx="12093389" cy="6838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35" y="1921551"/>
            <a:ext cx="1882588" cy="2903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851" y="1802454"/>
            <a:ext cx="2878768" cy="2878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989" y="2153920"/>
            <a:ext cx="1958394" cy="2339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96" y="2128061"/>
            <a:ext cx="1761689" cy="228367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335235" y="4786345"/>
            <a:ext cx="1904216" cy="6051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A: Đúng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83114" y="4786345"/>
            <a:ext cx="1904216" cy="6051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B: Sai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30" y="4674001"/>
            <a:ext cx="1052107" cy="1052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67" y="4674001"/>
            <a:ext cx="1320819" cy="1109973"/>
          </a:xfrm>
          <a:prstGeom prst="rect">
            <a:avLst/>
          </a:prstGeom>
        </p:spPr>
      </p:pic>
      <p:pic>
        <p:nvPicPr>
          <p:cNvPr id="15" name="Đếm ngược 5s">
            <a:hlinkClick r:id="" action="ppaction://media"/>
            <a:extLst>
              <a:ext uri="{FF2B5EF4-FFF2-40B4-BE49-F238E27FC236}">
                <a16:creationId xmlns:a16="http://schemas.microsoft.com/office/drawing/2014/main" id="{90A0AD97-FBC0-4E40-ACD1-174749150B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261237" y="120279"/>
            <a:ext cx="930763" cy="5235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1991" y="1398331"/>
            <a:ext cx="960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Chú gà trống đứng ở vị trí thứ 3 từ trái sang phải, đúng hay sai?</a:t>
            </a:r>
          </a:p>
        </p:txBody>
      </p:sp>
    </p:spTree>
    <p:extLst>
      <p:ext uri="{BB962C8B-B14F-4D97-AF65-F5344CB8AC3E}">
        <p14:creationId xmlns:p14="http://schemas.microsoft.com/office/powerpoint/2010/main" val="293622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72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9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A2F31-64A7-F83C-C56C-64094C028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50+ hình nền powerpoint mầm non đẹp ngỗ nghĩnh dễ thương nhất">
            <a:extLst>
              <a:ext uri="{FF2B5EF4-FFF2-40B4-BE49-F238E27FC236}">
                <a16:creationId xmlns:a16="http://schemas.microsoft.com/office/drawing/2014/main" id="{3E6584A4-B168-7689-A39D-6732340FB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3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073E57-5EAE-C402-90F9-9784E6874803}"/>
              </a:ext>
            </a:extLst>
          </p:cNvPr>
          <p:cNvSpPr txBox="1"/>
          <p:nvPr/>
        </p:nvSpPr>
        <p:spPr>
          <a:xfrm>
            <a:off x="1877961" y="2654710"/>
            <a:ext cx="6410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+mj-lt"/>
              </a:rPr>
              <a:t>- Trò chơi 2: Tìm số còn thiếu</a:t>
            </a:r>
          </a:p>
        </p:txBody>
      </p:sp>
    </p:spTree>
    <p:extLst>
      <p:ext uri="{BB962C8B-B14F-4D97-AF65-F5344CB8AC3E}">
        <p14:creationId xmlns:p14="http://schemas.microsoft.com/office/powerpoint/2010/main" val="323462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Tải hình nền PowerPoint đơn giản tinh tế, đẹp, thu hút 2024">
            <a:extLst>
              <a:ext uri="{FF2B5EF4-FFF2-40B4-BE49-F238E27FC236}">
                <a16:creationId xmlns:a16="http://schemas.microsoft.com/office/drawing/2014/main" id="{68067E3B-9E8E-5CB3-5C4C-E4602B135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CE2FB8-0E7A-902F-0B47-89D4D9F95539}"/>
              </a:ext>
            </a:extLst>
          </p:cNvPr>
          <p:cNvSpPr txBox="1"/>
          <p:nvPr/>
        </p:nvSpPr>
        <p:spPr>
          <a:xfrm>
            <a:off x="2654709" y="3429000"/>
            <a:ext cx="68825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0070C0"/>
                </a:solidFill>
                <a:latin typeface="+mj-lt"/>
              </a:rPr>
              <a:t>3. Kết thúc</a:t>
            </a:r>
          </a:p>
          <a:p>
            <a:pPr algn="ctr"/>
            <a:r>
              <a:rPr lang="vi-VN" sz="4400" dirty="0">
                <a:solidFill>
                  <a:srgbClr val="0070C0"/>
                </a:solidFill>
                <a:latin typeface="+mj-lt"/>
              </a:rPr>
              <a:t>Xin cảm ơn và hẹn gặp lại</a:t>
            </a:r>
            <a:endParaRPr lang="en-US" sz="44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853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200+ mẫu hình nền powerpoint theo chủ đề đẹp và phong phú">
            <a:extLst>
              <a:ext uri="{FF2B5EF4-FFF2-40B4-BE49-F238E27FC236}">
                <a16:creationId xmlns:a16="http://schemas.microsoft.com/office/drawing/2014/main" id="{79D6B6BC-78D4-3CB3-5F60-9B0EF0D20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CD3311-255C-DDF1-C5CA-85A2DAD9B124}"/>
              </a:ext>
            </a:extLst>
          </p:cNvPr>
          <p:cNvSpPr txBox="1"/>
          <p:nvPr/>
        </p:nvSpPr>
        <p:spPr>
          <a:xfrm>
            <a:off x="1838632" y="1789471"/>
            <a:ext cx="85049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vi-VN" sz="4400" b="1" dirty="0">
                <a:solidFill>
                  <a:srgbClr val="FF0000"/>
                </a:solidFill>
                <a:latin typeface="+mj-lt"/>
              </a:rPr>
              <a:t>Ổn định tổ chức, gây hứng thú</a:t>
            </a:r>
          </a:p>
          <a:p>
            <a:pPr algn="ctr"/>
            <a:r>
              <a:rPr lang="vi-VN" sz="4400" b="1" dirty="0">
                <a:solidFill>
                  <a:srgbClr val="FF0000"/>
                </a:solidFill>
                <a:latin typeface="+mj-lt"/>
              </a:rPr>
              <a:t>- Trẻ hát bài hát tập đếm</a:t>
            </a:r>
          </a:p>
        </p:txBody>
      </p:sp>
    </p:spTree>
    <p:extLst>
      <p:ext uri="{BB962C8B-B14F-4D97-AF65-F5344CB8AC3E}">
        <p14:creationId xmlns:p14="http://schemas.microsoft.com/office/powerpoint/2010/main" val="439429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0+ ảnh làm slide PowerPoint cực đẹp, chuyên nghiệp không nên bỏ lỡ -  Thegioididong.com">
            <a:extLst>
              <a:ext uri="{FF2B5EF4-FFF2-40B4-BE49-F238E27FC236}">
                <a16:creationId xmlns:a16="http://schemas.microsoft.com/office/drawing/2014/main" id="{C8D35AF5-D987-D112-310C-9E732794A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3074CF-1A8C-BE01-4594-1161AA232D4A}"/>
              </a:ext>
            </a:extLst>
          </p:cNvPr>
          <p:cNvSpPr txBox="1"/>
          <p:nvPr/>
        </p:nvSpPr>
        <p:spPr>
          <a:xfrm>
            <a:off x="1789471" y="1612490"/>
            <a:ext cx="80624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</a:rPr>
              <a:t>2. Phương pháp hình thức tổ chức</a:t>
            </a:r>
          </a:p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</a:rPr>
              <a:t>a) Ôn số lượng trong phạm vi 5</a:t>
            </a:r>
            <a:endParaRPr lang="en-US" sz="4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6068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75+ hình nền powerpoint chuyên nghiệp chất lượng full hd cực đẹp">
            <a:extLst>
              <a:ext uri="{FF2B5EF4-FFF2-40B4-BE49-F238E27FC236}">
                <a16:creationId xmlns:a16="http://schemas.microsoft.com/office/drawing/2014/main" id="{304AC7B8-AC3A-4CEA-8629-9B73BDF50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11"/>
            <a:ext cx="12191999" cy="686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0AB5D0-861D-3E3D-5A1A-D392984A389C}"/>
              </a:ext>
            </a:extLst>
          </p:cNvPr>
          <p:cNvSpPr txBox="1"/>
          <p:nvPr/>
        </p:nvSpPr>
        <p:spPr>
          <a:xfrm>
            <a:off x="2035277" y="2408903"/>
            <a:ext cx="83672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</a:rPr>
              <a:t>b) Dạy trẻ nhận biết số thứ tự trong phạm vi 5</a:t>
            </a:r>
            <a:endParaRPr lang="en-US" sz="4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1654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d4/70/4b/d4704baf5289cc7d8aff57f3f2354a9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1" b="12373"/>
          <a:stretch>
            <a:fillRect/>
          </a:stretch>
        </p:blipFill>
        <p:spPr bwMode="auto">
          <a:xfrm>
            <a:off x="0" y="-1"/>
            <a:ext cx="12074764" cy="672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69232" y="1527685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3592616" y="1501561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5144804" y="1527019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6696992" y="1527019"/>
            <a:ext cx="126188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8447117" y="1527019"/>
            <a:ext cx="126188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9a/17/78/9a17787bb8b6b08d8d765278876a3f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46467" y="3853542"/>
            <a:ext cx="18473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6327" y="3853540"/>
            <a:ext cx="18473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7606" y="3853539"/>
            <a:ext cx="18473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589647" y="2142310"/>
            <a:ext cx="1114673" cy="17112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rgbClr val="00B050"/>
                </a:solidFill>
                <a:latin typeface=".VnArial" panose="020B7200000000000000" pitchFamily="34" charset="0"/>
              </a:rPr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6" y="2238231"/>
            <a:ext cx="2243621" cy="14957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353" y="2250050"/>
            <a:ext cx="2243621" cy="14957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490" y="2357792"/>
            <a:ext cx="2243621" cy="14957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769" y="2357792"/>
            <a:ext cx="2243621" cy="14957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246" y="1875661"/>
            <a:ext cx="2220889" cy="2220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9a/17/78/9a17787bb8b6b08d8d765278876a3f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89" y="7937"/>
            <a:ext cx="12264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07890" y="3853542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67750" y="3853540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0988" y="3877013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22212" y="3853538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828800" y="107762"/>
            <a:ext cx="2246812" cy="538839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Củ Cà Rốt Rau Món Ăn Khỏe - Ảnh miễn phí trên Pixabay -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AutoShape 4" descr="Củ Cà Rốt Rau Món Ăn Khỏe - Ảnh miễn phí trên Pixabay - Pixabay"/>
          <p:cNvSpPr>
            <a:spLocks noChangeAspect="1" noChangeArrowheads="1"/>
          </p:cNvSpPr>
          <p:nvPr/>
        </p:nvSpPr>
        <p:spPr bwMode="auto">
          <a:xfrm>
            <a:off x="191975" y="-6486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658464" y="646601"/>
            <a:ext cx="2150300" cy="580798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999705" y="3899260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613" y="1077045"/>
            <a:ext cx="2225233" cy="22191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942" y="1676707"/>
            <a:ext cx="2243522" cy="14997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45" y="1680706"/>
            <a:ext cx="2243621" cy="14957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15" y="1511540"/>
            <a:ext cx="2243621" cy="14957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503" y="1511541"/>
            <a:ext cx="2243621" cy="1495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2" grpId="1"/>
      <p:bldP spid="12" grpId="2"/>
      <p:bldP spid="13" grpId="0"/>
      <p:bldP spid="2" grpId="0" animBg="1"/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i.pinimg.com/564x/9a/17/78/9a17787bb8b6b08d8d765278876a3f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4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046422" y="3787007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28962" y="3722105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35066" y="3703128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71057" y="3703128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3" name="Right Arrow 12"/>
          <p:cNvSpPr/>
          <p:nvPr/>
        </p:nvSpPr>
        <p:spPr>
          <a:xfrm rot="10800000">
            <a:off x="9143318" y="-64688"/>
            <a:ext cx="2246812" cy="538839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368014" y="160020"/>
            <a:ext cx="2578784" cy="66609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87148" y="3722104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5" y="1411015"/>
            <a:ext cx="2243621" cy="14957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82" y="1447604"/>
            <a:ext cx="2243621" cy="14957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74" y="1519305"/>
            <a:ext cx="2243621" cy="14957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496" y="1447604"/>
            <a:ext cx="2243621" cy="14957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351" y="1085909"/>
            <a:ext cx="2225233" cy="2219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9a/17/78/9a17787bb8b6b08d8d765278876a3f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" y="0"/>
            <a:ext cx="12191365" cy="797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0"/>
            <a:ext cx="1936750" cy="1291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1291590"/>
            <a:ext cx="1936750" cy="12915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2583180"/>
            <a:ext cx="1936750" cy="12915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361" y="3429059"/>
            <a:ext cx="2225233" cy="22191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5339715"/>
            <a:ext cx="1936750" cy="1291590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5734685" y="-32385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1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5734685" y="89154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2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5734685" y="387477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4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734685" y="2383155"/>
            <a:ext cx="84455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3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5734685" y="509016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5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220890" y="3807751"/>
            <a:ext cx="4087906" cy="153196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 rot="10800000">
            <a:off x="2802521" y="212556"/>
            <a:ext cx="556799" cy="2332666"/>
          </a:xfrm>
          <a:prstGeom prst="upArrow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4" grpId="0"/>
      <p:bldP spid="24" grpId="1"/>
      <p:bldP spid="25" grpId="0" bldLvl="0" animBg="1"/>
      <p:bldP spid="26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239</Words>
  <Application>Microsoft Office PowerPoint</Application>
  <PresentationFormat>Widescreen</PresentationFormat>
  <Paragraphs>61</Paragraphs>
  <Slides>19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.VnArial</vt:lpstr>
      <vt:lpstr>.VnAvant</vt:lpstr>
      <vt:lpstr>.VnAvantH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khach0387375250@outlook.com</dc:creator>
  <cp:lastModifiedBy>khach0387375250@outlook.com</cp:lastModifiedBy>
  <cp:revision>2</cp:revision>
  <dcterms:created xsi:type="dcterms:W3CDTF">2025-02-14T12:25:22Z</dcterms:created>
  <dcterms:modified xsi:type="dcterms:W3CDTF">2025-02-14T14:04:24Z</dcterms:modified>
</cp:coreProperties>
</file>