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9" r:id="rId4"/>
    <p:sldId id="270" r:id="rId5"/>
    <p:sldId id="268" r:id="rId6"/>
    <p:sldId id="271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94D75-09C5-F541-974C-00E21C247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1D2C0-EAA5-8506-182F-6AFA21DB9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BA1BF-3A8D-23F2-D0DA-C6D531EA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110-9D56-48E9-A11B-8F9527DAF14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C7032-B93F-6800-4872-51A09CF10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EEC81-F569-8BC2-E08F-6B33C585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8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F8BE4-191A-FD21-EB7F-AAD01AC1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AA8D1-153B-255C-3AFD-43603B9CF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70253-AB79-C77A-52F5-CD6AB529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110-9D56-48E9-A11B-8F9527DAF14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50FE8-4560-B6EC-83F8-6388F5AB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1CC85-AFE0-9444-48BD-D051C080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9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4805-F90C-27CB-07DF-4FB0B9A4F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7C604-641F-3CC1-45C2-5A9ABBC61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F0BCC-A116-CCC9-1E01-F2B10466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110-9D56-48E9-A11B-8F9527DAF14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11B85-39CA-F132-F574-B97FF94B9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A2A26-4F32-7DAE-9C68-C1976C90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2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404DA-FEFD-1D3A-579A-A6FF638D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4AD1A-9F85-CE8F-C196-73572F756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CF1E7-81CF-9487-1BBC-365F1B07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110-9D56-48E9-A11B-8F9527DAF14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D706-8D36-1D88-4F07-B2DCD7BF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E00C3-D30C-3E4F-E52F-1AFC83CC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0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2B5D-E310-9873-8FEE-CC84C62B6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6DEFE-FE46-D78F-9970-79C936EB1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A0E0-CCE5-986B-6E7B-9D93F33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110-9D56-48E9-A11B-8F9527DAF14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96BB9-ED3A-32BA-5876-F133918C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5FE69-9DD0-607C-D1DF-2499E5D6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5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81013-5533-A2D3-A093-881E70A1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FFE7D-3EE0-AF3C-FA68-D5747483F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DC357-BBC1-D072-210C-1F1B6E9A1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4F140-0DA9-0076-D4DD-8C7611670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110-9D56-48E9-A11B-8F9527DAF14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84E2A-8D0D-D192-0639-FA15F2E60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8773E-67CD-021B-7D15-C93DCD704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9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B6A1-E316-78F2-0897-EB0C86C2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BAD1D-98FC-537D-EDB7-749719084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4721F-98C6-26AA-7B76-F9965A0FF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458483-495D-44A7-6DB6-57041E899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57C7F-89CB-5286-2F46-BD5CE1305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09681-4076-B57A-4429-538E1808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110-9D56-48E9-A11B-8F9527DAF14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03CCE2-4F19-F37B-98E5-96AB49F25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4E5D5D-6FC8-BFDE-58FA-4C830856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5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C2C5-123B-3283-B4D7-D497FB9D5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2C264-649A-F462-98E3-4325EB92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110-9D56-48E9-A11B-8F9527DAF14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B9865-F58B-A4AD-6C09-64BB4990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6DE23-8D52-4CF7-148B-42E7B282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1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9B8E91-D3E7-232A-2ED9-0E6DD829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110-9D56-48E9-A11B-8F9527DAF14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A27F4F-94E6-615E-69B9-1ECBDE4C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494E5-8339-7C64-10E8-31ED26AE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4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F1A-23A1-718B-8668-CD2809A18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3E5A6-877B-9D55-6B39-0C6811FE0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91F8C-9432-2EE6-6B2B-A6F4BD1C3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ACE7F-3F8D-C932-8677-F34919715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110-9D56-48E9-A11B-8F9527DAF14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91EAE-AC31-77D8-23B1-A97DF334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1425D-7C82-C6E2-2D48-EFA57E23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8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73C4D-A8B1-E7E4-A28A-AF2CB7F5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D03B8-113F-8A17-69EA-291D97B49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B87EE-261D-4211-2281-1B8CF489F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69946-57F6-81C4-B300-34B0F91A1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110-9D56-48E9-A11B-8F9527DAF14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79F2B-0CA2-E4F5-3C43-DEC01799F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F94AD-3693-5820-A9CA-C9D5AB6F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5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2BB40D-1D75-CC3A-09C6-F7A0C070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5F35E-FD50-574E-4FF9-FA2F870B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A07F1-D4BE-CC6C-5B1A-878A3A268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37110-9D56-48E9-A11B-8F9527DAF14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C7577-FCB6-F7F5-E3AA-B7BC3B95D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AC689-517C-57E8-6B95-D571A7637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0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audio" Target="../media/media1.mp3"/><Relationship Id="rId16" Type="http://schemas.openxmlformats.org/officeDocument/2006/relationships/image" Target="../media/image34.jpeg"/><Relationship Id="rId1" Type="http://schemas.microsoft.com/office/2007/relationships/media" Target="../media/media1.mp3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0.pn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f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g"/><Relationship Id="rId5" Type="http://schemas.openxmlformats.org/officeDocument/2006/relationships/image" Target="../media/image5.jfi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jpg"/><Relationship Id="rId5" Type="http://schemas.openxmlformats.org/officeDocument/2006/relationships/image" Target="../media/image22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ộ sưu tập Nền PowerPoint đẹp mầm non Cho bài giảng sinh động hơn">
            <a:extLst>
              <a:ext uri="{FF2B5EF4-FFF2-40B4-BE49-F238E27FC236}">
                <a16:creationId xmlns:a16="http://schemas.microsoft.com/office/drawing/2014/main" id="{9EB06357-9391-4C71-14C3-173AF5CEF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42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FD3E15-550C-8EC3-2849-B8F4C9AB44B4}"/>
              </a:ext>
            </a:extLst>
          </p:cNvPr>
          <p:cNvSpPr txBox="1"/>
          <p:nvPr/>
        </p:nvSpPr>
        <p:spPr>
          <a:xfrm>
            <a:off x="1897626" y="806696"/>
            <a:ext cx="78461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ỦY BAN NHÂN DÂN QUẬN LONG BIÊN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TRƯỜNG MẦM NON HOA HƯỚNG DƯƠNG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EC804-B0F1-C7B8-E801-DE0C5FE0A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53" y="1838632"/>
            <a:ext cx="1518285" cy="14566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C7239-F21E-3087-8650-9E6BBEAA5506}"/>
              </a:ext>
            </a:extLst>
          </p:cNvPr>
          <p:cNvSpPr txBox="1"/>
          <p:nvPr/>
        </p:nvSpPr>
        <p:spPr>
          <a:xfrm>
            <a:off x="2399069" y="3566081"/>
            <a:ext cx="68432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Lĩnh vực phát triển nhận thức </a:t>
            </a:r>
          </a:p>
          <a:p>
            <a:pPr algn="ctr"/>
            <a:r>
              <a:rPr lang="vi-VN" sz="2800" dirty="0">
                <a:latin typeface="+mj-lt"/>
              </a:rPr>
              <a:t>Đề tài: Khám phá gạo nếp, gạo tẻ</a:t>
            </a:r>
          </a:p>
          <a:p>
            <a:pPr algn="ctr"/>
            <a:r>
              <a:rPr lang="vi-VN" sz="2800" dirty="0">
                <a:latin typeface="+mj-lt"/>
              </a:rPr>
              <a:t>Lứa tuổi: 4 -5 tuổi</a:t>
            </a:r>
          </a:p>
          <a:p>
            <a:pPr algn="ctr"/>
            <a:r>
              <a:rPr lang="vi-VN" sz="2800" dirty="0">
                <a:latin typeface="+mj-lt"/>
              </a:rPr>
              <a:t>Giáo viên: Hoàng Thu Hà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848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>
            <a:extLst>
              <a:ext uri="{FF2B5EF4-FFF2-40B4-BE49-F238E27FC236}">
                <a16:creationId xmlns:a16="http://schemas.microsoft.com/office/drawing/2014/main" id="{2156DC60-641C-43DB-ADA6-4C9DC6C205DF}"/>
              </a:ext>
            </a:extLst>
          </p:cNvPr>
          <p:cNvGrpSpPr/>
          <p:nvPr/>
        </p:nvGrpSpPr>
        <p:grpSpPr>
          <a:xfrm>
            <a:off x="9755645" y="4664749"/>
            <a:ext cx="1780072" cy="1780072"/>
            <a:chOff x="3419475" y="752475"/>
            <a:chExt cx="5353050" cy="5353050"/>
          </a:xfrm>
        </p:grpSpPr>
        <p:sp>
          <p:nvSpPr>
            <p:cNvPr id="264" name="Freeform: Shape 37">
              <a:extLst>
                <a:ext uri="{FF2B5EF4-FFF2-40B4-BE49-F238E27FC236}">
                  <a16:creationId xmlns:a16="http://schemas.microsoft.com/office/drawing/2014/main" id="{32C97361-D66C-4F2F-BA9A-2463A0D3C50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D474E1D8-4D9C-4A81-967B-8C23091647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2D237F5-DF6F-41FA-94D3-9D034B24A84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6FD6D94-5C7A-4C69-A55F-3761E2514F7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2DEADB2B-27FF-4438-8ABC-EA214B533E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8B168283-FFA5-498B-97C3-3B1DAAEF418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A2DA472B-6AD5-44CA-880E-9264304EF66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1301DE39-2C90-409F-B156-182A33D153C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3F1706C0-E6FE-47AD-93C3-37B35E7F08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A8E78B1B-E59B-4ACF-8D5C-FB813320C93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2ADC655D-DF07-40B1-82A4-9707C8659A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0847ABF7-17D7-4D57-A0F8-4F4A736ECA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169055FD-CBAF-466F-8371-80CFA04343C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A6D32DB0-7483-41B4-9D93-CD0DB3CFDD1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0A7AC505-2918-4DE5-BAE3-93871826F5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A033DCA6-7C8E-40C7-84BA-12384D695971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33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21516" y="77237"/>
            <a:ext cx="37405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5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80E86E-ED4E-4995-8CF4-838390E0560E}"/>
              </a:ext>
            </a:extLst>
          </p:cNvPr>
          <p:cNvGrpSpPr/>
          <p:nvPr/>
        </p:nvGrpSpPr>
        <p:grpSpPr>
          <a:xfrm>
            <a:off x="9772996" y="4665788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05F885-E334-4271-9CC0-50D0B7E151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3E0AA58-6FF8-4BC1-8B2D-113D9E699A8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A4C340F-5E8A-4916-A4C2-D913055DB27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979808-DE56-4A65-B969-4E02BB7DE35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69F2117-58A5-4C8A-8300-0B5B515848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0061077-8EE1-4399-8C05-684BB95575D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2970BC8-EF8A-4691-8EDE-600E7B44A7E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171860-0758-4396-A207-14F4076486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7616484-F7B4-4AAD-A522-D9C07C4BB5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E4C4C2A-65CA-4BC6-9E8E-86730E4071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A1EFE6D-171A-487A-A7F2-98CC369229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EF0B4F1-0493-41C3-AB1F-9E113184312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DA74DE7-4A88-4A25-B4BF-9E5E73DF744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231D0C-BA2C-46C2-8012-44D49B4F42E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5449A4D-3408-4C04-B7E2-3B6A1EB14C1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139FEE-89BF-4B42-851F-0E44E200384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E044CD-0159-47FC-8235-6B31C4BB5F77}"/>
              </a:ext>
            </a:extLst>
          </p:cNvPr>
          <p:cNvGrpSpPr/>
          <p:nvPr/>
        </p:nvGrpSpPr>
        <p:grpSpPr>
          <a:xfrm>
            <a:off x="9758517" y="4664749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E39C3B1-4449-477C-A213-81DD3279244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02956D9-F4CE-4ED8-9A01-5E00AD57345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FB83E6F-CE65-497A-8F74-EA6F52DD45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E203A73-82A0-4FA4-AD91-41CB7288291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1F7BE5-22D0-4618-B183-381456DD6FB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54A9AC-E215-4B75-9DF4-9A6E28A3D3A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DD04D92-5D95-4F10-9F30-46DC9DF0FB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17451FA-A960-4526-8B45-8BEE0B45D78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33D8562-860D-4646-82B1-E5B3BDEBED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F71F36E-7822-4D2C-A540-E47909B2032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21CA697-1682-4962-B690-88AD47890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85464DA-4AE9-4465-A2BE-405CE64F4B1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DC7005E-72C2-42AE-B181-3A3007EADD2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3E01439-2A12-4FEA-99FB-CAA9D2D673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9C9C75D-2228-4A41-9E27-395A8C7AF0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593FFD6-5B41-4099-AF65-9023AD191E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D8F4CD1-7EC1-40C5-B1A6-193BBCFFF2F7}"/>
              </a:ext>
            </a:extLst>
          </p:cNvPr>
          <p:cNvGrpSpPr/>
          <p:nvPr/>
        </p:nvGrpSpPr>
        <p:grpSpPr>
          <a:xfrm>
            <a:off x="9770192" y="4669515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4698513-DD0F-4F99-ABB7-B38A4F42F1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B22CBFC-5109-4521-B70C-8D583B728E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EFCDBF3-EA07-4188-9BFB-88358A5798B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1D5C83E-B7E3-4065-9C98-5207906E0AE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E6E3FD6-2D78-4983-9A02-CA5A8A2D83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5D96BB7-2337-4CD7-BC44-A821D41BFDC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1EDD104-2EF8-43EB-A934-B81E3A67CB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E5E19EE-5409-4B26-B27B-3F9A23B34F1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3859ADB-453E-4164-BBA1-C644A98CDB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C7EB32C-7779-4F63-A812-0FB16AD813F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F18DF31-0439-48D8-A082-FC1E40D878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F94DD1D-7BF3-4A46-90DF-2E7CE22E8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AD706AD-4560-4952-97C2-DBFEA1BF8C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3AF243C-6480-4293-8969-4EB368934BB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88D3DC0-DDE5-4301-A111-EC17197EC7B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FE21755-0428-467B-A6CB-8BB8831C0CB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4AAA8C6-95BF-4E68-9FFC-4F3CEAF773F2}"/>
              </a:ext>
            </a:extLst>
          </p:cNvPr>
          <p:cNvGrpSpPr/>
          <p:nvPr/>
        </p:nvGrpSpPr>
        <p:grpSpPr>
          <a:xfrm>
            <a:off x="9765297" y="4660509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99DCF9B-D086-4D87-95B3-6206FD259B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27A89CF-D3C6-4C58-B406-5444170319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90517D1-1E44-4E34-98BE-56FD1D8EB0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111A9DA-164C-4C61-B8CE-BCBB329437D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D167C7F-6EEE-4469-8917-B4D9907CDF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9AC75A0-F9AC-4567-A83B-D1EBFA36FE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0825E1E-A109-4AB9-9D1B-B41F12C20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EAEACD3-19B5-4F7F-B0E0-893035C1507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07A0ABD-C78D-4896-BB54-62B97A10A72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2E65D20-A4DD-42E4-84D0-AEEA25338C7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D5A381A-A8C0-45DF-A6BF-A008F3B2FCD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95E7BAA-E6D7-4408-B82A-A7DA09929A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6DBE76-94D2-4851-80A6-CD1A30B1CB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D944696-A2EA-49E5-B6AB-8FA525481F7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430B70D-B0C0-4EDC-84C6-18F4284DC0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63B06B1-8261-440A-BDB3-8CD50EC100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668E6BA-FD9B-44E5-A544-567841303A5A}"/>
              </a:ext>
            </a:extLst>
          </p:cNvPr>
          <p:cNvGrpSpPr/>
          <p:nvPr/>
        </p:nvGrpSpPr>
        <p:grpSpPr>
          <a:xfrm>
            <a:off x="9758516" y="4682242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4606F3E-D221-4994-8CE3-85F986DEA55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D3A6113-3E48-4E5A-94D5-C3E949800E0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83CEAEF-1019-4184-8613-46D4C0F3230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21E215F-8AD0-47DA-9823-02E84563AF0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E7D3F4C-BC2C-4400-82B5-38A202978D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0F25278-2400-46F3-B4F8-2F2A72F9FE6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01DC23D-EFBA-4CA2-AC9B-4AE3BA90E8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042308A-11BB-4FC0-9761-0910B774A1E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9307255-C26D-4A1C-82A3-FC176365269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84053E8-8172-47AE-9177-D64C4784539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818D8C1-A553-4974-95D2-A33F493B752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42FAFA40-D028-4482-B64E-5112B515F70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39C5A15-842F-4BEC-AFF5-63B0BDD8442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10273B7-D502-41A4-BECB-EA91474E1F2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F6E0752-D621-4D1C-B752-F4A88241CC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CF4E43-0B35-49C3-B787-7B4B54576B7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9379A79-7816-47D7-8D48-17F16EA162ED}"/>
              </a:ext>
            </a:extLst>
          </p:cNvPr>
          <p:cNvGrpSpPr/>
          <p:nvPr/>
        </p:nvGrpSpPr>
        <p:grpSpPr>
          <a:xfrm>
            <a:off x="9752841" y="4670722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3BB226-6998-45BC-BADD-AF54CFCEE49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C7744B6-1E9C-4BDD-90C0-314988384FF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F76A294-5442-44E3-A181-2B0DD4A2CAB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A7151AE-DA46-40BA-BA0E-9515C0107BF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F758062B-2B25-4AA1-A3A2-1F9A831110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07731CA-21D5-48F5-8BA0-974B109265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C652B6B-9355-482F-91BE-61344B5F866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3352FE8A-F20C-4AD6-9D06-60497CD986B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4B7848B-4B06-4192-B8F6-EA08A7C75E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F0BD2B5-B3E0-4ACA-8EA5-3912F006472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506A685C-47D6-483F-BCCC-281320BBA25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56A081B-BF3E-448C-8E07-D0EA99A800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BA05B31-EAFF-430D-89DE-77B2DEC08E1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382D7DC-44C2-4B29-8EC5-729F62D961D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D7B2ABC-3148-4A42-9A34-18BC78AEAB3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B1207A7-CA84-460A-A48B-65FC301EA5C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8974AF0-542C-40A9-8A17-B4F09094F10E}"/>
              </a:ext>
            </a:extLst>
          </p:cNvPr>
          <p:cNvGrpSpPr/>
          <p:nvPr/>
        </p:nvGrpSpPr>
        <p:grpSpPr>
          <a:xfrm>
            <a:off x="9767388" y="4663752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31D618B-1317-4652-862C-21F4F723C5C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A7A450CC-B18C-4C4B-BA99-68097A6989E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60D4387-83D9-4ED8-AB2F-A4EF8DD2EE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DC3E51C-C6C8-4037-894C-D31B122CE2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3AFFE15-8A23-4CB6-A9D5-AC37F6BE0A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1E09E3D-CA68-4452-9DA9-F4102CB7413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363FA95-F432-4503-A5FB-9F6C6DF103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3FB74C0-D190-4976-A1F6-586E55CA866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B124824-95D1-42AE-84E5-CAC853B1D22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9E4AC47-2293-4CD7-BF7B-499513F7D4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7690AFA-3CD8-4D1A-84A3-1E9763A3BCE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AACDC6C-06C3-49E5-9233-BAF61C2202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A4A609F-5F11-4355-A562-9EA61FD3150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87942540-EEC5-47D2-AE0E-A422184F054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AD9F0A5-BEC8-4BA6-9F52-24AF802FE7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F372F54-E508-459E-92AB-248D32F8807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88345F7-35C1-4C90-A721-98CFA50FED75}"/>
              </a:ext>
            </a:extLst>
          </p:cNvPr>
          <p:cNvGrpSpPr/>
          <p:nvPr/>
        </p:nvGrpSpPr>
        <p:grpSpPr>
          <a:xfrm>
            <a:off x="9787024" y="4664959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3BBAE82-AB4D-4700-AB51-140067F04A8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689F6C15-AE18-42C4-B633-CD415AD202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3B1649C-ABC7-47BD-8556-CD9D9749467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C0CA0BF2-A269-46FC-B4C2-18EB952C7CC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17687040-9D95-4ABE-B5E1-D3406089CC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47080DE1-EA02-4748-97F2-BA2CBEF1B1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CAB1953-8945-40A4-9287-3BEA08F56E6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3D7E3C42-0682-479E-98C8-53253DD0F31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12947B97-DB43-450E-861F-D435FB34864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2776E58-07D8-4674-BA92-2B99D77D5A9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381BDBC-8346-42EF-963B-C71E2DFEC8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F001699-C068-465B-824E-FFBECE035E1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E8FCC3D2-F390-407D-9B16-CA791620001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D49492B5-D140-4881-BBD1-D8E0F3710AD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AA768CE-99FA-43E6-8D9C-76C5BCC92F7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4C2F76E-1C0E-4821-A928-D5A6418A787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18E1790-8314-4FE4-A881-728A08A7B6D8}"/>
              </a:ext>
            </a:extLst>
          </p:cNvPr>
          <p:cNvGrpSpPr/>
          <p:nvPr/>
        </p:nvGrpSpPr>
        <p:grpSpPr>
          <a:xfrm>
            <a:off x="9765298" y="4683449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8117F9A-0847-4461-8D8F-494F655C7C0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B35407B-5274-4A95-8E3F-817B4632C1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F462D36-4744-4994-85C4-2CCC0C86A23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4A8FCDA1-FCC3-4189-8CE8-FAAA8C50FF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91E5B56-6B9E-45A3-87CF-A766CF24A9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819F274-5ACE-4220-B7DE-77FA913299B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8456CB0-583F-4ACA-A608-03AD2F016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B45D72FD-CEF7-4CB8-9395-FF7CC37CFD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D72E6162-7DE0-42A9-9EEE-990328D766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6AC2AC0D-1BD8-46BF-940A-2FC69CD1130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949890A3-FA24-44B9-8E09-3CA567AA3D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41B5965-5DBA-417C-84F6-28FAC8C4215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BE41E65D-8030-4F34-AF70-4B355B56FD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3BDC9058-F651-4819-AA24-4A8D6D1D616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94D5E90-3EE2-40C4-B609-A743E257B2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90BCF2F-EBF7-43C8-8D7B-371396C70F9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C0DA5C2-7FEF-4799-B821-18A5E6C89FFF}"/>
              </a:ext>
            </a:extLst>
          </p:cNvPr>
          <p:cNvGrpSpPr/>
          <p:nvPr/>
        </p:nvGrpSpPr>
        <p:grpSpPr>
          <a:xfrm>
            <a:off x="9755713" y="4670722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A3F16DA-9593-4B1A-AFAA-C138808E6C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FD394204-F4AC-40BA-936F-901092869A5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F11ACA1-001F-4622-884D-580D037E26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BF39D155-6E98-4FA2-979E-A26FFAA9655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737368C-A9E3-4C26-A051-31E4CC90B5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C419C786-487A-4BB1-B759-D80B1F6CE1B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5D84FBC2-8118-4892-904C-6EC079C9090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A89590-AF9C-44EB-AFEF-B9F260BAB9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2A570AFF-FE55-4623-B84F-3E7CAE9860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532124C4-7D54-438B-B4BB-FC476006925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F37890D-116A-4603-8EE6-F9086115400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5B481FF-09A0-4D28-8E4E-D98E6E3776A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A16CCDE5-704B-4D94-B71B-B7ADB82BAE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B22156F-3B1D-4282-8DB4-EF0412FBDC1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7777304-6529-4D2D-A287-6E0EF951F4C7}"/>
                </a:ext>
              </a:extLst>
            </p:cNvPr>
            <p:cNvSpPr/>
            <p:nvPr/>
          </p:nvSpPr>
          <p:spPr>
            <a:xfrm>
              <a:off x="3880399" y="1205956"/>
              <a:ext cx="4414337" cy="4414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2859149-5EE3-42A9-B3CC-807F7D1A1A04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263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9DF83892-C9A9-4F4A-AF1A-8B736EE4A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4121516" y="775651"/>
            <a:ext cx="595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4" name="Group 233"/>
          <p:cNvGrpSpPr/>
          <p:nvPr/>
        </p:nvGrpSpPr>
        <p:grpSpPr>
          <a:xfrm>
            <a:off x="-59977" y="1270830"/>
            <a:ext cx="9898125" cy="2554893"/>
            <a:chOff x="-67063" y="905975"/>
            <a:chExt cx="11861486" cy="2804265"/>
          </a:xfrm>
        </p:grpSpPr>
        <p:grpSp>
          <p:nvGrpSpPr>
            <p:cNvPr id="235" name="Group 234"/>
            <p:cNvGrpSpPr/>
            <p:nvPr/>
          </p:nvGrpSpPr>
          <p:grpSpPr>
            <a:xfrm>
              <a:off x="-67063" y="905975"/>
              <a:ext cx="11861486" cy="2804265"/>
              <a:chOff x="-67063" y="905975"/>
              <a:chExt cx="11861486" cy="2804265"/>
            </a:xfrm>
          </p:grpSpPr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A0DF02F5-27F2-44C6-9DF2-3E478FE9CBB2}"/>
                  </a:ext>
                </a:extLst>
              </p:cNvPr>
              <p:cNvSpPr txBox="1"/>
              <p:nvPr/>
            </p:nvSpPr>
            <p:spPr>
              <a:xfrm>
                <a:off x="-67063" y="1753851"/>
                <a:ext cx="5445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456393" y="905975"/>
                <a:ext cx="11338030" cy="280426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</p:grpSp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45" y="1047729"/>
              <a:ext cx="2143669" cy="1118016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501" y="1043906"/>
              <a:ext cx="2353792" cy="1080605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42770" y="1016851"/>
              <a:ext cx="2306356" cy="1060165"/>
            </a:xfrm>
            <a:prstGeom prst="rect">
              <a:avLst/>
            </a:prstGeom>
          </p:spPr>
        </p:pic>
        <p:pic>
          <p:nvPicPr>
            <p:cNvPr id="241" name="Picture 2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2725" y="2323411"/>
              <a:ext cx="2138875" cy="1215308"/>
            </a:xfrm>
            <a:prstGeom prst="rect">
              <a:avLst/>
            </a:prstGeom>
          </p:spPr>
        </p:pic>
        <p:pic>
          <p:nvPicPr>
            <p:cNvPr id="242" name="Picture 24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4433" y="2387206"/>
              <a:ext cx="2510042" cy="1187445"/>
            </a:xfrm>
            <a:prstGeom prst="rect">
              <a:avLst/>
            </a:prstGeom>
          </p:spPr>
        </p:pic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6208" y="2301570"/>
              <a:ext cx="2505837" cy="1216622"/>
            </a:xfrm>
            <a:prstGeom prst="rect">
              <a:avLst/>
            </a:prstGeom>
          </p:spPr>
        </p:pic>
        <p:sp>
          <p:nvSpPr>
            <p:cNvPr id="246" name="Right Arrow 245"/>
            <p:cNvSpPr/>
            <p:nvPr/>
          </p:nvSpPr>
          <p:spPr>
            <a:xfrm>
              <a:off x="3447521" y="1462549"/>
              <a:ext cx="613170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ight Arrow 246"/>
            <p:cNvSpPr/>
            <p:nvPr/>
          </p:nvSpPr>
          <p:spPr>
            <a:xfrm>
              <a:off x="667867" y="2780067"/>
              <a:ext cx="613171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ight Arrow 247"/>
            <p:cNvSpPr/>
            <p:nvPr/>
          </p:nvSpPr>
          <p:spPr>
            <a:xfrm>
              <a:off x="6907252" y="1303757"/>
              <a:ext cx="613171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ight Arrow 248"/>
            <p:cNvSpPr/>
            <p:nvPr/>
          </p:nvSpPr>
          <p:spPr>
            <a:xfrm>
              <a:off x="8068757" y="2841712"/>
              <a:ext cx="613170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ight Arrow 249"/>
            <p:cNvSpPr/>
            <p:nvPr/>
          </p:nvSpPr>
          <p:spPr>
            <a:xfrm>
              <a:off x="4123978" y="2751588"/>
              <a:ext cx="613171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-97873" y="4134568"/>
            <a:ext cx="9890267" cy="2723432"/>
            <a:chOff x="-97874" y="3994649"/>
            <a:chExt cx="11892297" cy="2804265"/>
          </a:xfrm>
        </p:grpSpPr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548271ED-E1C7-4657-9182-F49EA1C44A96}"/>
                </a:ext>
              </a:extLst>
            </p:cNvPr>
            <p:cNvSpPr txBox="1"/>
            <p:nvPr/>
          </p:nvSpPr>
          <p:spPr>
            <a:xfrm>
              <a:off x="-97874" y="5193930"/>
              <a:ext cx="4549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456393" y="3994649"/>
              <a:ext cx="11338030" cy="2804265"/>
            </a:xfrm>
            <a:prstGeom prst="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pic>
          <p:nvPicPr>
            <p:cNvPr id="256" name="Picture 25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3397" y="4096436"/>
              <a:ext cx="2432157" cy="1077229"/>
            </a:xfrm>
            <a:prstGeom prst="rect">
              <a:avLst/>
            </a:prstGeom>
          </p:spPr>
        </p:pic>
        <p:pic>
          <p:nvPicPr>
            <p:cNvPr id="257" name="Picture 25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660" y="4182361"/>
              <a:ext cx="2295031" cy="1027390"/>
            </a:xfrm>
            <a:prstGeom prst="rect">
              <a:avLst/>
            </a:prstGeom>
          </p:spPr>
        </p:pic>
        <p:pic>
          <p:nvPicPr>
            <p:cNvPr id="258" name="Picture 25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6686" y="4091590"/>
              <a:ext cx="1987297" cy="1111862"/>
            </a:xfrm>
            <a:prstGeom prst="rect">
              <a:avLst/>
            </a:prstGeom>
          </p:spPr>
        </p:pic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6818" y="5392204"/>
              <a:ext cx="2115248" cy="1278972"/>
            </a:xfrm>
            <a:prstGeom prst="rect">
              <a:avLst/>
            </a:prstGeom>
          </p:spPr>
        </p:pic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5801" y="5545251"/>
              <a:ext cx="2084524" cy="1153910"/>
            </a:xfrm>
            <a:prstGeom prst="rect">
              <a:avLst/>
            </a:prstGeom>
          </p:spPr>
        </p:pic>
        <p:pic>
          <p:nvPicPr>
            <p:cNvPr id="261" name="Picture 26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898" y="5527175"/>
              <a:ext cx="2311051" cy="1166803"/>
            </a:xfrm>
            <a:prstGeom prst="rect">
              <a:avLst/>
            </a:prstGeom>
          </p:spPr>
        </p:pic>
        <p:sp>
          <p:nvSpPr>
            <p:cNvPr id="262" name="Right Arrow 261"/>
            <p:cNvSpPr/>
            <p:nvPr/>
          </p:nvSpPr>
          <p:spPr>
            <a:xfrm>
              <a:off x="3298544" y="4517556"/>
              <a:ext cx="516262" cy="46077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80" name="Right Arrow 279"/>
            <p:cNvSpPr/>
            <p:nvPr/>
          </p:nvSpPr>
          <p:spPr>
            <a:xfrm>
              <a:off x="6837543" y="4489170"/>
              <a:ext cx="623180" cy="43867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ight Arrow 280"/>
            <p:cNvSpPr/>
            <p:nvPr/>
          </p:nvSpPr>
          <p:spPr>
            <a:xfrm>
              <a:off x="4444248" y="5751444"/>
              <a:ext cx="626494" cy="50932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ight Arrow 281"/>
            <p:cNvSpPr/>
            <p:nvPr/>
          </p:nvSpPr>
          <p:spPr>
            <a:xfrm>
              <a:off x="8265852" y="5806572"/>
              <a:ext cx="725925" cy="4996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ight Arrow 282"/>
            <p:cNvSpPr/>
            <p:nvPr/>
          </p:nvSpPr>
          <p:spPr>
            <a:xfrm>
              <a:off x="1090274" y="5826949"/>
              <a:ext cx="623180" cy="43867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50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32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2590801" y="2514600"/>
            <a:ext cx="726757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901229"/>
      </p:ext>
    </p:extLst>
  </p:cSld>
  <p:clrMapOvr>
    <a:masterClrMapping/>
  </p:clrMapOvr>
  <p:transition advTm="1015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7188" y="63054"/>
            <a:ext cx="25161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4915" y="695176"/>
            <a:ext cx="4599515" cy="2788816"/>
            <a:chOff x="520245" y="1047295"/>
            <a:chExt cx="5198384" cy="31190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45" y="1047295"/>
              <a:ext cx="5198384" cy="311903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443661" y="3767240"/>
              <a:ext cx="134844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lứt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đen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56679" y="789270"/>
            <a:ext cx="4163565" cy="2600627"/>
            <a:chOff x="6856679" y="789270"/>
            <a:chExt cx="4163565" cy="26006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679" y="789270"/>
              <a:ext cx="4163565" cy="260062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321946" y="3020565"/>
              <a:ext cx="123303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lứt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15677" y="4180180"/>
            <a:ext cx="5939299" cy="2377834"/>
            <a:chOff x="3615677" y="4303876"/>
            <a:chExt cx="5939299" cy="2377834"/>
          </a:xfrm>
        </p:grpSpPr>
        <p:sp>
          <p:nvSpPr>
            <p:cNvPr id="11" name="TextBox 10"/>
            <p:cNvSpPr txBox="1"/>
            <p:nvPr/>
          </p:nvSpPr>
          <p:spPr>
            <a:xfrm>
              <a:off x="8016460" y="6181749"/>
              <a:ext cx="153851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nếp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cẩm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677" y="4303876"/>
              <a:ext cx="4236552" cy="2377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030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110" y="163011"/>
            <a:ext cx="469979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1" y="760379"/>
            <a:ext cx="4115547" cy="2880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51" y="891538"/>
            <a:ext cx="4874019" cy="274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7" y="3818280"/>
            <a:ext cx="4306672" cy="2865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r="5615"/>
          <a:stretch/>
        </p:blipFill>
        <p:spPr>
          <a:xfrm>
            <a:off x="6452865" y="3818280"/>
            <a:ext cx="4665005" cy="2865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479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110" y="163011"/>
            <a:ext cx="469979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" y="686231"/>
            <a:ext cx="5344521" cy="3019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6" y="782040"/>
            <a:ext cx="5227661" cy="3019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62"/>
          <a:stretch/>
        </p:blipFill>
        <p:spPr>
          <a:xfrm>
            <a:off x="382571" y="3905783"/>
            <a:ext cx="5294898" cy="2952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6" y="4039777"/>
            <a:ext cx="5336274" cy="27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1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0428" y="122068"/>
            <a:ext cx="4217821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5537" y="996338"/>
            <a:ext cx="3255155" cy="2370583"/>
            <a:chOff x="573208" y="1112028"/>
            <a:chExt cx="4299043" cy="26344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08" y="1112028"/>
              <a:ext cx="4299043" cy="263443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46104" y="3302475"/>
              <a:ext cx="1467244" cy="3898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08688" y="994782"/>
            <a:ext cx="3417022" cy="2307705"/>
            <a:chOff x="4658720" y="101334"/>
            <a:chExt cx="6159691" cy="35064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720" y="101334"/>
              <a:ext cx="6159691" cy="350644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40093" y="2910738"/>
              <a:ext cx="2045796" cy="53896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mạ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616434" y="1004181"/>
            <a:ext cx="3435609" cy="2342096"/>
            <a:chOff x="293389" y="3711953"/>
            <a:chExt cx="5732060" cy="317348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89" y="3711953"/>
              <a:ext cx="5732060" cy="317348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423647" y="6212473"/>
              <a:ext cx="2012017" cy="50043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Cấy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800" y="4116467"/>
            <a:ext cx="3255155" cy="2215266"/>
            <a:chOff x="-6515116" y="2960825"/>
            <a:chExt cx="6239047" cy="309541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15116" y="2960825"/>
              <a:ext cx="6239047" cy="309541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-6215940" y="5448040"/>
              <a:ext cx="2444267" cy="51607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Gặt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33658" y="4160967"/>
            <a:ext cx="3460846" cy="2170766"/>
            <a:chOff x="221567" y="46984"/>
            <a:chExt cx="5895833" cy="360970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67" y="46984"/>
              <a:ext cx="5895833" cy="357685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287074" y="3064478"/>
              <a:ext cx="1945802" cy="59220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Phơi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thóc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616434" y="4133211"/>
            <a:ext cx="3549340" cy="2116995"/>
            <a:chOff x="6889497" y="5094071"/>
            <a:chExt cx="5986537" cy="354180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497" y="5094071"/>
              <a:ext cx="5986537" cy="354180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477028" y="7932881"/>
              <a:ext cx="2176694" cy="61790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1466968" y="3498389"/>
            <a:ext cx="572295" cy="48661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10145403" y="6341606"/>
            <a:ext cx="572295" cy="48661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5777933" y="6307899"/>
            <a:ext cx="572295" cy="48661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1466968" y="6371390"/>
            <a:ext cx="572295" cy="48661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10145404" y="3488422"/>
            <a:ext cx="572295" cy="48661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5699931" y="3488422"/>
            <a:ext cx="572295" cy="48661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Down Arrow 26"/>
          <p:cNvSpPr/>
          <p:nvPr/>
        </p:nvSpPr>
        <p:spPr>
          <a:xfrm rot="16200000">
            <a:off x="3725331" y="2009913"/>
            <a:ext cx="387949" cy="6279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16200000">
            <a:off x="8013262" y="4931432"/>
            <a:ext cx="409885" cy="6606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16200000">
            <a:off x="3731863" y="4815006"/>
            <a:ext cx="381497" cy="7156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6200000">
            <a:off x="8040810" y="1990967"/>
            <a:ext cx="405074" cy="6103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5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>
            <a:extLst>
              <a:ext uri="{FF2B5EF4-FFF2-40B4-BE49-F238E27FC236}">
                <a16:creationId xmlns:a16="http://schemas.microsoft.com/office/drawing/2014/main" id="{2156DC60-641C-43DB-ADA6-4C9DC6C205DF}"/>
              </a:ext>
            </a:extLst>
          </p:cNvPr>
          <p:cNvGrpSpPr/>
          <p:nvPr/>
        </p:nvGrpSpPr>
        <p:grpSpPr>
          <a:xfrm>
            <a:off x="9755645" y="4664749"/>
            <a:ext cx="1780072" cy="1780072"/>
            <a:chOff x="3419475" y="752475"/>
            <a:chExt cx="5353050" cy="5353050"/>
          </a:xfrm>
        </p:grpSpPr>
        <p:sp>
          <p:nvSpPr>
            <p:cNvPr id="264" name="Freeform: Shape 37">
              <a:extLst>
                <a:ext uri="{FF2B5EF4-FFF2-40B4-BE49-F238E27FC236}">
                  <a16:creationId xmlns:a16="http://schemas.microsoft.com/office/drawing/2014/main" id="{32C97361-D66C-4F2F-BA9A-2463A0D3C50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D474E1D8-4D9C-4A81-967B-8C23091647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2D237F5-DF6F-41FA-94D3-9D034B24A84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6FD6D94-5C7A-4C69-A55F-3761E2514F7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2DEADB2B-27FF-4438-8ABC-EA214B533E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8B168283-FFA5-498B-97C3-3B1DAAEF418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A2DA472B-6AD5-44CA-880E-9264304EF66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1301DE39-2C90-409F-B156-182A33D153C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3F1706C0-E6FE-47AD-93C3-37B35E7F08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A8E78B1B-E59B-4ACF-8D5C-FB813320C93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2ADC655D-DF07-40B1-82A4-9707C8659A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0847ABF7-17D7-4D57-A0F8-4F4A736ECA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169055FD-CBAF-466F-8371-80CFA04343C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A6D32DB0-7483-41B4-9D93-CD0DB3CFDD1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0A7AC505-2918-4DE5-BAE3-93871826F5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A033DCA6-7C8E-40C7-84BA-12384D695971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33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80E86E-ED4E-4995-8CF4-838390E0560E}"/>
              </a:ext>
            </a:extLst>
          </p:cNvPr>
          <p:cNvGrpSpPr/>
          <p:nvPr/>
        </p:nvGrpSpPr>
        <p:grpSpPr>
          <a:xfrm>
            <a:off x="9772996" y="4665788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05F885-E334-4271-9CC0-50D0B7E151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3E0AA58-6FF8-4BC1-8B2D-113D9E699A8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A4C340F-5E8A-4916-A4C2-D913055DB27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979808-DE56-4A65-B969-4E02BB7DE35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69F2117-58A5-4C8A-8300-0B5B515848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0061077-8EE1-4399-8C05-684BB95575D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2970BC8-EF8A-4691-8EDE-600E7B44A7E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171860-0758-4396-A207-14F4076486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7616484-F7B4-4AAD-A522-D9C07C4BB5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E4C4C2A-65CA-4BC6-9E8E-86730E4071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A1EFE6D-171A-487A-A7F2-98CC369229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EF0B4F1-0493-41C3-AB1F-9E113184312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DA74DE7-4A88-4A25-B4BF-9E5E73DF744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231D0C-BA2C-46C2-8012-44D49B4F42E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5449A4D-3408-4C04-B7E2-3B6A1EB14C1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139FEE-89BF-4B42-851F-0E44E200384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E044CD-0159-47FC-8235-6B31C4BB5F77}"/>
              </a:ext>
            </a:extLst>
          </p:cNvPr>
          <p:cNvGrpSpPr/>
          <p:nvPr/>
        </p:nvGrpSpPr>
        <p:grpSpPr>
          <a:xfrm>
            <a:off x="9758517" y="4664749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E39C3B1-4449-477C-A213-81DD3279244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02956D9-F4CE-4ED8-9A01-5E00AD57345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FB83E6F-CE65-497A-8F74-EA6F52DD45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E203A73-82A0-4FA4-AD91-41CB7288291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1F7BE5-22D0-4618-B183-381456DD6FB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54A9AC-E215-4B75-9DF4-9A6E28A3D3A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DD04D92-5D95-4F10-9F30-46DC9DF0FB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17451FA-A960-4526-8B45-8BEE0B45D78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33D8562-860D-4646-82B1-E5B3BDEBED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F71F36E-7822-4D2C-A540-E47909B2032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21CA697-1682-4962-B690-88AD47890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85464DA-4AE9-4465-A2BE-405CE64F4B1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DC7005E-72C2-42AE-B181-3A3007EADD2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3E01439-2A12-4FEA-99FB-CAA9D2D673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9C9C75D-2228-4A41-9E27-395A8C7AF0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593FFD6-5B41-4099-AF65-9023AD191E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D8F4CD1-7EC1-40C5-B1A6-193BBCFFF2F7}"/>
              </a:ext>
            </a:extLst>
          </p:cNvPr>
          <p:cNvGrpSpPr/>
          <p:nvPr/>
        </p:nvGrpSpPr>
        <p:grpSpPr>
          <a:xfrm>
            <a:off x="9770192" y="4669515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4698513-DD0F-4F99-ABB7-B38A4F42F1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B22CBFC-5109-4521-B70C-8D583B728E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EFCDBF3-EA07-4188-9BFB-88358A5798B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1D5C83E-B7E3-4065-9C98-5207906E0AE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E6E3FD6-2D78-4983-9A02-CA5A8A2D83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5D96BB7-2337-4CD7-BC44-A821D41BFDC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1EDD104-2EF8-43EB-A934-B81E3A67CB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E5E19EE-5409-4B26-B27B-3F9A23B34F1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3859ADB-453E-4164-BBA1-C644A98CDB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C7EB32C-7779-4F63-A812-0FB16AD813F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F18DF31-0439-48D8-A082-FC1E40D878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F94DD1D-7BF3-4A46-90DF-2E7CE22E8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AD706AD-4560-4952-97C2-DBFEA1BF8C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3AF243C-6480-4293-8969-4EB368934BB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88D3DC0-DDE5-4301-A111-EC17197EC7B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FE21755-0428-467B-A6CB-8BB8831C0CB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4AAA8C6-95BF-4E68-9FFC-4F3CEAF773F2}"/>
              </a:ext>
            </a:extLst>
          </p:cNvPr>
          <p:cNvGrpSpPr/>
          <p:nvPr/>
        </p:nvGrpSpPr>
        <p:grpSpPr>
          <a:xfrm>
            <a:off x="9765297" y="4660509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99DCF9B-D086-4D87-95B3-6206FD259B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27A89CF-D3C6-4C58-B406-5444170319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90517D1-1E44-4E34-98BE-56FD1D8EB0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111A9DA-164C-4C61-B8CE-BCBB329437D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D167C7F-6EEE-4469-8917-B4D9907CDF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9AC75A0-F9AC-4567-A83B-D1EBFA36FE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0825E1E-A109-4AB9-9D1B-B41F12C20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EAEACD3-19B5-4F7F-B0E0-893035C1507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07A0ABD-C78D-4896-BB54-62B97A10A72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2E65D20-A4DD-42E4-84D0-AEEA25338C7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D5A381A-A8C0-45DF-A6BF-A008F3B2FCD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95E7BAA-E6D7-4408-B82A-A7DA09929A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6DBE76-94D2-4851-80A6-CD1A30B1CB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D944696-A2EA-49E5-B6AB-8FA525481F7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430B70D-B0C0-4EDC-84C6-18F4284DC0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63B06B1-8261-440A-BDB3-8CD50EC100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668E6BA-FD9B-44E5-A544-567841303A5A}"/>
              </a:ext>
            </a:extLst>
          </p:cNvPr>
          <p:cNvGrpSpPr/>
          <p:nvPr/>
        </p:nvGrpSpPr>
        <p:grpSpPr>
          <a:xfrm>
            <a:off x="9758516" y="4682242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4606F3E-D221-4994-8CE3-85F986DEA55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D3A6113-3E48-4E5A-94D5-C3E949800E0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83CEAEF-1019-4184-8613-46D4C0F3230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21E215F-8AD0-47DA-9823-02E84563AF0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E7D3F4C-BC2C-4400-82B5-38A202978D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0F25278-2400-46F3-B4F8-2F2A72F9FE6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01DC23D-EFBA-4CA2-AC9B-4AE3BA90E8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042308A-11BB-4FC0-9761-0910B774A1E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9307255-C26D-4A1C-82A3-FC176365269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84053E8-8172-47AE-9177-D64C4784539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818D8C1-A553-4974-95D2-A33F493B752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42FAFA40-D028-4482-B64E-5112B515F70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39C5A15-842F-4BEC-AFF5-63B0BDD8442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10273B7-D502-41A4-BECB-EA91474E1F2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F6E0752-D621-4D1C-B752-F4A88241CC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CF4E43-0B35-49C3-B787-7B4B54576B7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9379A79-7816-47D7-8D48-17F16EA162ED}"/>
              </a:ext>
            </a:extLst>
          </p:cNvPr>
          <p:cNvGrpSpPr/>
          <p:nvPr/>
        </p:nvGrpSpPr>
        <p:grpSpPr>
          <a:xfrm>
            <a:off x="9752841" y="4670722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3BB226-6998-45BC-BADD-AF54CFCEE49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C7744B6-1E9C-4BDD-90C0-314988384FF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F76A294-5442-44E3-A181-2B0DD4A2CAB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A7151AE-DA46-40BA-BA0E-9515C0107BF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F758062B-2B25-4AA1-A3A2-1F9A831110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07731CA-21D5-48F5-8BA0-974B109265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C652B6B-9355-482F-91BE-61344B5F866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3352FE8A-F20C-4AD6-9D06-60497CD986B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4B7848B-4B06-4192-B8F6-EA08A7C75E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F0BD2B5-B3E0-4ACA-8EA5-3912F006472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506A685C-47D6-483F-BCCC-281320BBA25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56A081B-BF3E-448C-8E07-D0EA99A800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BA05B31-EAFF-430D-89DE-77B2DEC08E1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382D7DC-44C2-4B29-8EC5-729F62D961D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D7B2ABC-3148-4A42-9A34-18BC78AEAB3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B1207A7-CA84-460A-A48B-65FC301EA5C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8974AF0-542C-40A9-8A17-B4F09094F10E}"/>
              </a:ext>
            </a:extLst>
          </p:cNvPr>
          <p:cNvGrpSpPr/>
          <p:nvPr/>
        </p:nvGrpSpPr>
        <p:grpSpPr>
          <a:xfrm>
            <a:off x="9767388" y="4663752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31D618B-1317-4652-862C-21F4F723C5C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A7A450CC-B18C-4C4B-BA99-68097A6989E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60D4387-83D9-4ED8-AB2F-A4EF8DD2EE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DC3E51C-C6C8-4037-894C-D31B122CE2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3AFFE15-8A23-4CB6-A9D5-AC37F6BE0A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1E09E3D-CA68-4452-9DA9-F4102CB7413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363FA95-F432-4503-A5FB-9F6C6DF103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3FB74C0-D190-4976-A1F6-586E55CA866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B124824-95D1-42AE-84E5-CAC853B1D22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9E4AC47-2293-4CD7-BF7B-499513F7D4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7690AFA-3CD8-4D1A-84A3-1E9763A3BCE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AACDC6C-06C3-49E5-9233-BAF61C2202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A4A609F-5F11-4355-A562-9EA61FD3150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87942540-EEC5-47D2-AE0E-A422184F054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AD9F0A5-BEC8-4BA6-9F52-24AF802FE7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F372F54-E508-459E-92AB-248D32F8807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88345F7-35C1-4C90-A721-98CFA50FED75}"/>
              </a:ext>
            </a:extLst>
          </p:cNvPr>
          <p:cNvGrpSpPr/>
          <p:nvPr/>
        </p:nvGrpSpPr>
        <p:grpSpPr>
          <a:xfrm>
            <a:off x="9787024" y="4664959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3BBAE82-AB4D-4700-AB51-140067F04A8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689F6C15-AE18-42C4-B633-CD415AD202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3B1649C-ABC7-47BD-8556-CD9D9749467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C0CA0BF2-A269-46FC-B4C2-18EB952C7CC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17687040-9D95-4ABE-B5E1-D3406089CC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47080DE1-EA02-4748-97F2-BA2CBEF1B1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CAB1953-8945-40A4-9287-3BEA08F56E6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3D7E3C42-0682-479E-98C8-53253DD0F31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12947B97-DB43-450E-861F-D435FB34864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2776E58-07D8-4674-BA92-2B99D77D5A9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381BDBC-8346-42EF-963B-C71E2DFEC8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F001699-C068-465B-824E-FFBECE035E1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E8FCC3D2-F390-407D-9B16-CA791620001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D49492B5-D140-4881-BBD1-D8E0F3710AD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AA768CE-99FA-43E6-8D9C-76C5BCC92F7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4C2F76E-1C0E-4821-A928-D5A6418A787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18E1790-8314-4FE4-A881-728A08A7B6D8}"/>
              </a:ext>
            </a:extLst>
          </p:cNvPr>
          <p:cNvGrpSpPr/>
          <p:nvPr/>
        </p:nvGrpSpPr>
        <p:grpSpPr>
          <a:xfrm>
            <a:off x="9765298" y="4683449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8117F9A-0847-4461-8D8F-494F655C7C0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B35407B-5274-4A95-8E3F-817B4632C1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F462D36-4744-4994-85C4-2CCC0C86A23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4A8FCDA1-FCC3-4189-8CE8-FAAA8C50FF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91E5B56-6B9E-45A3-87CF-A766CF24A9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819F274-5ACE-4220-B7DE-77FA913299B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8456CB0-583F-4ACA-A608-03AD2F016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B45D72FD-CEF7-4CB8-9395-FF7CC37CFD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D72E6162-7DE0-42A9-9EEE-990328D766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6AC2AC0D-1BD8-46BF-940A-2FC69CD1130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949890A3-FA24-44B9-8E09-3CA567AA3D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41B5965-5DBA-417C-84F6-28FAC8C4215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BE41E65D-8030-4F34-AF70-4B355B56FD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3BDC9058-F651-4819-AA24-4A8D6D1D616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94D5E90-3EE2-40C4-B609-A743E257B2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90BCF2F-EBF7-43C8-8D7B-371396C70F9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C0DA5C2-7FEF-4799-B821-18A5E6C89FFF}"/>
              </a:ext>
            </a:extLst>
          </p:cNvPr>
          <p:cNvGrpSpPr/>
          <p:nvPr/>
        </p:nvGrpSpPr>
        <p:grpSpPr>
          <a:xfrm>
            <a:off x="9755713" y="4670722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A3F16DA-9593-4B1A-AFAA-C138808E6C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FD394204-F4AC-40BA-936F-901092869A5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F11ACA1-001F-4622-884D-580D037E26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BF39D155-6E98-4FA2-979E-A26FFAA9655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737368C-A9E3-4C26-A051-31E4CC90B5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C419C786-487A-4BB1-B759-D80B1F6CE1B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5D84FBC2-8118-4892-904C-6EC079C9090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A89590-AF9C-44EB-AFEF-B9F260BAB9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2A570AFF-FE55-4623-B84F-3E7CAE9860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532124C4-7D54-438B-B4BB-FC476006925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F37890D-116A-4603-8EE6-F9086115400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5B481FF-09A0-4D28-8E4E-D98E6E3776A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A16CCDE5-704B-4D94-B71B-B7ADB82BAE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B22156F-3B1D-4282-8DB4-EF0412FBDC1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7777304-6529-4D2D-A287-6E0EF951F4C7}"/>
                </a:ext>
              </a:extLst>
            </p:cNvPr>
            <p:cNvSpPr/>
            <p:nvPr/>
          </p:nvSpPr>
          <p:spPr>
            <a:xfrm>
              <a:off x="3880399" y="1205956"/>
              <a:ext cx="4414337" cy="4414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2859149-5EE3-42A9-B3CC-807F7D1A1A04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263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9DF83892-C9A9-4F4A-AF1A-8B736EE4A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2824173" y="846333"/>
            <a:ext cx="756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7" name="Group 236"/>
          <p:cNvGrpSpPr/>
          <p:nvPr/>
        </p:nvGrpSpPr>
        <p:grpSpPr>
          <a:xfrm>
            <a:off x="740998" y="1537013"/>
            <a:ext cx="3734368" cy="2608518"/>
            <a:chOff x="740998" y="1537013"/>
            <a:chExt cx="3734368" cy="2608518"/>
          </a:xfrm>
        </p:grpSpPr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A0DF02F5-27F2-44C6-9DF2-3E478FE9CBB2}"/>
                </a:ext>
              </a:extLst>
            </p:cNvPr>
            <p:cNvSpPr txBox="1"/>
            <p:nvPr/>
          </p:nvSpPr>
          <p:spPr>
            <a:xfrm>
              <a:off x="1450112" y="1537013"/>
              <a:ext cx="3025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tẻ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998" y="1998678"/>
              <a:ext cx="3220280" cy="2146853"/>
            </a:xfrm>
            <a:prstGeom prst="rect">
              <a:avLst/>
            </a:prstGeom>
          </p:spPr>
        </p:pic>
      </p:grpSp>
      <p:grpSp>
        <p:nvGrpSpPr>
          <p:cNvPr id="240" name="Group 239"/>
          <p:cNvGrpSpPr/>
          <p:nvPr/>
        </p:nvGrpSpPr>
        <p:grpSpPr>
          <a:xfrm>
            <a:off x="6649089" y="1460812"/>
            <a:ext cx="4151124" cy="2723616"/>
            <a:chOff x="6444967" y="1637235"/>
            <a:chExt cx="4151124" cy="2723616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548271ED-E1C7-4657-9182-F49EA1C44A96}"/>
                </a:ext>
              </a:extLst>
            </p:cNvPr>
            <p:cNvSpPr txBox="1"/>
            <p:nvPr/>
          </p:nvSpPr>
          <p:spPr>
            <a:xfrm>
              <a:off x="7008358" y="1637235"/>
              <a:ext cx="3587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lứt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2" name="Picture 2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967" y="2200960"/>
              <a:ext cx="3457953" cy="2159891"/>
            </a:xfrm>
            <a:prstGeom prst="rect">
              <a:avLst/>
            </a:prstGeom>
          </p:spPr>
        </p:pic>
      </p:grpSp>
      <p:grpSp>
        <p:nvGrpSpPr>
          <p:cNvPr id="243" name="Group 242"/>
          <p:cNvGrpSpPr/>
          <p:nvPr/>
        </p:nvGrpSpPr>
        <p:grpSpPr>
          <a:xfrm>
            <a:off x="3668449" y="3843104"/>
            <a:ext cx="3470834" cy="2642785"/>
            <a:chOff x="3701971" y="3914698"/>
            <a:chExt cx="3470834" cy="2642785"/>
          </a:xfrm>
        </p:grpSpPr>
        <p:sp>
          <p:nvSpPr>
            <p:cNvPr id="244" name="Rectangle 243"/>
            <p:cNvSpPr/>
            <p:nvPr/>
          </p:nvSpPr>
          <p:spPr>
            <a:xfrm>
              <a:off x="4475366" y="3914698"/>
              <a:ext cx="16642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nếp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5" name="Picture 2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971" y="4600772"/>
              <a:ext cx="3470834" cy="1956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998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32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>
            <a:extLst>
              <a:ext uri="{FF2B5EF4-FFF2-40B4-BE49-F238E27FC236}">
                <a16:creationId xmlns:a16="http://schemas.microsoft.com/office/drawing/2014/main" id="{2156DC60-641C-43DB-ADA6-4C9DC6C205DF}"/>
              </a:ext>
            </a:extLst>
          </p:cNvPr>
          <p:cNvGrpSpPr/>
          <p:nvPr/>
        </p:nvGrpSpPr>
        <p:grpSpPr>
          <a:xfrm>
            <a:off x="9755645" y="4664749"/>
            <a:ext cx="1780072" cy="1780072"/>
            <a:chOff x="3419475" y="752475"/>
            <a:chExt cx="5353050" cy="5353050"/>
          </a:xfrm>
        </p:grpSpPr>
        <p:sp>
          <p:nvSpPr>
            <p:cNvPr id="264" name="Freeform: Shape 37">
              <a:extLst>
                <a:ext uri="{FF2B5EF4-FFF2-40B4-BE49-F238E27FC236}">
                  <a16:creationId xmlns:a16="http://schemas.microsoft.com/office/drawing/2014/main" id="{32C97361-D66C-4F2F-BA9A-2463A0D3C50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D474E1D8-4D9C-4A81-967B-8C23091647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2D237F5-DF6F-41FA-94D3-9D034B24A84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6FD6D94-5C7A-4C69-A55F-3761E2514F7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2DEADB2B-27FF-4438-8ABC-EA214B533E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8B168283-FFA5-498B-97C3-3B1DAAEF418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A2DA472B-6AD5-44CA-880E-9264304EF66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1301DE39-2C90-409F-B156-182A33D153C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3F1706C0-E6FE-47AD-93C3-37B35E7F08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A8E78B1B-E59B-4ACF-8D5C-FB813320C93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2ADC655D-DF07-40B1-82A4-9707C8659A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0847ABF7-17D7-4D57-A0F8-4F4A736ECA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169055FD-CBAF-466F-8371-80CFA04343C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A6D32DB0-7483-41B4-9D93-CD0DB3CFDD1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0A7AC505-2918-4DE5-BAE3-93871826F5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A033DCA6-7C8E-40C7-84BA-12384D695971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33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2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80E86E-ED4E-4995-8CF4-838390E0560E}"/>
              </a:ext>
            </a:extLst>
          </p:cNvPr>
          <p:cNvGrpSpPr/>
          <p:nvPr/>
        </p:nvGrpSpPr>
        <p:grpSpPr>
          <a:xfrm>
            <a:off x="9772996" y="4665788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05F885-E334-4271-9CC0-50D0B7E151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3E0AA58-6FF8-4BC1-8B2D-113D9E699A8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A4C340F-5E8A-4916-A4C2-D913055DB27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979808-DE56-4A65-B969-4E02BB7DE35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69F2117-58A5-4C8A-8300-0B5B515848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0061077-8EE1-4399-8C05-684BB95575D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2970BC8-EF8A-4691-8EDE-600E7B44A7E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171860-0758-4396-A207-14F4076486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7616484-F7B4-4AAD-A522-D9C07C4BB5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E4C4C2A-65CA-4BC6-9E8E-86730E4071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A1EFE6D-171A-487A-A7F2-98CC369229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EF0B4F1-0493-41C3-AB1F-9E113184312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DA74DE7-4A88-4A25-B4BF-9E5E73DF744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231D0C-BA2C-46C2-8012-44D49B4F42E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5449A4D-3408-4C04-B7E2-3B6A1EB14C1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139FEE-89BF-4B42-851F-0E44E200384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E044CD-0159-47FC-8235-6B31C4BB5F77}"/>
              </a:ext>
            </a:extLst>
          </p:cNvPr>
          <p:cNvGrpSpPr/>
          <p:nvPr/>
        </p:nvGrpSpPr>
        <p:grpSpPr>
          <a:xfrm>
            <a:off x="9758517" y="4664749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E39C3B1-4449-477C-A213-81DD3279244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02956D9-F4CE-4ED8-9A01-5E00AD57345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FB83E6F-CE65-497A-8F74-EA6F52DD45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E203A73-82A0-4FA4-AD91-41CB7288291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1F7BE5-22D0-4618-B183-381456DD6FB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54A9AC-E215-4B75-9DF4-9A6E28A3D3A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DD04D92-5D95-4F10-9F30-46DC9DF0FB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17451FA-A960-4526-8B45-8BEE0B45D78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33D8562-860D-4646-82B1-E5B3BDEBED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F71F36E-7822-4D2C-A540-E47909B2032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21CA697-1682-4962-B690-88AD47890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85464DA-4AE9-4465-A2BE-405CE64F4B1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DC7005E-72C2-42AE-B181-3A3007EADD2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3E01439-2A12-4FEA-99FB-CAA9D2D673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9C9C75D-2228-4A41-9E27-395A8C7AF0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593FFD6-5B41-4099-AF65-9023AD191E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D8F4CD1-7EC1-40C5-B1A6-193BBCFFF2F7}"/>
              </a:ext>
            </a:extLst>
          </p:cNvPr>
          <p:cNvGrpSpPr/>
          <p:nvPr/>
        </p:nvGrpSpPr>
        <p:grpSpPr>
          <a:xfrm>
            <a:off x="9770192" y="4669515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4698513-DD0F-4F99-ABB7-B38A4F42F1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B22CBFC-5109-4521-B70C-8D583B728E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EFCDBF3-EA07-4188-9BFB-88358A5798B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1D5C83E-B7E3-4065-9C98-5207906E0AE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E6E3FD6-2D78-4983-9A02-CA5A8A2D83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5D96BB7-2337-4CD7-BC44-A821D41BFDC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1EDD104-2EF8-43EB-A934-B81E3A67CB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E5E19EE-5409-4B26-B27B-3F9A23B34F1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3859ADB-453E-4164-BBA1-C644A98CDB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C7EB32C-7779-4F63-A812-0FB16AD813F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F18DF31-0439-48D8-A082-FC1E40D878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F94DD1D-7BF3-4A46-90DF-2E7CE22E8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AD706AD-4560-4952-97C2-DBFEA1BF8C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3AF243C-6480-4293-8969-4EB368934BB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88D3DC0-DDE5-4301-A111-EC17197EC7B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FE21755-0428-467B-A6CB-8BB8831C0CB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4AAA8C6-95BF-4E68-9FFC-4F3CEAF773F2}"/>
              </a:ext>
            </a:extLst>
          </p:cNvPr>
          <p:cNvGrpSpPr/>
          <p:nvPr/>
        </p:nvGrpSpPr>
        <p:grpSpPr>
          <a:xfrm>
            <a:off x="9765297" y="4660509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99DCF9B-D086-4D87-95B3-6206FD259B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27A89CF-D3C6-4C58-B406-5444170319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90517D1-1E44-4E34-98BE-56FD1D8EB0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111A9DA-164C-4C61-B8CE-BCBB329437D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D167C7F-6EEE-4469-8917-B4D9907CDF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9AC75A0-F9AC-4567-A83B-D1EBFA36FE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0825E1E-A109-4AB9-9D1B-B41F12C20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EAEACD3-19B5-4F7F-B0E0-893035C1507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07A0ABD-C78D-4896-BB54-62B97A10A72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2E65D20-A4DD-42E4-84D0-AEEA25338C7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D5A381A-A8C0-45DF-A6BF-A008F3B2FCD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95E7BAA-E6D7-4408-B82A-A7DA09929A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6DBE76-94D2-4851-80A6-CD1A30B1CB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D944696-A2EA-49E5-B6AB-8FA525481F7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430B70D-B0C0-4EDC-84C6-18F4284DC0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63B06B1-8261-440A-BDB3-8CD50EC100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668E6BA-FD9B-44E5-A544-567841303A5A}"/>
              </a:ext>
            </a:extLst>
          </p:cNvPr>
          <p:cNvGrpSpPr/>
          <p:nvPr/>
        </p:nvGrpSpPr>
        <p:grpSpPr>
          <a:xfrm>
            <a:off x="9758516" y="4682242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4606F3E-D221-4994-8CE3-85F986DEA55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D3A6113-3E48-4E5A-94D5-C3E949800E0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83CEAEF-1019-4184-8613-46D4C0F3230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21E215F-8AD0-47DA-9823-02E84563AF0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E7D3F4C-BC2C-4400-82B5-38A202978D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0F25278-2400-46F3-B4F8-2F2A72F9FE6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01DC23D-EFBA-4CA2-AC9B-4AE3BA90E8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042308A-11BB-4FC0-9761-0910B774A1E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9307255-C26D-4A1C-82A3-FC176365269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84053E8-8172-47AE-9177-D64C4784539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818D8C1-A553-4974-95D2-A33F493B752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42FAFA40-D028-4482-B64E-5112B515F70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39C5A15-842F-4BEC-AFF5-63B0BDD8442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10273B7-D502-41A4-BECB-EA91474E1F2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F6E0752-D621-4D1C-B752-F4A88241CC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CF4E43-0B35-49C3-B787-7B4B54576B7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9379A79-7816-47D7-8D48-17F16EA162ED}"/>
              </a:ext>
            </a:extLst>
          </p:cNvPr>
          <p:cNvGrpSpPr/>
          <p:nvPr/>
        </p:nvGrpSpPr>
        <p:grpSpPr>
          <a:xfrm>
            <a:off x="9752841" y="4670722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3BB226-6998-45BC-BADD-AF54CFCEE49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C7744B6-1E9C-4BDD-90C0-314988384FF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F76A294-5442-44E3-A181-2B0DD4A2CAB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A7151AE-DA46-40BA-BA0E-9515C0107BF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F758062B-2B25-4AA1-A3A2-1F9A831110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07731CA-21D5-48F5-8BA0-974B109265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C652B6B-9355-482F-91BE-61344B5F866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3352FE8A-F20C-4AD6-9D06-60497CD986B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4B7848B-4B06-4192-B8F6-EA08A7C75E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F0BD2B5-B3E0-4ACA-8EA5-3912F006472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506A685C-47D6-483F-BCCC-281320BBA25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56A081B-BF3E-448C-8E07-D0EA99A800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BA05B31-EAFF-430D-89DE-77B2DEC08E1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382D7DC-44C2-4B29-8EC5-729F62D961D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D7B2ABC-3148-4A42-9A34-18BC78AEAB3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B1207A7-CA84-460A-A48B-65FC301EA5C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8974AF0-542C-40A9-8A17-B4F09094F10E}"/>
              </a:ext>
            </a:extLst>
          </p:cNvPr>
          <p:cNvGrpSpPr/>
          <p:nvPr/>
        </p:nvGrpSpPr>
        <p:grpSpPr>
          <a:xfrm>
            <a:off x="9767388" y="4663752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31D618B-1317-4652-862C-21F4F723C5C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A7A450CC-B18C-4C4B-BA99-68097A6989E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60D4387-83D9-4ED8-AB2F-A4EF8DD2EE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DC3E51C-C6C8-4037-894C-D31B122CE2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3AFFE15-8A23-4CB6-A9D5-AC37F6BE0A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1E09E3D-CA68-4452-9DA9-F4102CB7413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363FA95-F432-4503-A5FB-9F6C6DF103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3FB74C0-D190-4976-A1F6-586E55CA866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B124824-95D1-42AE-84E5-CAC853B1D22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9E4AC47-2293-4CD7-BF7B-499513F7D4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7690AFA-3CD8-4D1A-84A3-1E9763A3BCE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AACDC6C-06C3-49E5-9233-BAF61C2202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A4A609F-5F11-4355-A562-9EA61FD3150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87942540-EEC5-47D2-AE0E-A422184F054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AD9F0A5-BEC8-4BA6-9F52-24AF802FE7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F372F54-E508-459E-92AB-248D32F8807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88345F7-35C1-4C90-A721-98CFA50FED75}"/>
              </a:ext>
            </a:extLst>
          </p:cNvPr>
          <p:cNvGrpSpPr/>
          <p:nvPr/>
        </p:nvGrpSpPr>
        <p:grpSpPr>
          <a:xfrm>
            <a:off x="9787024" y="4664959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3BBAE82-AB4D-4700-AB51-140067F04A8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689F6C15-AE18-42C4-B633-CD415AD202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3B1649C-ABC7-47BD-8556-CD9D9749467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C0CA0BF2-A269-46FC-B4C2-18EB952C7CC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17687040-9D95-4ABE-B5E1-D3406089CC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47080DE1-EA02-4748-97F2-BA2CBEF1B1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CAB1953-8945-40A4-9287-3BEA08F56E6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3D7E3C42-0682-479E-98C8-53253DD0F31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12947B97-DB43-450E-861F-D435FB34864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2776E58-07D8-4674-BA92-2B99D77D5A9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381BDBC-8346-42EF-963B-C71E2DFEC8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F001699-C068-465B-824E-FFBECE035E1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E8FCC3D2-F390-407D-9B16-CA791620001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D49492B5-D140-4881-BBD1-D8E0F3710AD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AA768CE-99FA-43E6-8D9C-76C5BCC92F7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4C2F76E-1C0E-4821-A928-D5A6418A787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18E1790-8314-4FE4-A881-728A08A7B6D8}"/>
              </a:ext>
            </a:extLst>
          </p:cNvPr>
          <p:cNvGrpSpPr/>
          <p:nvPr/>
        </p:nvGrpSpPr>
        <p:grpSpPr>
          <a:xfrm>
            <a:off x="9765298" y="4683449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8117F9A-0847-4461-8D8F-494F655C7C0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B35407B-5274-4A95-8E3F-817B4632C1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F462D36-4744-4994-85C4-2CCC0C86A23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4A8FCDA1-FCC3-4189-8CE8-FAAA8C50FF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91E5B56-6B9E-45A3-87CF-A766CF24A9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819F274-5ACE-4220-B7DE-77FA913299B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8456CB0-583F-4ACA-A608-03AD2F016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B45D72FD-CEF7-4CB8-9395-FF7CC37CFD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D72E6162-7DE0-42A9-9EEE-990328D766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6AC2AC0D-1BD8-46BF-940A-2FC69CD1130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949890A3-FA24-44B9-8E09-3CA567AA3D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41B5965-5DBA-417C-84F6-28FAC8C4215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BE41E65D-8030-4F34-AF70-4B355B56FD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3BDC9058-F651-4819-AA24-4A8D6D1D616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94D5E90-3EE2-40C4-B609-A743E257B2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90BCF2F-EBF7-43C8-8D7B-371396C70F9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C0DA5C2-7FEF-4799-B821-18A5E6C89FFF}"/>
              </a:ext>
            </a:extLst>
          </p:cNvPr>
          <p:cNvGrpSpPr/>
          <p:nvPr/>
        </p:nvGrpSpPr>
        <p:grpSpPr>
          <a:xfrm>
            <a:off x="9755713" y="4670722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A3F16DA-9593-4B1A-AFAA-C138808E6C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FD394204-F4AC-40BA-936F-901092869A5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F11ACA1-001F-4622-884D-580D037E26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BF39D155-6E98-4FA2-979E-A26FFAA9655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737368C-A9E3-4C26-A051-31E4CC90B5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C419C786-487A-4BB1-B759-D80B1F6CE1B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5D84FBC2-8118-4892-904C-6EC079C9090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A89590-AF9C-44EB-AFEF-B9F260BAB9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2A570AFF-FE55-4623-B84F-3E7CAE9860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532124C4-7D54-438B-B4BB-FC476006925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F37890D-116A-4603-8EE6-F9086115400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5B481FF-09A0-4D28-8E4E-D98E6E3776A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A16CCDE5-704B-4D94-B71B-B7ADB82BAE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B22156F-3B1D-4282-8DB4-EF0412FBDC1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7777304-6529-4D2D-A287-6E0EF951F4C7}"/>
                </a:ext>
              </a:extLst>
            </p:cNvPr>
            <p:cNvSpPr/>
            <p:nvPr/>
          </p:nvSpPr>
          <p:spPr>
            <a:xfrm>
              <a:off x="3880399" y="1205956"/>
              <a:ext cx="4414337" cy="4414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2859149-5EE3-42A9-B3CC-807F7D1A1A04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263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9DF83892-C9A9-4F4A-AF1A-8B736EE4A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4127598" y="775650"/>
            <a:ext cx="474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6" name="Group 225"/>
          <p:cNvGrpSpPr/>
          <p:nvPr/>
        </p:nvGrpSpPr>
        <p:grpSpPr>
          <a:xfrm>
            <a:off x="410540" y="1346563"/>
            <a:ext cx="5241655" cy="2677638"/>
            <a:chOff x="1311545" y="1516431"/>
            <a:chExt cx="4461458" cy="2677638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A0DF02F5-27F2-44C6-9DF2-3E478FE9CBB2}"/>
                </a:ext>
              </a:extLst>
            </p:cNvPr>
            <p:cNvSpPr txBox="1"/>
            <p:nvPr/>
          </p:nvSpPr>
          <p:spPr>
            <a:xfrm>
              <a:off x="1311545" y="1516431"/>
              <a:ext cx="4461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trắng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hạt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134" y="2047216"/>
              <a:ext cx="3220280" cy="2146853"/>
            </a:xfrm>
            <a:prstGeom prst="rect">
              <a:avLst/>
            </a:prstGeom>
          </p:spPr>
        </p:pic>
      </p:grpSp>
      <p:grpSp>
        <p:nvGrpSpPr>
          <p:cNvPr id="229" name="Group 228"/>
          <p:cNvGrpSpPr/>
          <p:nvPr/>
        </p:nvGrpSpPr>
        <p:grpSpPr>
          <a:xfrm>
            <a:off x="6755642" y="1481005"/>
            <a:ext cx="4661989" cy="2713064"/>
            <a:chOff x="7059002" y="1481005"/>
            <a:chExt cx="4358629" cy="2506906"/>
          </a:xfrm>
        </p:grpSpPr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548271ED-E1C7-4657-9182-F49EA1C44A96}"/>
                </a:ext>
              </a:extLst>
            </p:cNvPr>
            <p:cNvSpPr txBox="1"/>
            <p:nvPr/>
          </p:nvSpPr>
          <p:spPr>
            <a:xfrm>
              <a:off x="7059002" y="1481005"/>
              <a:ext cx="43586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trắng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đục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hạt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tròn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899" y="2031200"/>
              <a:ext cx="3470834" cy="1956711"/>
            </a:xfrm>
            <a:prstGeom prst="rect">
              <a:avLst/>
            </a:prstGeom>
          </p:spPr>
        </p:pic>
      </p:grpSp>
      <p:grpSp>
        <p:nvGrpSpPr>
          <p:cNvPr id="235" name="Group 234"/>
          <p:cNvGrpSpPr/>
          <p:nvPr/>
        </p:nvGrpSpPr>
        <p:grpSpPr>
          <a:xfrm>
            <a:off x="4421875" y="4297490"/>
            <a:ext cx="3396828" cy="2487457"/>
            <a:chOff x="4421875" y="4297490"/>
            <a:chExt cx="3396828" cy="2487457"/>
          </a:xfrm>
        </p:grpSpPr>
        <p:sp>
          <p:nvSpPr>
            <p:cNvPr id="246" name="Rectangle 245"/>
            <p:cNvSpPr/>
            <p:nvPr/>
          </p:nvSpPr>
          <p:spPr>
            <a:xfrm>
              <a:off x="4561021" y="4297490"/>
              <a:ext cx="32223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đen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hạt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7" name="Picture 2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875" y="4876662"/>
              <a:ext cx="3396828" cy="1908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848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32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>
            <a:extLst>
              <a:ext uri="{FF2B5EF4-FFF2-40B4-BE49-F238E27FC236}">
                <a16:creationId xmlns:a16="http://schemas.microsoft.com/office/drawing/2014/main" id="{2156DC60-641C-43DB-ADA6-4C9DC6C205DF}"/>
              </a:ext>
            </a:extLst>
          </p:cNvPr>
          <p:cNvGrpSpPr/>
          <p:nvPr/>
        </p:nvGrpSpPr>
        <p:grpSpPr>
          <a:xfrm>
            <a:off x="9755645" y="4664749"/>
            <a:ext cx="1780072" cy="1780072"/>
            <a:chOff x="3419475" y="752475"/>
            <a:chExt cx="5353050" cy="5353050"/>
          </a:xfrm>
        </p:grpSpPr>
        <p:sp>
          <p:nvSpPr>
            <p:cNvPr id="264" name="Freeform: Shape 37">
              <a:extLst>
                <a:ext uri="{FF2B5EF4-FFF2-40B4-BE49-F238E27FC236}">
                  <a16:creationId xmlns:a16="http://schemas.microsoft.com/office/drawing/2014/main" id="{32C97361-D66C-4F2F-BA9A-2463A0D3C50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D474E1D8-4D9C-4A81-967B-8C23091647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2D237F5-DF6F-41FA-94D3-9D034B24A84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6FD6D94-5C7A-4C69-A55F-3761E2514F7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2DEADB2B-27FF-4438-8ABC-EA214B533E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8B168283-FFA5-498B-97C3-3B1DAAEF418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A2DA472B-6AD5-44CA-880E-9264304EF66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1301DE39-2C90-409F-B156-182A33D153C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3F1706C0-E6FE-47AD-93C3-37B35E7F08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A8E78B1B-E59B-4ACF-8D5C-FB813320C93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2ADC655D-DF07-40B1-82A4-9707C8659A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0847ABF7-17D7-4D57-A0F8-4F4A736ECA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169055FD-CBAF-466F-8371-80CFA04343C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A6D32DB0-7483-41B4-9D93-CD0DB3CFDD1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0A7AC505-2918-4DE5-BAE3-93871826F5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A033DCA6-7C8E-40C7-84BA-12384D695971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33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3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80E86E-ED4E-4995-8CF4-838390E0560E}"/>
              </a:ext>
            </a:extLst>
          </p:cNvPr>
          <p:cNvGrpSpPr/>
          <p:nvPr/>
        </p:nvGrpSpPr>
        <p:grpSpPr>
          <a:xfrm>
            <a:off x="9772996" y="4665788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05F885-E334-4271-9CC0-50D0B7E151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3E0AA58-6FF8-4BC1-8B2D-113D9E699A8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A4C340F-5E8A-4916-A4C2-D913055DB27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979808-DE56-4A65-B969-4E02BB7DE35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69F2117-58A5-4C8A-8300-0B5B515848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0061077-8EE1-4399-8C05-684BB95575D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2970BC8-EF8A-4691-8EDE-600E7B44A7E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171860-0758-4396-A207-14F4076486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7616484-F7B4-4AAD-A522-D9C07C4BB5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E4C4C2A-65CA-4BC6-9E8E-86730E4071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A1EFE6D-171A-487A-A7F2-98CC369229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EF0B4F1-0493-41C3-AB1F-9E113184312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DA74DE7-4A88-4A25-B4BF-9E5E73DF744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231D0C-BA2C-46C2-8012-44D49B4F42E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5449A4D-3408-4C04-B7E2-3B6A1EB14C1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139FEE-89BF-4B42-851F-0E44E200384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E044CD-0159-47FC-8235-6B31C4BB5F77}"/>
              </a:ext>
            </a:extLst>
          </p:cNvPr>
          <p:cNvGrpSpPr/>
          <p:nvPr/>
        </p:nvGrpSpPr>
        <p:grpSpPr>
          <a:xfrm>
            <a:off x="9758517" y="4664749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E39C3B1-4449-477C-A213-81DD3279244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02956D9-F4CE-4ED8-9A01-5E00AD57345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FB83E6F-CE65-497A-8F74-EA6F52DD45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E203A73-82A0-4FA4-AD91-41CB7288291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1F7BE5-22D0-4618-B183-381456DD6FB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54A9AC-E215-4B75-9DF4-9A6E28A3D3A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DD04D92-5D95-4F10-9F30-46DC9DF0FB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17451FA-A960-4526-8B45-8BEE0B45D78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33D8562-860D-4646-82B1-E5B3BDEBED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F71F36E-7822-4D2C-A540-E47909B2032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21CA697-1682-4962-B690-88AD47890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85464DA-4AE9-4465-A2BE-405CE64F4B1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DC7005E-72C2-42AE-B181-3A3007EADD2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3E01439-2A12-4FEA-99FB-CAA9D2D673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9C9C75D-2228-4A41-9E27-395A8C7AF0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593FFD6-5B41-4099-AF65-9023AD191E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D8F4CD1-7EC1-40C5-B1A6-193BBCFFF2F7}"/>
              </a:ext>
            </a:extLst>
          </p:cNvPr>
          <p:cNvGrpSpPr/>
          <p:nvPr/>
        </p:nvGrpSpPr>
        <p:grpSpPr>
          <a:xfrm>
            <a:off x="9770192" y="4669515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4698513-DD0F-4F99-ABB7-B38A4F42F1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B22CBFC-5109-4521-B70C-8D583B728E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EFCDBF3-EA07-4188-9BFB-88358A5798B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1D5C83E-B7E3-4065-9C98-5207906E0AE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E6E3FD6-2D78-4983-9A02-CA5A8A2D83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5D96BB7-2337-4CD7-BC44-A821D41BFDC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1EDD104-2EF8-43EB-A934-B81E3A67CB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E5E19EE-5409-4B26-B27B-3F9A23B34F1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3859ADB-453E-4164-BBA1-C644A98CDB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C7EB32C-7779-4F63-A812-0FB16AD813F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F18DF31-0439-48D8-A082-FC1E40D878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F94DD1D-7BF3-4A46-90DF-2E7CE22E8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AD706AD-4560-4952-97C2-DBFEA1BF8C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3AF243C-6480-4293-8969-4EB368934BB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88D3DC0-DDE5-4301-A111-EC17197EC7B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FE21755-0428-467B-A6CB-8BB8831C0CB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4AAA8C6-95BF-4E68-9FFC-4F3CEAF773F2}"/>
              </a:ext>
            </a:extLst>
          </p:cNvPr>
          <p:cNvGrpSpPr/>
          <p:nvPr/>
        </p:nvGrpSpPr>
        <p:grpSpPr>
          <a:xfrm>
            <a:off x="9765297" y="4660509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99DCF9B-D086-4D87-95B3-6206FD259B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27A89CF-D3C6-4C58-B406-5444170319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90517D1-1E44-4E34-98BE-56FD1D8EB0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111A9DA-164C-4C61-B8CE-BCBB329437D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D167C7F-6EEE-4469-8917-B4D9907CDF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9AC75A0-F9AC-4567-A83B-D1EBFA36FE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0825E1E-A109-4AB9-9D1B-B41F12C20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EAEACD3-19B5-4F7F-B0E0-893035C1507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07A0ABD-C78D-4896-BB54-62B97A10A72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2E65D20-A4DD-42E4-84D0-AEEA25338C7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D5A381A-A8C0-45DF-A6BF-A008F3B2FCD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95E7BAA-E6D7-4408-B82A-A7DA09929A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6DBE76-94D2-4851-80A6-CD1A30B1CB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D944696-A2EA-49E5-B6AB-8FA525481F7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430B70D-B0C0-4EDC-84C6-18F4284DC0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63B06B1-8261-440A-BDB3-8CD50EC100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668E6BA-FD9B-44E5-A544-567841303A5A}"/>
              </a:ext>
            </a:extLst>
          </p:cNvPr>
          <p:cNvGrpSpPr/>
          <p:nvPr/>
        </p:nvGrpSpPr>
        <p:grpSpPr>
          <a:xfrm>
            <a:off x="9758516" y="4682242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4606F3E-D221-4994-8CE3-85F986DEA55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D3A6113-3E48-4E5A-94D5-C3E949800E0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83CEAEF-1019-4184-8613-46D4C0F3230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21E215F-8AD0-47DA-9823-02E84563AF0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E7D3F4C-BC2C-4400-82B5-38A202978D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0F25278-2400-46F3-B4F8-2F2A72F9FE6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01DC23D-EFBA-4CA2-AC9B-4AE3BA90E8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042308A-11BB-4FC0-9761-0910B774A1E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9307255-C26D-4A1C-82A3-FC176365269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84053E8-8172-47AE-9177-D64C4784539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818D8C1-A553-4974-95D2-A33F493B752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42FAFA40-D028-4482-B64E-5112B515F70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39C5A15-842F-4BEC-AFF5-63B0BDD8442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10273B7-D502-41A4-BECB-EA91474E1F2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F6E0752-D621-4D1C-B752-F4A88241CC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CF4E43-0B35-49C3-B787-7B4B54576B7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9379A79-7816-47D7-8D48-17F16EA162ED}"/>
              </a:ext>
            </a:extLst>
          </p:cNvPr>
          <p:cNvGrpSpPr/>
          <p:nvPr/>
        </p:nvGrpSpPr>
        <p:grpSpPr>
          <a:xfrm>
            <a:off x="9752841" y="4670722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3BB226-6998-45BC-BADD-AF54CFCEE49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C7744B6-1E9C-4BDD-90C0-314988384FF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F76A294-5442-44E3-A181-2B0DD4A2CAB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A7151AE-DA46-40BA-BA0E-9515C0107BF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F758062B-2B25-4AA1-A3A2-1F9A831110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07731CA-21D5-48F5-8BA0-974B109265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C652B6B-9355-482F-91BE-61344B5F866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3352FE8A-F20C-4AD6-9D06-60497CD986B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4B7848B-4B06-4192-B8F6-EA08A7C75E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F0BD2B5-B3E0-4ACA-8EA5-3912F006472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506A685C-47D6-483F-BCCC-281320BBA25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56A081B-BF3E-448C-8E07-D0EA99A800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BA05B31-EAFF-430D-89DE-77B2DEC08E1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382D7DC-44C2-4B29-8EC5-729F62D961D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D7B2ABC-3148-4A42-9A34-18BC78AEAB3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B1207A7-CA84-460A-A48B-65FC301EA5C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8974AF0-542C-40A9-8A17-B4F09094F10E}"/>
              </a:ext>
            </a:extLst>
          </p:cNvPr>
          <p:cNvGrpSpPr/>
          <p:nvPr/>
        </p:nvGrpSpPr>
        <p:grpSpPr>
          <a:xfrm>
            <a:off x="9767388" y="4663752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31D618B-1317-4652-862C-21F4F723C5C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A7A450CC-B18C-4C4B-BA99-68097A6989E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60D4387-83D9-4ED8-AB2F-A4EF8DD2EE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DC3E51C-C6C8-4037-894C-D31B122CE2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3AFFE15-8A23-4CB6-A9D5-AC37F6BE0A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1E09E3D-CA68-4452-9DA9-F4102CB7413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363FA95-F432-4503-A5FB-9F6C6DF103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3FB74C0-D190-4976-A1F6-586E55CA866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B124824-95D1-42AE-84E5-CAC853B1D22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9E4AC47-2293-4CD7-BF7B-499513F7D4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7690AFA-3CD8-4D1A-84A3-1E9763A3BCE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AACDC6C-06C3-49E5-9233-BAF61C2202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A4A609F-5F11-4355-A562-9EA61FD3150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87942540-EEC5-47D2-AE0E-A422184F054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AD9F0A5-BEC8-4BA6-9F52-24AF802FE7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F372F54-E508-459E-92AB-248D32F8807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88345F7-35C1-4C90-A721-98CFA50FED75}"/>
              </a:ext>
            </a:extLst>
          </p:cNvPr>
          <p:cNvGrpSpPr/>
          <p:nvPr/>
        </p:nvGrpSpPr>
        <p:grpSpPr>
          <a:xfrm>
            <a:off x="9787024" y="4664959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3BBAE82-AB4D-4700-AB51-140067F04A8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689F6C15-AE18-42C4-B633-CD415AD202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3B1649C-ABC7-47BD-8556-CD9D9749467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C0CA0BF2-A269-46FC-B4C2-18EB952C7CC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17687040-9D95-4ABE-B5E1-D3406089CC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47080DE1-EA02-4748-97F2-BA2CBEF1B1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CAB1953-8945-40A4-9287-3BEA08F56E6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3D7E3C42-0682-479E-98C8-53253DD0F31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12947B97-DB43-450E-861F-D435FB34864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2776E58-07D8-4674-BA92-2B99D77D5A9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381BDBC-8346-42EF-963B-C71E2DFEC8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F001699-C068-465B-824E-FFBECE035E1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E8FCC3D2-F390-407D-9B16-CA791620001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D49492B5-D140-4881-BBD1-D8E0F3710AD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AA768CE-99FA-43E6-8D9C-76C5BCC92F7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4C2F76E-1C0E-4821-A928-D5A6418A787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18E1790-8314-4FE4-A881-728A08A7B6D8}"/>
              </a:ext>
            </a:extLst>
          </p:cNvPr>
          <p:cNvGrpSpPr/>
          <p:nvPr/>
        </p:nvGrpSpPr>
        <p:grpSpPr>
          <a:xfrm>
            <a:off x="9765298" y="4683449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8117F9A-0847-4461-8D8F-494F655C7C0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B35407B-5274-4A95-8E3F-817B4632C1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F462D36-4744-4994-85C4-2CCC0C86A23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4A8FCDA1-FCC3-4189-8CE8-FAAA8C50FF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91E5B56-6B9E-45A3-87CF-A766CF24A9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819F274-5ACE-4220-B7DE-77FA913299B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8456CB0-583F-4ACA-A608-03AD2F016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B45D72FD-CEF7-4CB8-9395-FF7CC37CFD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D72E6162-7DE0-42A9-9EEE-990328D766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6AC2AC0D-1BD8-46BF-940A-2FC69CD1130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949890A3-FA24-44B9-8E09-3CA567AA3D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41B5965-5DBA-417C-84F6-28FAC8C4215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BE41E65D-8030-4F34-AF70-4B355B56FD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3BDC9058-F651-4819-AA24-4A8D6D1D616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94D5E90-3EE2-40C4-B609-A743E257B2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90BCF2F-EBF7-43C8-8D7B-371396C70F9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C0DA5C2-7FEF-4799-B821-18A5E6C89FFF}"/>
              </a:ext>
            </a:extLst>
          </p:cNvPr>
          <p:cNvGrpSpPr/>
          <p:nvPr/>
        </p:nvGrpSpPr>
        <p:grpSpPr>
          <a:xfrm>
            <a:off x="9755713" y="4670722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A3F16DA-9593-4B1A-AFAA-C138808E6C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FD394204-F4AC-40BA-936F-901092869A5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F11ACA1-001F-4622-884D-580D037E26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BF39D155-6E98-4FA2-979E-A26FFAA9655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737368C-A9E3-4C26-A051-31E4CC90B5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C419C786-487A-4BB1-B759-D80B1F6CE1B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5D84FBC2-8118-4892-904C-6EC079C9090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A89590-AF9C-44EB-AFEF-B9F260BAB9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2A570AFF-FE55-4623-B84F-3E7CAE9860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532124C4-7D54-438B-B4BB-FC476006925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F37890D-116A-4603-8EE6-F9086115400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5B481FF-09A0-4D28-8E4E-D98E6E3776A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A16CCDE5-704B-4D94-B71B-B7ADB82BAE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B22156F-3B1D-4282-8DB4-EF0412FBDC1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7777304-6529-4D2D-A287-6E0EF951F4C7}"/>
                </a:ext>
              </a:extLst>
            </p:cNvPr>
            <p:cNvSpPr/>
            <p:nvPr/>
          </p:nvSpPr>
          <p:spPr>
            <a:xfrm>
              <a:off x="3880399" y="1205956"/>
              <a:ext cx="4414337" cy="4414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2859149-5EE3-42A9-B3CC-807F7D1A1A04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263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9DF83892-C9A9-4F4A-AF1A-8B736EE4A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4127598" y="775650"/>
            <a:ext cx="474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2" name="Group 231"/>
          <p:cNvGrpSpPr/>
          <p:nvPr/>
        </p:nvGrpSpPr>
        <p:grpSpPr>
          <a:xfrm>
            <a:off x="980773" y="1189613"/>
            <a:ext cx="3703873" cy="2542751"/>
            <a:chOff x="1177616" y="1516431"/>
            <a:chExt cx="2740783" cy="2542751"/>
          </a:xfrm>
        </p:grpSpPr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A0DF02F5-27F2-44C6-9DF2-3E478FE9CBB2}"/>
                </a:ext>
              </a:extLst>
            </p:cNvPr>
            <p:cNvSpPr txBox="1"/>
            <p:nvPr/>
          </p:nvSpPr>
          <p:spPr>
            <a:xfrm>
              <a:off x="1311544" y="1516431"/>
              <a:ext cx="2606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nếp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cẩm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4" name="Picture 2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616" y="2099361"/>
              <a:ext cx="2616462" cy="1959821"/>
            </a:xfrm>
            <a:prstGeom prst="rect">
              <a:avLst/>
            </a:prstGeom>
          </p:spPr>
        </p:pic>
      </p:grpSp>
      <p:grpSp>
        <p:nvGrpSpPr>
          <p:cNvPr id="237" name="Group 236"/>
          <p:cNvGrpSpPr/>
          <p:nvPr/>
        </p:nvGrpSpPr>
        <p:grpSpPr>
          <a:xfrm>
            <a:off x="7736873" y="1187554"/>
            <a:ext cx="3712404" cy="2713064"/>
            <a:chOff x="7502899" y="1481005"/>
            <a:chExt cx="3470834" cy="2506906"/>
          </a:xfrm>
        </p:grpSpPr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548271ED-E1C7-4657-9182-F49EA1C44A96}"/>
                </a:ext>
              </a:extLst>
            </p:cNvPr>
            <p:cNvSpPr txBox="1"/>
            <p:nvPr/>
          </p:nvSpPr>
          <p:spPr>
            <a:xfrm>
              <a:off x="7502899" y="1481005"/>
              <a:ext cx="2060046" cy="426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nếp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899" y="2031200"/>
              <a:ext cx="3470834" cy="1956711"/>
            </a:xfrm>
            <a:prstGeom prst="rect">
              <a:avLst/>
            </a:prstGeom>
          </p:spPr>
        </p:pic>
      </p:grpSp>
      <p:grpSp>
        <p:nvGrpSpPr>
          <p:cNvPr id="241" name="Group 240"/>
          <p:cNvGrpSpPr/>
          <p:nvPr/>
        </p:nvGrpSpPr>
        <p:grpSpPr>
          <a:xfrm>
            <a:off x="3791630" y="3995675"/>
            <a:ext cx="3783426" cy="2664047"/>
            <a:chOff x="3677502" y="3867744"/>
            <a:chExt cx="3783426" cy="2664047"/>
          </a:xfrm>
        </p:grpSpPr>
        <p:sp>
          <p:nvSpPr>
            <p:cNvPr id="242" name="Rectangle 241"/>
            <p:cNvSpPr/>
            <p:nvPr/>
          </p:nvSpPr>
          <p:spPr>
            <a:xfrm>
              <a:off x="4938912" y="3867744"/>
              <a:ext cx="14237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tẻ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7502" y="4384938"/>
              <a:ext cx="3783426" cy="2146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53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32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29076 0.1789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4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>
            <a:extLst>
              <a:ext uri="{FF2B5EF4-FFF2-40B4-BE49-F238E27FC236}">
                <a16:creationId xmlns:a16="http://schemas.microsoft.com/office/drawing/2014/main" id="{2156DC60-641C-43DB-ADA6-4C9DC6C205DF}"/>
              </a:ext>
            </a:extLst>
          </p:cNvPr>
          <p:cNvGrpSpPr/>
          <p:nvPr/>
        </p:nvGrpSpPr>
        <p:grpSpPr>
          <a:xfrm>
            <a:off x="9755645" y="4664749"/>
            <a:ext cx="1780072" cy="1780072"/>
            <a:chOff x="3419475" y="752475"/>
            <a:chExt cx="5353050" cy="5353050"/>
          </a:xfrm>
        </p:grpSpPr>
        <p:sp>
          <p:nvSpPr>
            <p:cNvPr id="264" name="Freeform: Shape 37">
              <a:extLst>
                <a:ext uri="{FF2B5EF4-FFF2-40B4-BE49-F238E27FC236}">
                  <a16:creationId xmlns:a16="http://schemas.microsoft.com/office/drawing/2014/main" id="{32C97361-D66C-4F2F-BA9A-2463A0D3C50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D474E1D8-4D9C-4A81-967B-8C23091647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2D237F5-DF6F-41FA-94D3-9D034B24A84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6FD6D94-5C7A-4C69-A55F-3761E2514F7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2DEADB2B-27FF-4438-8ABC-EA214B533E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8B168283-FFA5-498B-97C3-3B1DAAEF418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A2DA472B-6AD5-44CA-880E-9264304EF66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1301DE39-2C90-409F-B156-182A33D153C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3F1706C0-E6FE-47AD-93C3-37B35E7F08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A8E78B1B-E59B-4ACF-8D5C-FB813320C93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2ADC655D-DF07-40B1-82A4-9707C8659A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0847ABF7-17D7-4D57-A0F8-4F4A736ECA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169055FD-CBAF-466F-8371-80CFA04343C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A6D32DB0-7483-41B4-9D93-CD0DB3CFDD1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0A7AC505-2918-4DE5-BAE3-93871826F5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A033DCA6-7C8E-40C7-84BA-12384D695971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33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4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80E86E-ED4E-4995-8CF4-838390E0560E}"/>
              </a:ext>
            </a:extLst>
          </p:cNvPr>
          <p:cNvGrpSpPr/>
          <p:nvPr/>
        </p:nvGrpSpPr>
        <p:grpSpPr>
          <a:xfrm>
            <a:off x="9772996" y="4665788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05F885-E334-4271-9CC0-50D0B7E151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3E0AA58-6FF8-4BC1-8B2D-113D9E699A8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A4C340F-5E8A-4916-A4C2-D913055DB27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979808-DE56-4A65-B969-4E02BB7DE35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69F2117-58A5-4C8A-8300-0B5B515848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0061077-8EE1-4399-8C05-684BB95575D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2970BC8-EF8A-4691-8EDE-600E7B44A7E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171860-0758-4396-A207-14F4076486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7616484-F7B4-4AAD-A522-D9C07C4BB5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E4C4C2A-65CA-4BC6-9E8E-86730E4071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A1EFE6D-171A-487A-A7F2-98CC369229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EF0B4F1-0493-41C3-AB1F-9E113184312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DA74DE7-4A88-4A25-B4BF-9E5E73DF744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231D0C-BA2C-46C2-8012-44D49B4F42E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5449A4D-3408-4C04-B7E2-3B6A1EB14C1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139FEE-89BF-4B42-851F-0E44E200384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E044CD-0159-47FC-8235-6B31C4BB5F77}"/>
              </a:ext>
            </a:extLst>
          </p:cNvPr>
          <p:cNvGrpSpPr/>
          <p:nvPr/>
        </p:nvGrpSpPr>
        <p:grpSpPr>
          <a:xfrm>
            <a:off x="9758517" y="4664749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E39C3B1-4449-477C-A213-81DD3279244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02956D9-F4CE-4ED8-9A01-5E00AD57345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FB83E6F-CE65-497A-8F74-EA6F52DD45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E203A73-82A0-4FA4-AD91-41CB7288291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1F7BE5-22D0-4618-B183-381456DD6FB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54A9AC-E215-4B75-9DF4-9A6E28A3D3A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DD04D92-5D95-4F10-9F30-46DC9DF0FB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17451FA-A960-4526-8B45-8BEE0B45D78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33D8562-860D-4646-82B1-E5B3BDEBED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F71F36E-7822-4D2C-A540-E47909B2032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21CA697-1682-4962-B690-88AD47890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85464DA-4AE9-4465-A2BE-405CE64F4B1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DC7005E-72C2-42AE-B181-3A3007EADD2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3E01439-2A12-4FEA-99FB-CAA9D2D673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9C9C75D-2228-4A41-9E27-395A8C7AF0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593FFD6-5B41-4099-AF65-9023AD191E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D8F4CD1-7EC1-40C5-B1A6-193BBCFFF2F7}"/>
              </a:ext>
            </a:extLst>
          </p:cNvPr>
          <p:cNvGrpSpPr/>
          <p:nvPr/>
        </p:nvGrpSpPr>
        <p:grpSpPr>
          <a:xfrm>
            <a:off x="9770192" y="4669515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4698513-DD0F-4F99-ABB7-B38A4F42F1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B22CBFC-5109-4521-B70C-8D583B728E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EFCDBF3-EA07-4188-9BFB-88358A5798B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1D5C83E-B7E3-4065-9C98-5207906E0AE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E6E3FD6-2D78-4983-9A02-CA5A8A2D83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5D96BB7-2337-4CD7-BC44-A821D41BFDC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1EDD104-2EF8-43EB-A934-B81E3A67CB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E5E19EE-5409-4B26-B27B-3F9A23B34F1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3859ADB-453E-4164-BBA1-C644A98CDB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C7EB32C-7779-4F63-A812-0FB16AD813F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F18DF31-0439-48D8-A082-FC1E40D878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F94DD1D-7BF3-4A46-90DF-2E7CE22E8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AD706AD-4560-4952-97C2-DBFEA1BF8C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3AF243C-6480-4293-8969-4EB368934BB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88D3DC0-DDE5-4301-A111-EC17197EC7B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FE21755-0428-467B-A6CB-8BB8831C0CB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4AAA8C6-95BF-4E68-9FFC-4F3CEAF773F2}"/>
              </a:ext>
            </a:extLst>
          </p:cNvPr>
          <p:cNvGrpSpPr/>
          <p:nvPr/>
        </p:nvGrpSpPr>
        <p:grpSpPr>
          <a:xfrm>
            <a:off x="9765297" y="4660509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99DCF9B-D086-4D87-95B3-6206FD259B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27A89CF-D3C6-4C58-B406-5444170319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90517D1-1E44-4E34-98BE-56FD1D8EB0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111A9DA-164C-4C61-B8CE-BCBB329437D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D167C7F-6EEE-4469-8917-B4D9907CDF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9AC75A0-F9AC-4567-A83B-D1EBFA36FE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0825E1E-A109-4AB9-9D1B-B41F12C20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EAEACD3-19B5-4F7F-B0E0-893035C1507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07A0ABD-C78D-4896-BB54-62B97A10A72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2E65D20-A4DD-42E4-84D0-AEEA25338C7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D5A381A-A8C0-45DF-A6BF-A008F3B2FCD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95E7BAA-E6D7-4408-B82A-A7DA09929A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6DBE76-94D2-4851-80A6-CD1A30B1CB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D944696-A2EA-49E5-B6AB-8FA525481F7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430B70D-B0C0-4EDC-84C6-18F4284DC0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63B06B1-8261-440A-BDB3-8CD50EC100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668E6BA-FD9B-44E5-A544-567841303A5A}"/>
              </a:ext>
            </a:extLst>
          </p:cNvPr>
          <p:cNvGrpSpPr/>
          <p:nvPr/>
        </p:nvGrpSpPr>
        <p:grpSpPr>
          <a:xfrm>
            <a:off x="9758516" y="4682242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4606F3E-D221-4994-8CE3-85F986DEA55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D3A6113-3E48-4E5A-94D5-C3E949800E0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83CEAEF-1019-4184-8613-46D4C0F3230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21E215F-8AD0-47DA-9823-02E84563AF0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E7D3F4C-BC2C-4400-82B5-38A202978D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0F25278-2400-46F3-B4F8-2F2A72F9FE6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01DC23D-EFBA-4CA2-AC9B-4AE3BA90E8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042308A-11BB-4FC0-9761-0910B774A1E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9307255-C26D-4A1C-82A3-FC176365269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84053E8-8172-47AE-9177-D64C4784539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818D8C1-A553-4974-95D2-A33F493B752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42FAFA40-D028-4482-B64E-5112B515F70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39C5A15-842F-4BEC-AFF5-63B0BDD8442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10273B7-D502-41A4-BECB-EA91474E1F2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F6E0752-D621-4D1C-B752-F4A88241CC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CF4E43-0B35-49C3-B787-7B4B54576B7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9379A79-7816-47D7-8D48-17F16EA162ED}"/>
              </a:ext>
            </a:extLst>
          </p:cNvPr>
          <p:cNvGrpSpPr/>
          <p:nvPr/>
        </p:nvGrpSpPr>
        <p:grpSpPr>
          <a:xfrm>
            <a:off x="9752841" y="4670722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3BB226-6998-45BC-BADD-AF54CFCEE49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C7744B6-1E9C-4BDD-90C0-314988384FF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F76A294-5442-44E3-A181-2B0DD4A2CAB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A7151AE-DA46-40BA-BA0E-9515C0107BF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F758062B-2B25-4AA1-A3A2-1F9A831110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07731CA-21D5-48F5-8BA0-974B109265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C652B6B-9355-482F-91BE-61344B5F866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3352FE8A-F20C-4AD6-9D06-60497CD986B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4B7848B-4B06-4192-B8F6-EA08A7C75E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F0BD2B5-B3E0-4ACA-8EA5-3912F006472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506A685C-47D6-483F-BCCC-281320BBA25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56A081B-BF3E-448C-8E07-D0EA99A800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BA05B31-EAFF-430D-89DE-77B2DEC08E1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382D7DC-44C2-4B29-8EC5-729F62D961D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D7B2ABC-3148-4A42-9A34-18BC78AEAB3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B1207A7-CA84-460A-A48B-65FC301EA5C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8974AF0-542C-40A9-8A17-B4F09094F10E}"/>
              </a:ext>
            </a:extLst>
          </p:cNvPr>
          <p:cNvGrpSpPr/>
          <p:nvPr/>
        </p:nvGrpSpPr>
        <p:grpSpPr>
          <a:xfrm>
            <a:off x="9767388" y="4663752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31D618B-1317-4652-862C-21F4F723C5C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A7A450CC-B18C-4C4B-BA99-68097A6989E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60D4387-83D9-4ED8-AB2F-A4EF8DD2EE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DC3E51C-C6C8-4037-894C-D31B122CE2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3AFFE15-8A23-4CB6-A9D5-AC37F6BE0A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1E09E3D-CA68-4452-9DA9-F4102CB7413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363FA95-F432-4503-A5FB-9F6C6DF103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3FB74C0-D190-4976-A1F6-586E55CA866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B124824-95D1-42AE-84E5-CAC853B1D22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9E4AC47-2293-4CD7-BF7B-499513F7D4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7690AFA-3CD8-4D1A-84A3-1E9763A3BCE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AACDC6C-06C3-49E5-9233-BAF61C2202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A4A609F-5F11-4355-A562-9EA61FD3150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87942540-EEC5-47D2-AE0E-A422184F054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AD9F0A5-BEC8-4BA6-9F52-24AF802FE7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F372F54-E508-459E-92AB-248D32F8807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88345F7-35C1-4C90-A721-98CFA50FED75}"/>
              </a:ext>
            </a:extLst>
          </p:cNvPr>
          <p:cNvGrpSpPr/>
          <p:nvPr/>
        </p:nvGrpSpPr>
        <p:grpSpPr>
          <a:xfrm>
            <a:off x="9787024" y="4664959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3BBAE82-AB4D-4700-AB51-140067F04A8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689F6C15-AE18-42C4-B633-CD415AD202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3B1649C-ABC7-47BD-8556-CD9D9749467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C0CA0BF2-A269-46FC-B4C2-18EB952C7CC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17687040-9D95-4ABE-B5E1-D3406089CC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47080DE1-EA02-4748-97F2-BA2CBEF1B1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CAB1953-8945-40A4-9287-3BEA08F56E6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3D7E3C42-0682-479E-98C8-53253DD0F31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12947B97-DB43-450E-861F-D435FB34864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2776E58-07D8-4674-BA92-2B99D77D5A9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381BDBC-8346-42EF-963B-C71E2DFEC8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F001699-C068-465B-824E-FFBECE035E1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E8FCC3D2-F390-407D-9B16-CA791620001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D49492B5-D140-4881-BBD1-D8E0F3710AD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AA768CE-99FA-43E6-8D9C-76C5BCC92F7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4C2F76E-1C0E-4821-A928-D5A6418A787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18E1790-8314-4FE4-A881-728A08A7B6D8}"/>
              </a:ext>
            </a:extLst>
          </p:cNvPr>
          <p:cNvGrpSpPr/>
          <p:nvPr/>
        </p:nvGrpSpPr>
        <p:grpSpPr>
          <a:xfrm>
            <a:off x="9765298" y="4683449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8117F9A-0847-4461-8D8F-494F655C7C0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B35407B-5274-4A95-8E3F-817B4632C1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F462D36-4744-4994-85C4-2CCC0C86A23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4A8FCDA1-FCC3-4189-8CE8-FAAA8C50FF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91E5B56-6B9E-45A3-87CF-A766CF24A9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819F274-5ACE-4220-B7DE-77FA913299B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8456CB0-583F-4ACA-A608-03AD2F016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B45D72FD-CEF7-4CB8-9395-FF7CC37CFD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D72E6162-7DE0-42A9-9EEE-990328D766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6AC2AC0D-1BD8-46BF-940A-2FC69CD1130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949890A3-FA24-44B9-8E09-3CA567AA3D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41B5965-5DBA-417C-84F6-28FAC8C4215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BE41E65D-8030-4F34-AF70-4B355B56FD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3BDC9058-F651-4819-AA24-4A8D6D1D616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94D5E90-3EE2-40C4-B609-A743E257B2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90BCF2F-EBF7-43C8-8D7B-371396C70F9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C0DA5C2-7FEF-4799-B821-18A5E6C89FFF}"/>
              </a:ext>
            </a:extLst>
          </p:cNvPr>
          <p:cNvGrpSpPr/>
          <p:nvPr/>
        </p:nvGrpSpPr>
        <p:grpSpPr>
          <a:xfrm>
            <a:off x="9755713" y="4670722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A3F16DA-9593-4B1A-AFAA-C138808E6C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FD394204-F4AC-40BA-936F-901092869A5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F11ACA1-001F-4622-884D-580D037E26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BF39D155-6E98-4FA2-979E-A26FFAA9655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737368C-A9E3-4C26-A051-31E4CC90B5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C419C786-487A-4BB1-B759-D80B1F6CE1B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5D84FBC2-8118-4892-904C-6EC079C9090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A89590-AF9C-44EB-AFEF-B9F260BAB9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2A570AFF-FE55-4623-B84F-3E7CAE9860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532124C4-7D54-438B-B4BB-FC476006925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F37890D-116A-4603-8EE6-F9086115400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5B481FF-09A0-4D28-8E4E-D98E6E3776A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A16CCDE5-704B-4D94-B71B-B7ADB82BAE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B22156F-3B1D-4282-8DB4-EF0412FBDC1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7777304-6529-4D2D-A287-6E0EF951F4C7}"/>
                </a:ext>
              </a:extLst>
            </p:cNvPr>
            <p:cNvSpPr/>
            <p:nvPr/>
          </p:nvSpPr>
          <p:spPr>
            <a:xfrm>
              <a:off x="3880399" y="1205956"/>
              <a:ext cx="4414337" cy="4414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2859149-5EE3-42A9-B3CC-807F7D1A1A04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263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9DF83892-C9A9-4F4A-AF1A-8B736EE4A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4127599" y="775650"/>
            <a:ext cx="3905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Bún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6" name="Group 225"/>
          <p:cNvGrpSpPr/>
          <p:nvPr/>
        </p:nvGrpSpPr>
        <p:grpSpPr>
          <a:xfrm>
            <a:off x="670032" y="1322495"/>
            <a:ext cx="5122370" cy="2604874"/>
            <a:chOff x="541451" y="1557374"/>
            <a:chExt cx="6846339" cy="2604874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A0DF02F5-27F2-44C6-9DF2-3E478FE9CBB2}"/>
                </a:ext>
              </a:extLst>
            </p:cNvPr>
            <p:cNvSpPr txBox="1"/>
            <p:nvPr/>
          </p:nvSpPr>
          <p:spPr>
            <a:xfrm>
              <a:off x="1311543" y="1557374"/>
              <a:ext cx="6076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nếp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51" y="2044625"/>
              <a:ext cx="5533931" cy="2117623"/>
            </a:xfrm>
            <a:prstGeom prst="rect">
              <a:avLst/>
            </a:prstGeom>
          </p:spPr>
        </p:pic>
      </p:grpSp>
      <p:grpSp>
        <p:nvGrpSpPr>
          <p:cNvPr id="229" name="Group 228"/>
          <p:cNvGrpSpPr/>
          <p:nvPr/>
        </p:nvGrpSpPr>
        <p:grpSpPr>
          <a:xfrm>
            <a:off x="6953909" y="1268656"/>
            <a:ext cx="4026919" cy="2781051"/>
            <a:chOff x="6641081" y="1256572"/>
            <a:chExt cx="4026919" cy="2781051"/>
          </a:xfrm>
        </p:grpSpPr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548271ED-E1C7-4657-9182-F49EA1C44A96}"/>
                </a:ext>
              </a:extLst>
            </p:cNvPr>
            <p:cNvSpPr txBox="1"/>
            <p:nvPr/>
          </p:nvSpPr>
          <p:spPr>
            <a:xfrm>
              <a:off x="7414259" y="1256572"/>
              <a:ext cx="1647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tẻ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081" y="1890770"/>
              <a:ext cx="4026919" cy="2146853"/>
            </a:xfrm>
            <a:prstGeom prst="rect">
              <a:avLst/>
            </a:prstGeom>
          </p:spPr>
        </p:pic>
      </p:grpSp>
      <p:grpSp>
        <p:nvGrpSpPr>
          <p:cNvPr id="240" name="Group 239"/>
          <p:cNvGrpSpPr/>
          <p:nvPr/>
        </p:nvGrpSpPr>
        <p:grpSpPr>
          <a:xfrm>
            <a:off x="4253519" y="3999058"/>
            <a:ext cx="3457953" cy="2612369"/>
            <a:chOff x="4253519" y="3999058"/>
            <a:chExt cx="3457953" cy="2612369"/>
          </a:xfrm>
        </p:grpSpPr>
        <p:sp>
          <p:nvSpPr>
            <p:cNvPr id="244" name="Rectangle 243"/>
            <p:cNvSpPr/>
            <p:nvPr/>
          </p:nvSpPr>
          <p:spPr>
            <a:xfrm>
              <a:off x="4681890" y="3999058"/>
              <a:ext cx="19591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lứt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đỏ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5" name="Picture 2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3519" y="4451536"/>
              <a:ext cx="3457953" cy="2159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79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32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286</Words>
  <Application>Microsoft Office PowerPoint</Application>
  <PresentationFormat>Widescreen</PresentationFormat>
  <Paragraphs>107</Paragraphs>
  <Slides>11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Agency FB</vt:lpstr>
      <vt:lpstr>Arial</vt:lpstr>
      <vt:lpstr>Calibri</vt:lpstr>
      <vt:lpstr>Calibri Light</vt:lpstr>
      <vt:lpstr>Open Sans ExtraBold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khach0387375250@outlook.com</dc:creator>
  <cp:lastModifiedBy>khach0387375250@outlook.com</cp:lastModifiedBy>
  <cp:revision>1</cp:revision>
  <dcterms:created xsi:type="dcterms:W3CDTF">2025-02-14T12:59:53Z</dcterms:created>
  <dcterms:modified xsi:type="dcterms:W3CDTF">2025-02-14T13:36:43Z</dcterms:modified>
</cp:coreProperties>
</file>