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9" r:id="rId6"/>
    <p:sldId id="263" r:id="rId7"/>
    <p:sldId id="281" r:id="rId8"/>
    <p:sldId id="278" r:id="rId9"/>
    <p:sldId id="279" r:id="rId10"/>
    <p:sldId id="26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CCFF"/>
    <a:srgbClr val="FFFF99"/>
    <a:srgbClr val="6699FF"/>
    <a:srgbClr val="66FFFF"/>
    <a:srgbClr val="FFCCFF"/>
    <a:srgbClr val="FF6600"/>
    <a:srgbClr val="00CC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9A62-45A2-4E6D-9287-9CAF9CB65E0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oangthuha31593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fif"/><Relationship Id="rId5" Type="http://schemas.openxmlformats.org/officeDocument/2006/relationships/image" Target="../media/image19.jf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8.jf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7BB99-57CB-C772-85C5-D3B4A61306B3}"/>
              </a:ext>
            </a:extLst>
          </p:cNvPr>
          <p:cNvSpPr txBox="1"/>
          <p:nvPr/>
        </p:nvSpPr>
        <p:spPr>
          <a:xfrm>
            <a:off x="2948472" y="680902"/>
            <a:ext cx="617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Ngày hội CNTT và chuyển đổi số năm 2025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52A58-8B5E-F45F-5305-C62DCEF7B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34" y="1649850"/>
            <a:ext cx="1143732" cy="11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0103F-7920-20AF-8ADD-D097BD84C77C}"/>
              </a:ext>
            </a:extLst>
          </p:cNvPr>
          <p:cNvSpPr txBox="1"/>
          <p:nvPr/>
        </p:nvSpPr>
        <p:spPr>
          <a:xfrm>
            <a:off x="3009900" y="3036850"/>
            <a:ext cx="6172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Bài giảng điện tử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4 nhận biết chữ số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2000">
                <a:latin typeface="+mj-lt"/>
              </a:rPr>
              <a:t>Lứa </a:t>
            </a:r>
            <a:r>
              <a:rPr lang="vi-VN" sz="2000" dirty="0">
                <a:latin typeface="+mj-lt"/>
              </a:rPr>
              <a:t>tuổi: 4 -5 tuổi</a:t>
            </a:r>
          </a:p>
          <a:p>
            <a:pPr algn="ctr"/>
            <a:r>
              <a:rPr lang="vi-VN" sz="2000" dirty="0">
                <a:latin typeface="+mj-lt"/>
              </a:rPr>
              <a:t>Giáo viên: Nguyễn Thị Dương</a:t>
            </a:r>
          </a:p>
          <a:p>
            <a:pPr algn="ctr"/>
            <a:r>
              <a:rPr lang="vi-VN" sz="2000" dirty="0">
                <a:latin typeface="+mj-lt"/>
              </a:rPr>
              <a:t>Email: nguyenthiduong531991</a:t>
            </a:r>
            <a:r>
              <a:rPr lang="vi-VN" sz="20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dirty="0">
                <a:latin typeface="+mj-lt"/>
              </a:rPr>
              <a:t>Điện thoại: 0349616192</a:t>
            </a:r>
          </a:p>
          <a:p>
            <a:pPr algn="ctr"/>
            <a:r>
              <a:rPr lang="vi-VN" sz="2000" dirty="0">
                <a:latin typeface="+mj-lt"/>
              </a:rPr>
              <a:t>Đơn vị: Trường màm non Hoa Hướng Dương</a:t>
            </a:r>
          </a:p>
          <a:p>
            <a:pPr algn="ctr"/>
            <a:r>
              <a:rPr lang="vi-VN" sz="2000" dirty="0">
                <a:latin typeface="+mj-lt"/>
              </a:rPr>
              <a:t>Tháng 2 năm 2025</a:t>
            </a:r>
          </a:p>
        </p:txBody>
      </p:sp>
    </p:spTree>
    <p:extLst>
      <p:ext uri="{BB962C8B-B14F-4D97-AF65-F5344CB8AC3E}">
        <p14:creationId xmlns:p14="http://schemas.microsoft.com/office/powerpoint/2010/main" val="8200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" y="0"/>
            <a:ext cx="124759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3737" y="109835"/>
            <a:ext cx="577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1456816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369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369" y="1397000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1788241"/>
            <a:ext cx="1550838" cy="136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1959906"/>
            <a:ext cx="1117600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4561359"/>
            <a:ext cx="1054100" cy="105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4516909"/>
            <a:ext cx="1143000" cy="1143000"/>
          </a:xfrm>
          <a:prstGeom prst="rect">
            <a:avLst/>
          </a:prstGeom>
        </p:spPr>
      </p:pic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5997388" y="6104409"/>
            <a:ext cx="551330" cy="538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2200853"/>
            <a:ext cx="120978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Kính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khỏe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phúc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0"/>
            <a:ext cx="1249225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0008" y="1387989"/>
            <a:ext cx="2743200" cy="2497540"/>
            <a:chOff x="477672" y="1201003"/>
            <a:chExt cx="2743200" cy="2497540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477672" y="1201003"/>
              <a:ext cx="2743200" cy="2497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22" y="1378802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72" y="2281238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0" y="2331273"/>
              <a:ext cx="1227100" cy="1147762"/>
            </a:xfrm>
            <a:prstGeom prst="rect">
              <a:avLst/>
            </a:prstGeom>
            <a:grpFill/>
          </p:spPr>
        </p:pic>
      </p:grpSp>
      <p:sp>
        <p:nvSpPr>
          <p:cNvPr id="14" name="Rectangle 13"/>
          <p:cNvSpPr/>
          <p:nvPr/>
        </p:nvSpPr>
        <p:spPr>
          <a:xfrm>
            <a:off x="1309982" y="259961"/>
            <a:ext cx="1047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8827" y="5438499"/>
            <a:ext cx="1359941" cy="144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C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82401" y="1326101"/>
            <a:ext cx="2777189" cy="2497540"/>
            <a:chOff x="3982401" y="1326101"/>
            <a:chExt cx="2777189" cy="2497540"/>
          </a:xfrm>
        </p:grpSpPr>
        <p:sp>
          <p:nvSpPr>
            <p:cNvPr id="16" name="Oval 15"/>
            <p:cNvSpPr/>
            <p:nvPr/>
          </p:nvSpPr>
          <p:spPr>
            <a:xfrm>
              <a:off x="4016390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01" y="1970939"/>
              <a:ext cx="1485222" cy="148522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556" y="1943778"/>
              <a:ext cx="1485222" cy="148522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62038" y="1326101"/>
            <a:ext cx="2743200" cy="2497540"/>
            <a:chOff x="8062038" y="1326101"/>
            <a:chExt cx="2743200" cy="2497540"/>
          </a:xfrm>
        </p:grpSpPr>
        <p:sp>
          <p:nvSpPr>
            <p:cNvPr id="21" name="Oval 20"/>
            <p:cNvSpPr/>
            <p:nvPr/>
          </p:nvSpPr>
          <p:spPr>
            <a:xfrm>
              <a:off x="8062038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93" y="1970939"/>
              <a:ext cx="1195889" cy="1195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3125 0.2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9831 -0.12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516" y="189270"/>
            <a:ext cx="122827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8102" y="2920419"/>
            <a:ext cx="2522210" cy="1705508"/>
            <a:chOff x="740282" y="1215189"/>
            <a:chExt cx="1972500" cy="1756611"/>
          </a:xfrm>
        </p:grpSpPr>
        <p:sp>
          <p:nvSpPr>
            <p:cNvPr id="7" name="Rounded Rectangle 6"/>
            <p:cNvSpPr/>
            <p:nvPr/>
          </p:nvSpPr>
          <p:spPr>
            <a:xfrm>
              <a:off x="830179" y="1215189"/>
              <a:ext cx="1792705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82" y="1333601"/>
              <a:ext cx="1189941" cy="9192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98" y="2127583"/>
              <a:ext cx="1092768" cy="844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51" y="1393787"/>
              <a:ext cx="1119031" cy="8645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093053" y="859989"/>
            <a:ext cx="2258632" cy="1756611"/>
            <a:chOff x="2404320" y="659355"/>
            <a:chExt cx="2258632" cy="1756611"/>
          </a:xfrm>
        </p:grpSpPr>
        <p:sp>
          <p:nvSpPr>
            <p:cNvPr id="14" name="Rounded Rectangle 13"/>
            <p:cNvSpPr/>
            <p:nvPr/>
          </p:nvSpPr>
          <p:spPr>
            <a:xfrm>
              <a:off x="2404320" y="659355"/>
              <a:ext cx="2258632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1" y="1055537"/>
              <a:ext cx="1114675" cy="937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71" y="1055537"/>
              <a:ext cx="1114675" cy="93723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10585" y="4997888"/>
            <a:ext cx="2296111" cy="1756611"/>
            <a:chOff x="2110585" y="4997888"/>
            <a:chExt cx="2296111" cy="1756611"/>
          </a:xfrm>
        </p:grpSpPr>
        <p:sp>
          <p:nvSpPr>
            <p:cNvPr id="19" name="Rounded Rectangle 18"/>
            <p:cNvSpPr/>
            <p:nvPr/>
          </p:nvSpPr>
          <p:spPr>
            <a:xfrm>
              <a:off x="2110585" y="4997888"/>
              <a:ext cx="2296111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005" y="5083852"/>
              <a:ext cx="1432509" cy="1432509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/>
        </p:nvSpPr>
        <p:spPr>
          <a:xfrm>
            <a:off x="8963985" y="2897315"/>
            <a:ext cx="1720516" cy="1817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42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00023 L -0.14557 0.0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7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87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446894" y="1306766"/>
            <a:ext cx="2057454" cy="205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87" y="583371"/>
            <a:ext cx="9566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Đếm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1974133" y="1306768"/>
            <a:ext cx="2057454" cy="20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3560378" y="1378449"/>
            <a:ext cx="2057454" cy="205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5164401" y="1378449"/>
            <a:ext cx="2057454" cy="20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5875" y="1942301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2" y="3429000"/>
            <a:ext cx="1397286" cy="168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65" y="3482358"/>
            <a:ext cx="1397286" cy="168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07" y="3482358"/>
            <a:ext cx="1397286" cy="1680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9" y="3482358"/>
            <a:ext cx="1397286" cy="16801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1198" y="3747678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1353" y="1492623"/>
            <a:ext cx="3442447" cy="390101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6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78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8700" y="0"/>
            <a:ext cx="965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5400" b="0" cap="none" spc="0" dirty="0">
              <a:ln w="0"/>
              <a:solidFill>
                <a:srgbClr val="66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6236" y="1595437"/>
            <a:ext cx="2639357" cy="2269338"/>
            <a:chOff x="496236" y="1671638"/>
            <a:chExt cx="3004202" cy="2157412"/>
          </a:xfrm>
        </p:grpSpPr>
        <p:sp>
          <p:nvSpPr>
            <p:cNvPr id="2" name="Rounded Rectangle 1"/>
            <p:cNvSpPr/>
            <p:nvPr/>
          </p:nvSpPr>
          <p:spPr>
            <a:xfrm>
              <a:off x="496236" y="1671638"/>
              <a:ext cx="3004202" cy="21574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04" y="2264867"/>
              <a:ext cx="1319211" cy="1319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515" y="2233912"/>
              <a:ext cx="1319211" cy="13192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278856" y="4165978"/>
            <a:ext cx="2671655" cy="2167184"/>
            <a:chOff x="496236" y="4177308"/>
            <a:chExt cx="3004202" cy="2130920"/>
          </a:xfrm>
        </p:grpSpPr>
        <p:sp>
          <p:nvSpPr>
            <p:cNvPr id="10" name="Rounded Rectangle 9"/>
            <p:cNvSpPr/>
            <p:nvPr/>
          </p:nvSpPr>
          <p:spPr>
            <a:xfrm>
              <a:off x="496236" y="4177308"/>
              <a:ext cx="3004202" cy="21309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3" y="4403930"/>
              <a:ext cx="1885483" cy="18854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54223" y="1595437"/>
            <a:ext cx="2671655" cy="2269338"/>
            <a:chOff x="7372350" y="1604366"/>
            <a:chExt cx="2886075" cy="2233613"/>
          </a:xfrm>
        </p:grpSpPr>
        <p:sp>
          <p:nvSpPr>
            <p:cNvPr id="11" name="Rounded Rectangle 10"/>
            <p:cNvSpPr/>
            <p:nvPr/>
          </p:nvSpPr>
          <p:spPr>
            <a:xfrm>
              <a:off x="7372350" y="1604366"/>
              <a:ext cx="2886075" cy="222468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412" y="2771776"/>
              <a:ext cx="1057274" cy="10572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310" y="1736230"/>
              <a:ext cx="1057274" cy="1057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975" y="1736230"/>
              <a:ext cx="1057274" cy="10572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1" y="2780705"/>
              <a:ext cx="1057274" cy="105727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6236" y="4165978"/>
            <a:ext cx="2668007" cy="2111830"/>
            <a:chOff x="7372350" y="4177308"/>
            <a:chExt cx="2886075" cy="2035671"/>
          </a:xfrm>
        </p:grpSpPr>
        <p:sp>
          <p:nvSpPr>
            <p:cNvPr id="8" name="Rounded Rectangle 7"/>
            <p:cNvSpPr/>
            <p:nvPr/>
          </p:nvSpPr>
          <p:spPr>
            <a:xfrm>
              <a:off x="7372350" y="4177308"/>
              <a:ext cx="2886075" cy="203567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43" y="4895204"/>
              <a:ext cx="852488" cy="7973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437" y="4925616"/>
              <a:ext cx="852488" cy="7973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87" y="4934967"/>
              <a:ext cx="852488" cy="79737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1" y="2924472"/>
            <a:ext cx="1495424" cy="14954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42647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51860" y="2911637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175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0174" y="2912591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3434" y="2937800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4807" y="2951128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2354351"/>
            <a:ext cx="1074649" cy="10746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4857381"/>
            <a:ext cx="1078119" cy="10781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93" y="4748224"/>
            <a:ext cx="1068669" cy="10686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1" y="2149010"/>
            <a:ext cx="1555804" cy="13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0" animBg="1"/>
      <p:bldP spid="29" grpId="0" animBg="1"/>
      <p:bldP spid="2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" y="1693"/>
            <a:ext cx="12195012" cy="685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5515" y="1693"/>
            <a:ext cx="698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03343" y="1370820"/>
            <a:ext cx="2326342" cy="2622176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780721" y="1476838"/>
            <a:ext cx="2326342" cy="2622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8178248" y="1476838"/>
            <a:ext cx="2326342" cy="2622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78248" y="6354418"/>
            <a:ext cx="530087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0370" y="331711"/>
            <a:ext cx="1257994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nối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nhóm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lượng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thẻ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0743" y="1300495"/>
            <a:ext cx="3211144" cy="2366682"/>
            <a:chOff x="120229" y="1691257"/>
            <a:chExt cx="3442447" cy="2366682"/>
          </a:xfrm>
        </p:grpSpPr>
        <p:sp>
          <p:nvSpPr>
            <p:cNvPr id="4" name="Oval 3"/>
            <p:cNvSpPr/>
            <p:nvPr/>
          </p:nvSpPr>
          <p:spPr>
            <a:xfrm>
              <a:off x="120229" y="1691257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617" y="1893490"/>
              <a:ext cx="2479182" cy="1884444"/>
              <a:chOff x="538617" y="1893490"/>
              <a:chExt cx="2479182" cy="18844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963" y="1893490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453" y="2773554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88" y="2796826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7" y="1988522"/>
                <a:ext cx="1176346" cy="98110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841266" y="4566381"/>
            <a:ext cx="2839318" cy="2366682"/>
            <a:chOff x="7645647" y="4273742"/>
            <a:chExt cx="3442447" cy="2366682"/>
          </a:xfrm>
        </p:grpSpPr>
        <p:sp>
          <p:nvSpPr>
            <p:cNvPr id="7" name="Oval 6"/>
            <p:cNvSpPr/>
            <p:nvPr/>
          </p:nvSpPr>
          <p:spPr>
            <a:xfrm>
              <a:off x="7645647" y="4273742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257" y="4977210"/>
              <a:ext cx="1068660" cy="1099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41" y="4977210"/>
              <a:ext cx="1068660" cy="10990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564" y="4977210"/>
              <a:ext cx="1068660" cy="10990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" y="4243677"/>
            <a:ext cx="3052482" cy="2366682"/>
            <a:chOff x="98611" y="4491318"/>
            <a:chExt cx="3442447" cy="2366682"/>
          </a:xfrm>
        </p:grpSpPr>
        <p:sp>
          <p:nvSpPr>
            <p:cNvPr id="6" name="Oval 5"/>
            <p:cNvSpPr/>
            <p:nvPr/>
          </p:nvSpPr>
          <p:spPr>
            <a:xfrm>
              <a:off x="98611" y="449131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87" y="5106670"/>
              <a:ext cx="1183309" cy="9696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" y="5189858"/>
              <a:ext cx="1183309" cy="9696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606937" y="1488739"/>
            <a:ext cx="3073647" cy="2366682"/>
            <a:chOff x="7645647" y="1493388"/>
            <a:chExt cx="3442447" cy="2366682"/>
          </a:xfrm>
        </p:grpSpPr>
        <p:sp>
          <p:nvSpPr>
            <p:cNvPr id="8" name="Oval 7"/>
            <p:cNvSpPr/>
            <p:nvPr/>
          </p:nvSpPr>
          <p:spPr>
            <a:xfrm>
              <a:off x="7645647" y="149338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464" y="2204348"/>
              <a:ext cx="1358434" cy="1358434"/>
            </a:xfrm>
            <a:prstGeom prst="rect">
              <a:avLst/>
            </a:prstGeom>
          </p:spPr>
        </p:pic>
      </p:grpSp>
      <p:sp>
        <p:nvSpPr>
          <p:cNvPr id="25" name="Left Arrow 24">
            <a:hlinkClick r:id="rId8" action="ppaction://hlinksldjump"/>
          </p:cNvPr>
          <p:cNvSpPr/>
          <p:nvPr/>
        </p:nvSpPr>
        <p:spPr>
          <a:xfrm>
            <a:off x="3576918" y="6368910"/>
            <a:ext cx="564776" cy="473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05644" y="5098895"/>
            <a:ext cx="1560541" cy="1759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>
          <a:xfrm>
            <a:off x="5096435" y="6368910"/>
            <a:ext cx="406773" cy="56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2361 L 0.20391 0.12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5456 -0.26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5302" cy="6736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265" y="121024"/>
            <a:ext cx="833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Thêm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đủ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lượng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98176" y="1775011"/>
            <a:ext cx="6880287" cy="3684494"/>
            <a:chOff x="-256905" y="1775011"/>
            <a:chExt cx="6880287" cy="3684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05" y="1775011"/>
              <a:ext cx="6880287" cy="36844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3" y="2666440"/>
              <a:ext cx="2237534" cy="16759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28" y="2677092"/>
              <a:ext cx="2237534" cy="16759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413" y="2651516"/>
              <a:ext cx="2237534" cy="16759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004568" y="3950365"/>
            <a:ext cx="3613206" cy="1683952"/>
            <a:chOff x="7780360" y="3924225"/>
            <a:chExt cx="3613206" cy="16839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360" y="3924225"/>
              <a:ext cx="2237534" cy="16759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032" y="3932186"/>
              <a:ext cx="2237534" cy="167599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07" y="1870239"/>
            <a:ext cx="2237534" cy="1675991"/>
          </a:xfrm>
          <a:prstGeom prst="rect">
            <a:avLst/>
          </a:prstGeom>
        </p:spPr>
      </p:pic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55021" y="6194629"/>
            <a:ext cx="427090" cy="60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558552" y="6190163"/>
            <a:ext cx="551329" cy="546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2547 L -0.38724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164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PCHOMEMBR</dc:creator>
  <cp:lastModifiedBy>khach0387375250@outlook.com</cp:lastModifiedBy>
  <cp:revision>41</cp:revision>
  <dcterms:created xsi:type="dcterms:W3CDTF">2021-11-05T02:22:29Z</dcterms:created>
  <dcterms:modified xsi:type="dcterms:W3CDTF">2025-02-14T15:13:53Z</dcterms:modified>
</cp:coreProperties>
</file>