
<file path=[Content_Types].xml><?xml version="1.0" encoding="utf-8"?>
<Types xmlns="http://schemas.openxmlformats.org/package/2006/content-types">
  <Default Extension="png" ContentType="image/png"/>
  <Default Extension="jpeg" ContentType="image/jpeg"/>
  <Default Extension="m4a" ContentType="audio/mp4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60" r:id="rId2"/>
    <p:sldId id="261" r:id="rId3"/>
    <p:sldId id="257" r:id="rId4"/>
    <p:sldId id="263" r:id="rId5"/>
    <p:sldId id="258" r:id="rId6"/>
    <p:sldId id="270" r:id="rId7"/>
    <p:sldId id="259" r:id="rId8"/>
    <p:sldId id="269" r:id="rId9"/>
    <p:sldId id="265" r:id="rId10"/>
    <p:sldId id="266" r:id="rId11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7" d="100"/>
          <a:sy n="77" d="100"/>
        </p:scale>
        <p:origin x="1122" y="8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16/4/2025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16/4/2025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16/4/2025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16/4/2025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16/4/2025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16/4/2025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16/4/2025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16/4/2025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16/4/2025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16/4/2025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F54D82-6123-454E-91A9-54EDF15B3118}" type="datetimeFigureOut">
              <a:rPr lang="en-US" smtClean="0"/>
              <a:pPr/>
              <a:t>16/4/2025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AF54D82-6123-454E-91A9-54EDF15B3118}" type="datetimeFigureOut">
              <a:rPr lang="en-US" smtClean="0"/>
              <a:pPr/>
              <a:t>16/4/2025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9B568883-0CF3-479A-B117-66DAD83FA7F6}" type="slidenum">
              <a:rPr lang="en-US" smtClean="0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3" Type="http://schemas.openxmlformats.org/officeDocument/2006/relationships/image" Target="../media/image10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12345.mp3" TargetMode="External"/><Relationship Id="rId4" Type="http://schemas.openxmlformats.org/officeDocument/2006/relationships/image" Target="../media/image11.png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nh&#7841;c%20tr&#242;%20ch&#417;i\fuego%2033'.mp3" TargetMode="External"/><Relationship Id="rId4" Type="http://schemas.openxmlformats.org/officeDocument/2006/relationships/image" Target="../media/image3.png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nh&#7841;c%20tr&#242;%20ch&#417;i\fuego%201'.mp3" TargetMode="External"/><Relationship Id="rId4" Type="http://schemas.openxmlformats.org/officeDocument/2006/relationships/image" Target="../media/image4.png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7.png"/><Relationship Id="rId4" Type="http://schemas.openxmlformats.org/officeDocument/2006/relationships/image" Target="../media/image6.png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nh&#7841;c%20tr&#242;%20ch&#417;i\fuego%201'.mp3" TargetMode="External"/><Relationship Id="rId4" Type="http://schemas.openxmlformats.org/officeDocument/2006/relationships/image" Target="../media/image4.png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7.xml"/><Relationship Id="rId2" Type="http://schemas.openxmlformats.org/officeDocument/2006/relationships/audio" Target="../media/media1.m4a"/><Relationship Id="rId1" Type="http://schemas.microsoft.com/office/2007/relationships/media" Target="../media/media1.m4a"/><Relationship Id="rId5" Type="http://schemas.openxmlformats.org/officeDocument/2006/relationships/image" Target="../media/image7.png"/><Relationship Id="rId4" Type="http://schemas.openxmlformats.org/officeDocument/2006/relationships/image" Target="../media/image9.png"/></Relationships>
</file>

<file path=ppt/slides/_rels/slide9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jpeg"/><Relationship Id="rId2" Type="http://schemas.openxmlformats.org/officeDocument/2006/relationships/slideLayout" Target="../slideLayouts/slideLayout7.xml"/><Relationship Id="rId1" Type="http://schemas.openxmlformats.org/officeDocument/2006/relationships/audio" Target="file:///C:\Users\Admin\Downloads\nh&#7841;c%20tr&#242;%20ch&#417;i\fuego%201'.mp3" TargetMode="External"/><Relationship Id="rId4" Type="http://schemas.openxmlformats.org/officeDocument/2006/relationships/image" Target="../media/image4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447800" y="685800"/>
            <a:ext cx="6705600" cy="64633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UỶ BAN NHÂN DÂN QUẬN LONG BIÊN</a:t>
            </a:r>
            <a:endParaRPr lang="en-US" b="1" dirty="0" smtClean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  <a:p>
            <a:pPr algn="ctr"/>
            <a:r>
              <a:rPr lang="en-US" b="1" dirty="0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TRƯỜNG MẦM </a:t>
            </a:r>
            <a:r>
              <a:rPr lang="en-US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NON </a:t>
            </a:r>
            <a:r>
              <a:rPr lang="en-US" b="1" smtClean="0">
                <a:solidFill>
                  <a:srgbClr val="002060"/>
                </a:solidFill>
                <a:latin typeface="Times New Roman" pitchFamily="18" charset="0"/>
                <a:cs typeface="Times New Roman" pitchFamily="18" charset="0"/>
              </a:rPr>
              <a:t>HOA HƯỚNG DƯƠNG</a:t>
            </a:r>
            <a:endParaRPr lang="en-US" b="1" dirty="0">
              <a:solidFill>
                <a:srgbClr val="00206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5" name="Rectangle 4"/>
          <p:cNvSpPr/>
          <p:nvPr/>
        </p:nvSpPr>
        <p:spPr>
          <a:xfrm>
            <a:off x="489037" y="2877995"/>
            <a:ext cx="8382000" cy="2514600"/>
          </a:xfrm>
          <a:prstGeom prst="rect">
            <a:avLst/>
          </a:prstGeom>
          <a:noFill/>
        </p:spPr>
        <p:txBody>
          <a:bodyPr wrap="none" lIns="91440" tIns="45720" rIns="91440" bIns="45720">
            <a:prstTxWarp prst="textArchUp">
              <a:avLst/>
            </a:prstTxWarp>
            <a:spAutoFit/>
            <a:scene3d>
              <a:camera prst="orthographicFront"/>
              <a:lightRig rig="soft" dir="tl">
                <a:rot lat="0" lon="0" rev="0"/>
              </a:lightRig>
            </a:scene3d>
            <a:sp3d contourW="25400" prstMaterial="matte">
              <a:bevelT w="25400" h="55880" prst="artDeco"/>
              <a:contourClr>
                <a:schemeClr val="accent2">
                  <a:tint val="20000"/>
                </a:schemeClr>
              </a:contourClr>
            </a:sp3d>
          </a:bodyPr>
          <a:lstStyle/>
          <a:p>
            <a:pPr algn="ctr"/>
            <a:r>
              <a:rPr lang="en-US" sz="4000" b="1" cap="none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</a:rPr>
              <a:t>LĨNH VỰC PHÁT TRIỂN NHẬN THỨC</a:t>
            </a:r>
            <a:endParaRPr lang="en-US" sz="4000" b="1" cap="none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</a:endParaRPr>
          </a:p>
        </p:txBody>
      </p:sp>
      <p:sp>
        <p:nvSpPr>
          <p:cNvPr id="6" name="TextBox 5"/>
          <p:cNvSpPr txBox="1"/>
          <p:nvPr/>
        </p:nvSpPr>
        <p:spPr>
          <a:xfrm>
            <a:off x="1981200" y="3462403"/>
            <a:ext cx="548640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HOẠT ĐỘNG LÀM QUEN VỚI TOÁN</a:t>
            </a:r>
            <a:endParaRPr lang="en-US" sz="2400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489037" y="4394537"/>
            <a:ext cx="8077200" cy="110799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Đề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tài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Ôn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đếm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nhận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nhóm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đối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tượng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phạm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smtClean="0">
                <a:latin typeface="Times New Roman" pitchFamily="18" charset="0"/>
                <a:cs typeface="Times New Roman" pitchFamily="18" charset="0"/>
              </a:rPr>
              <a:t>vi 5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Lứa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r>
              <a:rPr lang="en-US" sz="2400" b="1" dirty="0" smtClean="0">
                <a:latin typeface="Times New Roman" pitchFamily="18" charset="0"/>
                <a:cs typeface="Times New Roman" pitchFamily="18" charset="0"/>
              </a:rPr>
              <a:t>: 4-5 </a:t>
            </a:r>
            <a:r>
              <a:rPr lang="en-US" sz="2400" b="1" dirty="0" err="1" smtClean="0">
                <a:latin typeface="Times New Roman" pitchFamily="18" charset="0"/>
                <a:cs typeface="Times New Roman" pitchFamily="18" charset="0"/>
              </a:rPr>
              <a:t>tuổi</a:t>
            </a:r>
            <a:endParaRPr lang="en-US" sz="2400" b="1" dirty="0" smtClean="0">
              <a:latin typeface="Times New Roman" pitchFamily="18" charset="0"/>
              <a:cs typeface="Times New Roman" pitchFamily="18" charset="0"/>
            </a:endParaRPr>
          </a:p>
          <a:p>
            <a:endParaRPr lang="en-US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9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pic>
        <p:nvPicPr>
          <p:cNvPr id="5" name="12345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924800" y="5638800"/>
            <a:ext cx="1219200" cy="1219200"/>
          </a:xfrm>
          <a:prstGeom prst="rect">
            <a:avLst/>
          </a:prstGeom>
        </p:spPr>
      </p:pic>
      <p:sp>
        <p:nvSpPr>
          <p:cNvPr id="6" name="TextBox 5"/>
          <p:cNvSpPr txBox="1"/>
          <p:nvPr/>
        </p:nvSpPr>
        <p:spPr>
          <a:xfrm>
            <a:off x="1905000" y="3505200"/>
            <a:ext cx="5486400" cy="1752600"/>
          </a:xfrm>
          <a:prstGeom prst="rect">
            <a:avLst/>
          </a:prstGeom>
          <a:noFill/>
        </p:spPr>
        <p:txBody>
          <a:bodyPr wrap="none" rtlCol="0">
            <a:prstTxWarp prst="textArchUp">
              <a:avLst/>
            </a:prstTxWarp>
            <a:spAutoFit/>
          </a:bodyPr>
          <a:lstStyle/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KÍNH CHÚC QUÍ THẦY CÔ </a:t>
            </a:r>
          </a:p>
          <a:p>
            <a:pPr algn="ctr"/>
            <a:r>
              <a:rPr lang="en-US" sz="4800" b="1" dirty="0" smtClean="0">
                <a:solidFill>
                  <a:srgbClr val="FF0000"/>
                </a:solidFill>
              </a:rPr>
              <a:t>SỨC KHỎE VÀ THÀNH CÔNG</a:t>
            </a:r>
            <a:endParaRPr lang="en-US" sz="48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116559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3" descr="7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5" name="TextBox 4"/>
          <p:cNvSpPr txBox="1"/>
          <p:nvPr/>
        </p:nvSpPr>
        <p:spPr>
          <a:xfrm>
            <a:off x="1371600" y="1981200"/>
            <a:ext cx="6871625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</a:rPr>
              <a:t>Trò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chơi</a:t>
            </a:r>
            <a:r>
              <a:rPr lang="en-US" sz="6600" b="1" dirty="0" smtClean="0">
                <a:solidFill>
                  <a:srgbClr val="FF0000"/>
                </a:solidFill>
              </a:rPr>
              <a:t>: Tai </a:t>
            </a:r>
            <a:r>
              <a:rPr lang="en-US" sz="6600" b="1" dirty="0" err="1" smtClean="0">
                <a:solidFill>
                  <a:srgbClr val="FF0000"/>
                </a:solidFill>
              </a:rPr>
              <a:t>ai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tinh</a:t>
            </a:r>
            <a:endParaRPr lang="en-US" sz="66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00200" y="2362200"/>
            <a:ext cx="63073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</a:rPr>
              <a:t>Trò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chơi</a:t>
            </a:r>
            <a:r>
              <a:rPr lang="en-US" sz="6600" b="1" dirty="0" smtClean="0">
                <a:solidFill>
                  <a:srgbClr val="FF0000"/>
                </a:solidFill>
              </a:rPr>
              <a:t>: </a:t>
            </a:r>
            <a:r>
              <a:rPr lang="en-US" sz="6600" b="1" dirty="0" err="1" smtClean="0">
                <a:solidFill>
                  <a:srgbClr val="FF0000"/>
                </a:solidFill>
              </a:rPr>
              <a:t>Ghi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nhớ</a:t>
            </a:r>
            <a:endParaRPr lang="en-US" sz="6600" b="1" dirty="0">
              <a:solidFill>
                <a:srgbClr val="FF0000"/>
              </a:solidFill>
            </a:endParaRPr>
          </a:p>
        </p:txBody>
      </p:sp>
      <p:pic>
        <p:nvPicPr>
          <p:cNvPr id="5" name="fuego 33'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696200" y="5410200"/>
            <a:ext cx="1447800" cy="14478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3322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8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600200" y="2362200"/>
            <a:ext cx="6307304" cy="1107996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en-US" sz="6600" b="1" dirty="0" err="1" smtClean="0">
                <a:solidFill>
                  <a:srgbClr val="FF0000"/>
                </a:solidFill>
              </a:rPr>
              <a:t>Trò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chơi</a:t>
            </a:r>
            <a:r>
              <a:rPr lang="en-US" sz="6600" b="1" dirty="0" smtClean="0">
                <a:solidFill>
                  <a:srgbClr val="FF0000"/>
                </a:solidFill>
              </a:rPr>
              <a:t>: </a:t>
            </a:r>
            <a:r>
              <a:rPr lang="en-US" sz="6600" b="1" dirty="0" err="1" smtClean="0">
                <a:solidFill>
                  <a:srgbClr val="FF0000"/>
                </a:solidFill>
              </a:rPr>
              <a:t>Ghi</a:t>
            </a:r>
            <a:r>
              <a:rPr lang="en-US" sz="6600" b="1" dirty="0" smtClean="0">
                <a:solidFill>
                  <a:srgbClr val="FF0000"/>
                </a:solidFill>
              </a:rPr>
              <a:t> </a:t>
            </a:r>
            <a:r>
              <a:rPr lang="en-US" sz="6600" b="1" dirty="0" err="1" smtClean="0">
                <a:solidFill>
                  <a:srgbClr val="FF0000"/>
                </a:solidFill>
              </a:rPr>
              <a:t>nhớ</a:t>
            </a:r>
            <a:endParaRPr lang="en-US" sz="6600" b="1" dirty="0">
              <a:solidFill>
                <a:srgbClr val="FF0000"/>
              </a:solidFill>
            </a:endParaRPr>
          </a:p>
        </p:txBody>
      </p:sp>
      <p:pic>
        <p:nvPicPr>
          <p:cNvPr id="6" name="fuego 1'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7924800" y="5715000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198" fill="hold"/>
                                        <p:tgtEl>
                                          <p:spTgt spid="6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6"/>
                </p:tgtEl>
              </p:cMediaNode>
            </p:audio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13.jpg"/>
          <p:cNvPicPr>
            <a:picLocks noChangeAspect="1"/>
          </p:cNvPicPr>
          <p:nvPr/>
        </p:nvPicPr>
        <p:blipFill>
          <a:blip r:embed="rId2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71600" y="1905000"/>
            <a:ext cx="67818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Trò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chơi</a:t>
            </a:r>
            <a:r>
              <a:rPr lang="en-US" sz="6000" b="1" dirty="0" smtClean="0">
                <a:solidFill>
                  <a:srgbClr val="FF0000"/>
                </a:solidFill>
              </a:rPr>
              <a:t>: </a:t>
            </a:r>
          </a:p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Bàn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tay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kì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diệu</a:t>
            </a:r>
            <a:endParaRPr lang="en-US" sz="6000" b="1" dirty="0">
              <a:solidFill>
                <a:srgbClr val="FF0000"/>
              </a:solidFill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081989" y="792698"/>
            <a:ext cx="4980021" cy="5272604"/>
          </a:xfrm>
          <a:prstGeom prst="rect">
            <a:avLst/>
          </a:prstGeom>
        </p:spPr>
      </p:pic>
      <p:sp>
        <p:nvSpPr>
          <p:cNvPr id="3" name="Isosceles Triangle 2"/>
          <p:cNvSpPr/>
          <p:nvPr/>
        </p:nvSpPr>
        <p:spPr>
          <a:xfrm rot="15096932">
            <a:off x="6807753" y="1091616"/>
            <a:ext cx="508515" cy="1853465"/>
          </a:xfrm>
          <a:prstGeom prst="triangle">
            <a:avLst/>
          </a:prstGeom>
          <a:solidFill>
            <a:srgbClr val="F11B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4" name="Rectangle 3"/>
          <p:cNvSpPr/>
          <p:nvPr/>
        </p:nvSpPr>
        <p:spPr>
          <a:xfrm>
            <a:off x="6876256" y="5889029"/>
            <a:ext cx="1944216" cy="67187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latin typeface=".VnAvant" pitchFamily="34" charset="0"/>
              </a:rPr>
              <a:t>Quay</a:t>
            </a:r>
            <a:endParaRPr lang="en-US" sz="4000">
              <a:latin typeface=".VnAvant" pitchFamily="34" charset="0"/>
            </a:endParaRPr>
          </a:p>
        </p:txBody>
      </p:sp>
      <p:pic>
        <p:nvPicPr>
          <p:cNvPr id="5" name="nhac quay banh xe.m4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8210872" y="-1463674"/>
            <a:ext cx="609600" cy="6096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020887254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4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8" presetClass="emph" presetSubtype="0" repeatCount="300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6" dur="20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7" presetID="26" presetClass="emph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8" dur="500" tmFilter="0, 0; .2, .5; .8, .5; 1, 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9" dur="250" autoRev="1" fill="hold"/>
                                        <p:tgtEl>
                                          <p:spTgt spid="4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5872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4"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  <p:bldLst>
      <p:bldP spid="4" grpId="0" animBg="1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71600" y="838200"/>
            <a:ext cx="632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Trò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chơi</a:t>
            </a:r>
            <a:r>
              <a:rPr lang="en-US" sz="6000" b="1" dirty="0" smtClean="0">
                <a:solidFill>
                  <a:srgbClr val="FF0000"/>
                </a:solidFill>
              </a:rPr>
              <a:t>: </a:t>
            </a:r>
          </a:p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Bé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khéo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tay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5" name="fuego 1'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077200" y="5867400"/>
            <a:ext cx="838200" cy="8382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5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198" fill="hold"/>
                                        <p:tgtEl>
                                          <p:spTgt spid="5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5"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5"/>
                </p:tgtEl>
              </p:cMediaNode>
            </p:audio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9" name="Picture 38"/>
          <p:cNvPicPr>
            <a:picLocks noChangeAspect="1"/>
          </p:cNvPicPr>
          <p:nvPr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918466" y="980728"/>
            <a:ext cx="5314939" cy="5153668"/>
          </a:xfrm>
          <a:prstGeom prst="rect">
            <a:avLst/>
          </a:prstGeom>
        </p:spPr>
      </p:pic>
      <p:sp>
        <p:nvSpPr>
          <p:cNvPr id="32" name="Rectangle 31"/>
          <p:cNvSpPr/>
          <p:nvPr/>
        </p:nvSpPr>
        <p:spPr>
          <a:xfrm>
            <a:off x="6876256" y="5889029"/>
            <a:ext cx="1944216" cy="67187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4000" b="1" smtClean="0">
                <a:latin typeface=".VnAvant" pitchFamily="34" charset="0"/>
              </a:rPr>
              <a:t>Quay</a:t>
            </a:r>
            <a:endParaRPr lang="en-US" sz="4000">
              <a:latin typeface=".VnAvant" pitchFamily="34" charset="0"/>
            </a:endParaRPr>
          </a:p>
        </p:txBody>
      </p:sp>
      <p:sp>
        <p:nvSpPr>
          <p:cNvPr id="38" name="Isosceles Triangle 37"/>
          <p:cNvSpPr/>
          <p:nvPr/>
        </p:nvSpPr>
        <p:spPr>
          <a:xfrm rot="15096932">
            <a:off x="6979150" y="1400023"/>
            <a:ext cx="508515" cy="1853465"/>
          </a:xfrm>
          <a:prstGeom prst="triangle">
            <a:avLst/>
          </a:prstGeom>
          <a:solidFill>
            <a:srgbClr val="F11BC8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pic>
        <p:nvPicPr>
          <p:cNvPr id="42" name="nhac quay banh xe.m4a">
            <a:hlinkClick r:id="" action="ppaction://media"/>
          </p:cNvPr>
          <p:cNvPicPr>
            <a:picLocks noChangeAspect="1"/>
          </p:cNvPicPr>
          <p:nvPr>
            <a:audioFile r:link="rId2"/>
            <p:extLst>
              <p:ext uri="{DAA4B4D4-6D71-4841-9C94-3DE7FCFB9230}">
                <p14:media xmlns:p14="http://schemas.microsoft.com/office/powerpoint/2010/main" r:embed="rId1"/>
              </p:ext>
            </p:extLst>
          </p:nvPr>
        </p:nvPicPr>
        <p:blipFill>
          <a:blip r:embed="rId5" cstate="print"/>
          <a:stretch>
            <a:fillRect/>
          </a:stretch>
        </p:blipFill>
        <p:spPr>
          <a:xfrm>
            <a:off x="7888230" y="-1645096"/>
            <a:ext cx="609600" cy="609600"/>
          </a:xfrm>
          <a:prstGeom prst="rect">
            <a:avLst/>
          </a:prstGeom>
        </p:spPr>
      </p:pic>
      <p:sp>
        <p:nvSpPr>
          <p:cNvPr id="43" name="Isosceles Triangle 42"/>
          <p:cNvSpPr/>
          <p:nvPr/>
        </p:nvSpPr>
        <p:spPr>
          <a:xfrm rot="15096932">
            <a:off x="6979149" y="-72667"/>
            <a:ext cx="508515" cy="1853465"/>
          </a:xfrm>
          <a:prstGeom prst="triangle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30440395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restart="whenNotActive" fill="hold" evtFilter="cancelBubble" nodeType="interactiveSeq">
                <p:stCondLst>
                  <p:cond evt="onClick" delay="0">
                    <p:tgtEl>
                      <p:spTgt spid="32"/>
                    </p:tgtEl>
                  </p:cond>
                </p:stCondLst>
                <p:endSync evt="end" delay="0">
                  <p:rtn val="all"/>
                </p:endSync>
                <p:childTnLst>
                  <p:par>
                    <p:cTn id="3" fill="hold">
                      <p:stCondLst>
                        <p:cond delay="0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26" presetClass="emph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fade">
                                      <p:cBhvr>
                                        <p:cTn id="6" dur="500" tmFilter="0, 0; .2, .5; .8, .5; 1, 0"/>
                                        <p:tgtEl>
                                          <p:spTgt spid="32"/>
                                        </p:tgtEl>
                                      </p:cBhvr>
                                    </p:animEffect>
                                    <p:animScale>
                                      <p:cBhvr>
                                        <p:cTn id="7" dur="250" autoRev="1" fill="hold"/>
                                        <p:tgtEl>
                                          <p:spTgt spid="32"/>
                                        </p:tgtEl>
                                      </p:cBhvr>
                                      <p:by x="105000" y="105000"/>
                                    </p:animScale>
                                  </p:childTnLst>
                                </p:cTn>
                              </p:par>
                              <p:par>
                                <p:cTn id="8" presetID="8" presetClass="emph" presetSubtype="0" repeatCount="3000" fill="hold" nodeType="withEffect">
                                  <p:stCondLst>
                                    <p:cond delay="0"/>
                                  </p:stCondLst>
                                  <p:childTnLst>
                                    <p:animRot by="21600000">
                                      <p:cBhvr>
                                        <p:cTn id="9" dur="2000" fill="hold"/>
                                        <p:tgtEl>
                                          <p:spTgt spid="39"/>
                                        </p:tgtEl>
                                        <p:attrNameLst>
                                          <p:attrName>r</p:attrName>
                                        </p:attrNameLst>
                                      </p:cBhvr>
                                    </p:animRot>
                                  </p:childTnLst>
                                </p:cTn>
                              </p:par>
                              <p:par>
                                <p:cTn id="10" presetID="1" presetClass="mediacall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11" dur="5872" fill="hold"/>
                                        <p:tgtEl>
                                          <p:spTgt spid="42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nextCondLst>
                <p:cond evt="onClick" delay="0">
                  <p:tgtEl>
                    <p:spTgt spid="32"/>
                  </p:tgtEl>
                </p:cond>
              </p:nextCondLst>
            </p:seq>
            <p:audio>
              <p:cMediaNode vol="80000">
                <p:cTn id="12" fill="hold" display="0">
                  <p:stCondLst>
                    <p:cond delay="indefinite"/>
                  </p:stCondLst>
                  <p:endCondLst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2"/>
                </p:tgtEl>
              </p:cMediaNode>
            </p:audio>
          </p:childTnLst>
        </p:cTn>
      </p:par>
    </p:tnLst>
    <p:bldLst>
      <p:bldP spid="32" grpId="0" animBg="1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 descr="2.jpg"/>
          <p:cNvPicPr>
            <a:picLocks noChangeAspect="1"/>
          </p:cNvPicPr>
          <p:nvPr/>
        </p:nvPicPr>
        <p:blipFill>
          <a:blip r:embed="rId3" cstate="print"/>
          <a:stretch>
            <a:fillRect/>
          </a:stretch>
        </p:blipFill>
        <p:spPr>
          <a:xfrm>
            <a:off x="0" y="0"/>
            <a:ext cx="9144000" cy="68580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1371600" y="838200"/>
            <a:ext cx="6324600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Trò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chơi</a:t>
            </a:r>
            <a:r>
              <a:rPr lang="en-US" sz="6000" b="1" dirty="0" smtClean="0">
                <a:solidFill>
                  <a:srgbClr val="FF0000"/>
                </a:solidFill>
              </a:rPr>
              <a:t>: </a:t>
            </a:r>
          </a:p>
          <a:p>
            <a:pPr algn="ctr"/>
            <a:r>
              <a:rPr lang="en-US" sz="6000" b="1" dirty="0" err="1" smtClean="0">
                <a:solidFill>
                  <a:srgbClr val="FF0000"/>
                </a:solidFill>
              </a:rPr>
              <a:t>Bé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khéo</a:t>
            </a:r>
            <a:r>
              <a:rPr lang="en-US" sz="6000" b="1" dirty="0" smtClean="0">
                <a:solidFill>
                  <a:srgbClr val="FF0000"/>
                </a:solidFill>
              </a:rPr>
              <a:t> </a:t>
            </a:r>
            <a:r>
              <a:rPr lang="en-US" sz="6000" b="1" dirty="0" err="1" smtClean="0">
                <a:solidFill>
                  <a:srgbClr val="FF0000"/>
                </a:solidFill>
              </a:rPr>
              <a:t>tay</a:t>
            </a:r>
            <a:endParaRPr lang="en-US" sz="6000" b="1" dirty="0">
              <a:solidFill>
                <a:srgbClr val="FF0000"/>
              </a:solidFill>
            </a:endParaRPr>
          </a:p>
        </p:txBody>
      </p:sp>
      <p:pic>
        <p:nvPicPr>
          <p:cNvPr id="4" name="fuego 1'.mp3">
            <a:hlinkClick r:id="" action="ppaction://media"/>
          </p:cNvPr>
          <p:cNvPicPr>
            <a:picLocks noRot="1" noChangeAspect="1"/>
          </p:cNvPicPr>
          <p:nvPr>
            <a:audioFile r:link="rId1"/>
          </p:nvPr>
        </p:nvPicPr>
        <p:blipFill>
          <a:blip r:embed="rId4" cstate="print"/>
          <a:stretch>
            <a:fillRect/>
          </a:stretch>
        </p:blipFill>
        <p:spPr>
          <a:xfrm>
            <a:off x="8229600" y="5791200"/>
            <a:ext cx="914400" cy="914400"/>
          </a:xfrm>
          <a:prstGeom prst="rect">
            <a:avLst/>
          </a:prstGeom>
        </p:spPr>
      </p:pic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mediacall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cmd type="call" cmd="playFrom(0.0)">
                                      <p:cBhvr>
                                        <p:cTn id="6" dur="62198" fill="hold"/>
                                        <p:tgtEl>
                                          <p:spTgt spid="4"/>
                                        </p:tgtEl>
                                      </p:cBhvr>
                                    </p:cmd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  <p:audio>
              <p:cMediaNode>
                <p:cTn id="7" fill="hold" display="0">
                  <p:stCondLst>
                    <p:cond delay="indefinite"/>
                  </p:stCondLst>
                  <p:endCondLst>
                    <p:cond evt="onNext" delay="0">
                      <p:tgtEl>
                        <p:sldTgt/>
                      </p:tgtEl>
                    </p:cond>
                    <p:cond evt="onPrev" delay="0">
                      <p:tgtEl>
                        <p:sldTgt/>
                      </p:tgtEl>
                    </p:cond>
                    <p:cond evt="onStopAudio" delay="0">
                      <p:tgtEl>
                        <p:sldTgt/>
                      </p:tgtEl>
                    </p:cond>
                  </p:endCondLst>
                </p:cTn>
                <p:tgtEl>
                  <p:spTgt spid="4"/>
                </p:tgtEl>
              </p:cMediaNode>
            </p:audio>
          </p:childTnLst>
        </p:cTn>
      </p:par>
    </p:tnLst>
  </p:timing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1076</TotalTime>
  <Words>92</Words>
  <Application>Microsoft Office PowerPoint</Application>
  <PresentationFormat>On-screen Show (4:3)</PresentationFormat>
  <Paragraphs>19</Paragraphs>
  <Slides>10</Slides>
  <Notes>0</Notes>
  <HiddenSlides>0</HiddenSlides>
  <MMClips>7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.VnAvant</vt:lpstr>
      <vt:lpstr>Arial</vt:lpstr>
      <vt:lpstr>Calibri</vt:lpstr>
      <vt:lpstr>Times New Roman</vt:lpstr>
      <vt:lpstr>Office Theme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Windows User</dc:creator>
  <cp:lastModifiedBy>Administrator</cp:lastModifiedBy>
  <cp:revision>5</cp:revision>
  <dcterms:created xsi:type="dcterms:W3CDTF">2018-04-17T00:08:28Z</dcterms:created>
  <dcterms:modified xsi:type="dcterms:W3CDTF">2025-04-16T06:18:02Z</dcterms:modified>
</cp:coreProperties>
</file>