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5" r:id="rId4"/>
    <p:sldId id="266" r:id="rId5"/>
    <p:sldId id="263" r:id="rId6"/>
    <p:sldId id="261" r:id="rId7"/>
    <p:sldId id="262" r:id="rId8"/>
    <p:sldId id="271" r:id="rId9"/>
    <p:sldId id="264" r:id="rId10"/>
    <p:sldId id="267" r:id="rId11"/>
    <p:sldId id="268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12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86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8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0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41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77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7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0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5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3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44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32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FDE6F-9415-4521-BC5F-FAF4F28F15D5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6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1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ewVYdjJND0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192" y="0"/>
            <a:ext cx="9196192" cy="6957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57625"/>
            <a:ext cx="3667125" cy="3000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2700" y="3689753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Đề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tài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         :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4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tiết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1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tượng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 : 4-5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tuổi</a:t>
            </a:r>
            <a:endParaRPr lang="en-US" sz="2400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5900" y="1437921"/>
            <a:ext cx="61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kern="0" smtClean="0">
                <a:ln/>
                <a:latin typeface="Times New Roman" pitchFamily="18" charset="0"/>
                <a:cs typeface="Times New Roman" pitchFamily="18" charset="0"/>
              </a:rPr>
              <a:t>UỶ BAN NHÂN DÂN QUẬN </a:t>
            </a:r>
            <a:r>
              <a:rPr lang="en-US" b="1" kern="0">
                <a:ln/>
                <a:latin typeface="Times New Roman" pitchFamily="18" charset="0"/>
                <a:cs typeface="Times New Roman" pitchFamily="18" charset="0"/>
              </a:rPr>
              <a:t>LONG BIÊN</a:t>
            </a:r>
            <a:r>
              <a:rPr lang="en-US" sz="2800" b="1" kern="0">
                <a:ln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kern="0">
                <a:ln/>
                <a:latin typeface="Times New Roman" pitchFamily="18" charset="0"/>
                <a:cs typeface="Times New Roman" pitchFamily="18" charset="0"/>
              </a:rPr>
            </a:br>
            <a:r>
              <a:rPr lang="en-US" b="1" kern="0">
                <a:ln/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kern="0" smtClean="0">
                <a:ln/>
                <a:latin typeface="Times New Roman" pitchFamily="18" charset="0"/>
                <a:cs typeface="Times New Roman" pitchFamily="18" charset="0"/>
              </a:rPr>
              <a:t>HOA HƯỚNG DƯƠNG</a:t>
            </a:r>
            <a:endParaRPr lang="en-US" b="1" kern="0" dirty="0">
              <a:ln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37" y="2057112"/>
            <a:ext cx="1000125" cy="10001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86254" y="2967335"/>
            <a:ext cx="61714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LĨNH VỰC PHÁT TRIỂN NHẬN THỨC</a:t>
            </a:r>
            <a:endParaRPr lang="en-US" sz="32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406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74577" y="-20782"/>
            <a:ext cx="5994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Trò chơi: ai tinh mắt</a:t>
            </a:r>
            <a:endParaRPr lang="en-US" sz="5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1219199"/>
            <a:ext cx="1581504" cy="17525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577" y="1219198"/>
            <a:ext cx="1581504" cy="17525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219199"/>
            <a:ext cx="1581504" cy="17525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546" y="1219198"/>
            <a:ext cx="3302000" cy="2832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1298"/>
            <a:ext cx="1876602" cy="28067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602" y="4051298"/>
            <a:ext cx="1876602" cy="28067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753" y="4215825"/>
            <a:ext cx="2814903" cy="2635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05600" y="1600200"/>
            <a:ext cx="2743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smtClean="0">
                <a:solidFill>
                  <a:srgbClr val="FF0000"/>
                </a:solidFill>
              </a:rPr>
              <a:t>4</a:t>
            </a:r>
            <a:endParaRPr lang="en-US" sz="13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15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3581400" cy="25581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927"/>
            <a:ext cx="2209800" cy="2703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0"/>
            <a:ext cx="2209800" cy="2703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4800"/>
            <a:ext cx="2667000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114800"/>
            <a:ext cx="1600200" cy="27112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114800"/>
            <a:ext cx="1600200" cy="27112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087091"/>
            <a:ext cx="1600200" cy="271123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67129" y="152400"/>
            <a:ext cx="1410862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en-US" sz="166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79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038600"/>
            <a:ext cx="3667125" cy="30003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63838" y="2967335"/>
            <a:ext cx="465616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5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Good bye</a:t>
            </a:r>
            <a:endParaRPr lang="en-US" sz="54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918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3855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C000"/>
                </a:solidFill>
              </a:rPr>
              <a:t>Ôn</a:t>
            </a:r>
            <a:r>
              <a:rPr lang="en-US" sz="4000" b="1" dirty="0" smtClean="0">
                <a:solidFill>
                  <a:srgbClr val="FFC000"/>
                </a:solidFill>
              </a:rPr>
              <a:t>  </a:t>
            </a:r>
            <a:r>
              <a:rPr lang="en-US" sz="4000" b="1" dirty="0" err="1" smtClean="0">
                <a:solidFill>
                  <a:srgbClr val="FFC000"/>
                </a:solidFill>
              </a:rPr>
              <a:t>nhận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biết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số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lượng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trong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phạm</a:t>
            </a:r>
            <a:r>
              <a:rPr lang="en-US" sz="4000" b="1" dirty="0" smtClean="0">
                <a:solidFill>
                  <a:srgbClr val="FFC000"/>
                </a:solidFill>
              </a:rPr>
              <a:t> vi 3</a:t>
            </a:r>
          </a:p>
          <a:p>
            <a:r>
              <a:rPr lang="en-US" sz="4000" b="1" dirty="0" err="1" smtClean="0">
                <a:solidFill>
                  <a:srgbClr val="FFC000"/>
                </a:solidFill>
              </a:rPr>
              <a:t>Bé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hãy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tìm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nhóm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đồ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vật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có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số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lượng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là</a:t>
            </a:r>
            <a:r>
              <a:rPr lang="en-US" sz="4000" b="1" dirty="0" smtClean="0">
                <a:solidFill>
                  <a:srgbClr val="FFC000"/>
                </a:solidFill>
              </a:rPr>
              <a:t> 3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11430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</a:rPr>
              <a:t>Chúng ta cùng khám phá</a:t>
            </a:r>
          </a:p>
          <a:p>
            <a:r>
              <a:rPr lang="en-US" sz="4400" b="1" smtClean="0">
                <a:solidFill>
                  <a:srgbClr val="FF0000"/>
                </a:solidFill>
              </a:rPr>
              <a:t> </a:t>
            </a:r>
            <a:endParaRPr lang="en-US" sz="4400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2209800"/>
            <a:ext cx="5470353" cy="1600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Hộp quà bí mật</a:t>
            </a:r>
            <a:endParaRPr lang="en-US" sz="54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973" y="3589482"/>
            <a:ext cx="3487737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38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455" y="5256172"/>
            <a:ext cx="1352994" cy="13369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101" y="5009019"/>
            <a:ext cx="1413587" cy="1396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007784"/>
            <a:ext cx="1416088" cy="1399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786" y="3818763"/>
            <a:ext cx="3224213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824" y="4418838"/>
            <a:ext cx="2719376" cy="22211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173" y="1416997"/>
            <a:ext cx="1716152" cy="140240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2" y="3604491"/>
            <a:ext cx="3487737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97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 -0.00417 C -0.00903 -0.0125 -0.02396 -0.01806 -0.03958 -0.02454 C -0.06701 -0.0463 -0.09566 -0.05718 -0.12448 -0.07477 C -0.13802 -0.08334 -0.15191 -0.09005 -0.16528 -0.09908 C -0.17326 -0.10463 -0.18003 -0.11204 -0.18802 -0.11713 C -0.19618 -0.12223 -0.20538 -0.12454 -0.21389 -0.1294 C -0.25312 -0.1507 -0.22014 -0.13519 -0.25781 -0.15949 C -0.2651 -0.16436 -0.27326 -0.1669 -0.28038 -0.17199 C -0.29687 -0.18218 -0.30937 -0.19931 -0.32448 -0.21204 C -0.32934 -0.21644 -0.3349 -0.21806 -0.33958 -0.22223 C -0.36024 -0.24144 -0.37899 -0.26574 -0.39861 -0.28681 C -0.41875 -0.30834 -0.40868 -0.29769 -0.42899 -0.31922 C -0.44271 -0.3338 -0.45937 -0.3426 -0.47292 -0.35741 C -0.48576 -0.37153 -0.49965 -0.38195 -0.51233 -0.39584 C -0.52014 -0.4044 -0.52795 -0.4132 -0.53507 -0.42223 C -0.53906 -0.42686 -0.54201 -0.43218 -0.54566 -0.43658 C -0.55851 -0.45093 -0.56684 -0.44954 -0.57899 -0.47269 C -0.59375 -0.5007 -0.61146 -0.52269 -0.63351 -0.53936 C -0.6467 -0.54931 -0.65903 -0.56204 -0.67153 -0.57362 C -0.67899 -0.58079 -0.68472 -0.59098 -0.6941 -0.59375 C -0.70434 -0.60764 -0.69913 -0.60417 -0.70781 -0.60811 C -0.70972 -0.61019 -0.71198 -0.61181 -0.71371 -0.61412 C -0.71493 -0.61574 -0.71545 -0.61852 -0.71684 -0.62014 C -0.72292 -0.62732 -0.72865 -0.62871 -0.73507 -0.63426 C -0.73611 -0.63635 -0.7368 -0.63866 -0.73802 -0.64028 C -0.73924 -0.64213 -0.74132 -0.6426 -0.74253 -0.64445 C -0.74358 -0.64607 -0.74305 -0.64908 -0.7441 -0.65047 C -0.74653 -0.65371 -0.75052 -0.65371 -0.75312 -0.65649 C -0.75694 -0.66042 -0.75955 -0.66482 -0.76371 -0.66852 C -0.7658 -0.67709 -0.77101 -0.68426 -0.77587 -0.69074 C -0.77899 -0.70301 -0.78038 -0.70787 -0.78038 -0.72107 " pathEditMode="relative" rAng="0" ptsTypes="fffffffffff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23" y="-3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4 -0.01112 C 0.04011 -0.01852 0.03195 -0.02477 0.02466 -0.03172 C 0.00695 -0.04931 0.02761 -0.03218 0.00955 -0.05417 C 0.00643 -0.05811 0.00226 -0.05996 -0.00121 -0.06343 C -0.00989 -0.07176 -0.01701 -0.08334 -0.02691 -0.08959 C -0.07118 -0.11667 -0.04947 -0.10255 -0.09201 -0.13241 C -0.09757 -0.13612 -0.10451 -0.13612 -0.11024 -0.13982 C -0.13715 -0.15695 -0.15677 -0.18357 -0.18454 -0.19769 C -0.19253 -0.21389 -0.20781 -0.21875 -0.21788 -0.23311 C -0.21909 -0.23473 -0.21944 -0.2375 -0.22083 -0.23866 C -0.22552 -0.24283 -0.23593 -0.24977 -0.23593 -0.24954 C -0.24201 -0.25903 -0.24895 -0.26551 -0.25711 -0.27223 C -0.26996 -0.28264 -0.2559 -0.26737 -0.27083 -0.28125 C -0.28003 -0.28982 -0.27013 -0.28565 -0.28142 -0.28889 C -0.29722 -0.30371 -0.28941 -0.30024 -0.3026 -0.30371 C -0.30902 -0.30973 -0.31371 -0.31598 -0.32083 -0.32061 C -0.32743 -0.325 -0.3375 -0.32917 -0.34201 -0.33565 C -0.35069 -0.34815 -0.346 -0.34514 -0.35416 -0.34862 C -0.3677 -0.36528 -0.34809 -0.34028 -0.36319 -0.36343 C -0.36545 -0.36667 -0.36875 -0.36899 -0.37083 -0.37269 C -0.37777 -0.38542 -0.37343 -0.38241 -0.38142 -0.38565 C -0.38333 -0.39699 -0.38906 -0.41598 -0.39513 -0.42477 C -0.39704 -0.42755 -0.40347 -0.43125 -0.40572 -0.43218 C -0.41076 -0.43866 -0.41649 -0.44237 -0.42239 -0.44746 C -0.43368 -0.45695 -0.44444 -0.46713 -0.45416 -0.47917 C -0.47777 -0.50787 -0.49496 -0.54329 -0.52378 -0.56459 C -0.52916 -0.57431 -0.54132 -0.58912 -0.54965 -0.5926 C -0.55069 -0.59468 -0.55104 -0.59699 -0.5526 -0.59815 C -0.55434 -0.59977 -0.55711 -0.59815 -0.55868 -0.6 C -0.56128 -0.60324 -0.5592 -0.60996 -0.5618 -0.6132 C -0.56284 -0.61436 -0.56475 -0.61436 -0.56632 -0.61505 C -0.57031 -0.6382 -0.5651 -0.61343 -0.57083 -0.62987 C -0.57274 -0.63519 -0.57239 -0.6419 -0.57534 -0.64676 C -0.57795 -0.6507 -0.58454 -0.65787 -0.58454 -0.65764 C -0.59027 -0.68195 -0.59687 -0.67824 -0.61788 -0.6801 C -0.62604 -0.68727 -0.62204 -0.68866 -0.63298 -0.69121 C -0.63854 -0.69885 -0.6375 -0.72107 -0.6375 -0.72084 " pathEditMode="relative" rAng="0" ptsTypes="ffffffffffffffffffffffffffffffffffff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06" y="-3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15 0.025 C 0.02986 -0.00486 0.01215 -0.03125 -0.00278 -0.05787 C -0.0217 -0.09236 -0.03802 -0.1257 -0.06198 -0.15486 C -0.06823 -0.1625 -0.07465 -0.17037 -0.0816 -0.17708 C -0.08576 -0.18125 -0.09132 -0.18264 -0.09531 -0.18704 C -0.11632 -0.21042 -0.13212 -0.24028 -0.15434 -0.26181 C -0.16059 -0.27593 -0.18142 -0.30579 -0.19219 -0.31644 C -0.19896 -0.32315 -0.21337 -0.33449 -0.21337 -0.33426 C -0.21545 -0.33796 -0.21667 -0.34236 -0.21944 -0.34468 C -0.22604 -0.35 -0.24062 -0.35671 -0.24062 -0.35648 C -0.24219 -0.3588 -0.24358 -0.36111 -0.24531 -0.36273 C -0.24722 -0.36458 -0.24965 -0.36505 -0.25139 -0.3669 C -0.27153 -0.38866 -0.2526 -0.37408 -0.26493 -0.38102 C -0.26701 -0.38241 -0.26892 -0.3838 -0.27101 -0.38519 C -0.27396 -0.38658 -0.28003 -0.38935 -0.28003 -0.38889 C -0.28489 -0.39421 -0.29028 -0.39931 -0.29531 -0.40324 C -0.30434 -0.41042 -0.31528 -0.41343 -0.32396 -0.42153 C -0.32448 -0.42361 -0.3243 -0.42616 -0.32552 -0.42755 C -0.32812 -0.43102 -0.33472 -0.43565 -0.33472 -0.43542 C -0.33837 -0.45116 -0.33281 -0.43333 -0.34062 -0.44375 C -0.34167 -0.44514 -0.34132 -0.44792 -0.34219 -0.44977 C -0.34757 -0.46227 -0.34531 -0.45417 -0.35278 -0.46389 C -0.35451 -0.4662 -0.35989 -0.47917 -0.36042 -0.48009 C -0.36614 -0.49167 -0.3743 -0.50255 -0.3816 -0.51227 C -0.38489 -0.52523 -0.38038 -0.51273 -0.38767 -0.52037 C -0.39444 -0.52755 -0.40069 -0.53704 -0.40729 -0.54468 C -0.4158 -0.55463 -0.42222 -0.56852 -0.43003 -0.57894 C -0.43924 -0.5912 -0.44948 -0.60116 -0.45729 -0.61528 C -0.45781 -0.61736 -0.45764 -0.61991 -0.45885 -0.62153 C -0.45989 -0.62292 -0.4625 -0.62153 -0.46337 -0.62338 C -0.46597 -0.62847 -0.46458 -0.63588 -0.46649 -0.64167 C -0.46996 -0.65255 -0.47917 -0.66042 -0.48472 -0.66991 C -0.4868 -0.67894 -0.48854 -0.68357 -0.49375 -0.69005 C -0.49635 -0.69977 -0.50139 -0.7007 -0.5059 -0.70833 C -0.51128 -0.71736 -0.51528 -0.72593 -0.52257 -0.73264 C -0.52066 -0.74028 -0.51805 -0.75301 -0.51042 -0.75486 C -0.50642 -0.75579 -0.50226 -0.75486 -0.49826 -0.75486 " pathEditMode="relative" rAng="0" ptsTypes="ffffffffffffffffffffffffffffffffffff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94" y="-3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3.33333E-6 C -0.00035 -0.1176 -0.00642 -0.19005 -0.00087 -0.32547 C -1.11111E-6 -0.34561 0.00886 -0.38496 0.00886 -0.38473 C 0.00799 -0.44908 0.00972 -0.51343 0.0066 -0.57755 C 0.0066 -0.57917 -0.00087 -0.57917 -0.00087 -0.57894 " pathEditMode="relative" rAng="0" ptsTypes="ffff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2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5718 C -0.16702 0.05024 -0.33473 0.06644 -0.50139 0.04931 C -0.50487 0.04792 -0.50834 0.0463 -0.51198 0.04514 C -0.51754 0.04352 -0.52865 0.04121 -0.52865 0.04144 C -0.5356 0.03496 -0.54219 0.0345 -0.55 0.03102 C -0.5606 0.02639 -0.57084 0.01945 -0.58178 0.0169 C -0.58664 0.0125 -0.59132 0.00926 -0.59688 0.00672 C -0.59931 0.00371 -0.60226 0.00163 -0.60452 -0.00138 C -0.60573 -0.003 -0.60573 -0.00671 -0.60747 -0.0074 C -0.61476 -0.01018 -0.63021 -0.01134 -0.63021 -0.01111 C -0.63924 -0.0162 -0.64931 -0.01944 -0.65903 -0.01944 " pathEditMode="relative" rAng="0" ptsTypes="ffffffffff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51" y="-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564" y="3993434"/>
            <a:ext cx="3081236" cy="285059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5859">
            <a:off x="3972391" y="4093329"/>
            <a:ext cx="1589946" cy="276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6618">
            <a:off x="4694498" y="4158952"/>
            <a:ext cx="1317625" cy="263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5677">
            <a:off x="3624951" y="4269473"/>
            <a:ext cx="1421753" cy="266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066" y="4027808"/>
            <a:ext cx="2974232" cy="275037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629175"/>
            <a:ext cx="3487056" cy="3221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065" y="1842964"/>
            <a:ext cx="1592245" cy="159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0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0.06544 C -0.00937 0.00786 0.00521 -0.04439 0.02136 -0.09919 C 0.02275 -0.10404 0.02275 -0.10936 0.02448 -0.11399 C 0.03073 -0.13063 0.03976 -0.14636 0.04671 -0.16277 C 0.05886 -0.19121 0.07188 -0.22196 0.08802 -0.24716 C 0.09358 -0.26497 0.10174 -0.27977 0.10868 -0.29595 C 0.11424 -0.30913 0.11198 -0.31075 0.1198 -0.3237 C 0.12414 -0.34081 0.11754 -0.31861 0.12605 -0.33387 C 0.12969 -0.34058 0.13073 -0.35005 0.13559 -0.35514 C 0.13976 -0.35953 0.14497 -0.36416 0.14827 -0.36994 C 0.15018 -0.37318 0.15122 -0.37711 0.15313 -0.38034 C 0.17361 -0.41318 0.15382 -0.37896 0.16893 -0.39953 C 0.17917 -0.41341 0.18091 -0.42474 0.19427 -0.43537 C 0.19757 -0.44786 0.19358 -0.43676 0.20382 -0.44809 C 0.21129 -0.45618 0.21407 -0.46682 0.22136 -0.47352 C 0.22188 -0.4756 0.22257 -0.47768 0.22292 -0.47977 C 0.22361 -0.48601 0.22327 -0.49248 0.22448 -0.49873 C 0.22483 -0.50104 0.23421 -0.5163 0.23559 -0.51792 C 0.23698 -0.5193 0.23889 -0.5193 0.24046 -0.52 C 0.24358 -0.53271 0.25677 -0.54659 0.26424 -0.55584 C 0.2658 -0.55792 0.26841 -0.55722 0.27049 -0.55792 C 0.27344 -0.5704 0.26945 -0.55977 0.27848 -0.56647 C 0.28039 -0.56786 0.28125 -0.5711 0.28316 -0.57271 C 0.28455 -0.5741 0.28802 -0.57503 0.28802 -0.57479 " pathEditMode="relative" rAng="0" ptsTypes="fffffffffffff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-32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3468 C 0.01441 -0.12046 0.00608 -0.09526 0.00487 -0.37757 C 0.00539 -0.45781 0.00539 -0.53827 0.00643 -0.6185 C 0.00643 -0.62544 0.00955 -0.63075 0.00955 -0.63769 " pathEditMode="relative" rAng="0" ptsTypes="fffA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" y="-336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6.47399E-6 C -0.00243 -0.07098 0.0125 -0.15375 -0.00625 -0.2178 C -0.00972 -0.25641 -0.01319 -0.29525 -0.0158 -0.3341 C -0.01718 -0.35329 -0.01701 -0.36716 -0.02066 -0.38496 C -0.02014 -0.45595 -0.01996 -0.52716 -0.01892 -0.59837 C -0.01892 -0.60439 -0.01684 -0.64046 -0.01267 -0.64046 " pathEditMode="relative" ptsTypes="fffffA">
                                      <p:cBhvr>
                                        <p:cTn id="1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2 2.13873E-6 C -0.03212 -0.07954 -0.04375 -0.14752 -0.02639 -0.21781 C -0.02587 -0.22405 -0.02552 -0.23052 -0.02483 -0.23677 C -0.02396 -0.24324 -0.0224 -0.24925 -0.0217 -0.25572 C -0.02014 -0.27191 -0.02292 -0.28925 -0.01841 -0.30451 C -0.01441 -0.31769 -0.01598 -0.31122 -0.01372 -0.32347 C -0.01268 -0.38636 -0.01354 -0.4511 -0.00729 -0.51376 C -0.00556 -0.53133 -0.00973 -0.55422 0.00225 -0.5644 C 0.00451 -0.57688 0.01111 -0.5896 0.01163 -0.60255 C 0.01198 -0.61457 0.01163 -0.62636 0.01163 -0.63838 " pathEditMode="relative" rAng="0" ptsTypes="fffffffffA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" y="-31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01 0.06913 C -0.03246 -0.01179 -0.06024 -0.06613 -0.10746 -0.11907 C -0.11128 -0.12347 -0.11267 -0.1304 -0.11545 -0.13595 C -0.12465 -0.15422 -0.13368 -0.17179 -0.14409 -0.1889 C -0.14461 -0.19167 -0.14444 -0.19491 -0.14566 -0.19722 C -0.14826 -0.20208 -0.1552 -0.20994 -0.1552 -0.20971 C -0.15763 -0.22289 -0.16441 -0.22682 -0.16944 -0.23745 C -0.16996 -0.24092 -0.16944 -0.24508 -0.171 -0.24809 C -0.17187 -0.24994 -0.17482 -0.24832 -0.17586 -0.25017 C -0.17725 -0.25248 -0.17621 -0.25618 -0.17743 -0.2585 C -0.18003 -0.26335 -0.18385 -0.26705 -0.18698 -0.27121 C -0.19357 -0.28 -0.19566 -0.28532 -0.20434 -0.28809 C -0.2085 -0.29665 -0.20954 -0.29826 -0.21701 -0.30081 C -0.21805 -0.30289 -0.21857 -0.30589 -0.22031 -0.30728 C -0.22309 -0.30959 -0.22968 -0.31144 -0.22968 -0.31121 C -0.23402 -0.31699 -0.23819 -0.32277 -0.24253 -0.32832 C -0.24375 -0.32994 -0.24323 -0.33271 -0.24409 -0.33456 C -0.24479 -0.33641 -0.24635 -0.33734 -0.24722 -0.33896 C -0.24843 -0.34104 -0.24948 -0.34289 -0.25034 -0.3452 C -0.25573 -0.3593 -0.25034 -0.35283 -0.25833 -0.36 C -0.25989 -0.36485 -0.26076 -0.3704 -0.26302 -0.3748 C -0.26562 -0.37965 -0.27257 -0.38751 -0.27257 -0.38728 C -0.27465 -0.39607 -0.27725 -0.39954 -0.28368 -0.40231 C -0.28576 -0.41087 -0.28975 -0.4178 -0.29323 -0.42566 C -0.29566 -0.43838 -0.29843 -0.43537 -0.30277 -0.4467 C -0.30538 -0.45341 -0.3092 -0.46774 -0.3092 -0.46751 C -0.31163 -0.48693 -0.31041 -0.51653 -0.31857 -0.53341 C -0.32031 -0.54428 -0.31875 -0.5489 -0.32656 -0.55237 C -0.3335 -0.56624 -0.33333 -0.56324 -0.34079 -0.57364 C -0.3427 -0.58058 -0.34444 -0.58404 -0.35034 -0.58404 " pathEditMode="relative" rAng="0" ptsTypes="fffffffffffffffffffffffffffff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-32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27218" y="1600200"/>
            <a:ext cx="533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Tạo nhóm có số lượng 4, đếm đến 4, nhận biết chữ số 4</a:t>
            </a:r>
            <a:endParaRPr lang="en-US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05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5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55" y="14198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Tạo nhóm có số lượng là 4, đếm đến 4, nhận biết chữ số 4</a:t>
            </a:r>
            <a:endParaRPr lang="en-US" sz="3200" b="1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" y="1710690"/>
            <a:ext cx="1478973" cy="14135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3830782"/>
            <a:ext cx="1485900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10690"/>
            <a:ext cx="1478973" cy="14135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136" y="1710690"/>
            <a:ext cx="1478973" cy="14135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313" y="1710690"/>
            <a:ext cx="1478973" cy="14135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936" y="3830782"/>
            <a:ext cx="1485900" cy="1524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731" y="3782291"/>
            <a:ext cx="1485900" cy="1524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772" y="3782291"/>
            <a:ext cx="1485900" cy="15240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7377545" y="2708390"/>
            <a:ext cx="1600200" cy="14135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smtClean="0">
                <a:solidFill>
                  <a:srgbClr val="FF0000"/>
                </a:solidFill>
              </a:rPr>
              <a:t>4</a:t>
            </a:r>
            <a:endParaRPr lang="en-US" sz="16600" b="1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391400" y="3782291"/>
            <a:ext cx="1600200" cy="15724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smtClean="0">
                <a:solidFill>
                  <a:srgbClr val="FF0000"/>
                </a:solidFill>
              </a:rPr>
              <a:t>3</a:t>
            </a:r>
            <a:endParaRPr lang="en-US" sz="16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34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762000"/>
            <a:ext cx="3352800" cy="464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08000"/>
            <a:ext cx="1981200" cy="322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838200"/>
            <a:ext cx="781050" cy="45050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4" y="3657600"/>
            <a:ext cx="333894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2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398" y="2743200"/>
            <a:ext cx="495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https://www.youtube.com/watch?v=CewVYdjJND0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71933" y="685800"/>
            <a:ext cx="67228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Bé</a:t>
            </a:r>
            <a:r>
              <a:rPr lang="en-US" sz="36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click </a:t>
            </a:r>
            <a:r>
              <a:rPr lang="en-US" sz="3600" b="1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vào</a:t>
            </a:r>
            <a:r>
              <a:rPr lang="en-US" sz="36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đây</a:t>
            </a:r>
            <a:r>
              <a:rPr lang="en-US" sz="36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để</a:t>
            </a:r>
            <a:r>
              <a:rPr lang="en-US" sz="36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xem</a:t>
            </a:r>
            <a:r>
              <a:rPr lang="en-US" sz="36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video </a:t>
            </a:r>
            <a:r>
              <a:rPr lang="en-US" sz="3600" b="1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nhé</a:t>
            </a:r>
            <a:endParaRPr lang="en-US" sz="36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209248" y="1447800"/>
            <a:ext cx="648234" cy="9906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50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838200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</a:rPr>
              <a:t>Tìm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xung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quanh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bé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có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những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đồ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dùng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đồ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vật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nào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có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số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lượng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là</a:t>
            </a:r>
            <a:r>
              <a:rPr lang="en-US" sz="4400" b="1" dirty="0" smtClean="0">
                <a:solidFill>
                  <a:srgbClr val="FF0000"/>
                </a:solidFill>
              </a:rPr>
              <a:t> 4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20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8&quot;/&gt;&lt;/object&gt;&lt;object type=&quot;3&quot; unique_id=&quot;10005&quot;&gt;&lt;property id=&quot;20148&quot; value=&quot;5&quot;/&gt;&lt;property id=&quot;20300&quot; value=&quot;Slide 2&quot;/&gt;&lt;property id=&quot;20307&quot; value=&quot;260&quot;/&gt;&lt;/object&gt;&lt;object type=&quot;3&quot; unique_id=&quot;10006&quot;&gt;&lt;property id=&quot;20148&quot; value=&quot;5&quot;/&gt;&lt;property id=&quot;20300&quot; value=&quot;Slide 3&quot;/&gt;&lt;property id=&quot;20307&quot; value=&quot;265&quot;/&gt;&lt;/object&gt;&lt;object type=&quot;3&quot; unique_id=&quot;10007&quot;&gt;&lt;property id=&quot;20148&quot; value=&quot;5&quot;/&gt;&lt;property id=&quot;20300&quot; value=&quot;Slide 4&quot;/&gt;&lt;property id=&quot;20307&quot; value=&quot;266&quot;/&gt;&lt;/object&gt;&lt;object type=&quot;3&quot; unique_id=&quot;10008&quot;&gt;&lt;property id=&quot;20148&quot; value=&quot;5&quot;/&gt;&lt;property id=&quot;20300&quot; value=&quot;Slide 5&quot;/&gt;&lt;property id=&quot;20307&quot; value=&quot;263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9&quot;/&gt;&lt;property id=&quot;20307&quot; value=&quot;264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8&quot;/&gt;&lt;/object&gt;&lt;object type=&quot;3&quot; unique_id=&quot;10015&quot;&gt;&lt;property id=&quot;20148&quot; value=&quot;5&quot;/&gt;&lt;property id=&quot;20300&quot; value=&quot;Slide 12&quot;/&gt;&lt;property id=&quot;20307&quot; value=&quot;270&quot;/&gt;&lt;/object&gt;&lt;object type=&quot;3&quot; unique_id=&quot;10102&quot;&gt;&lt;property id=&quot;20148&quot; value=&quot;5&quot;/&gt;&lt;property id=&quot;20300&quot; value=&quot;Slide 8&quot;/&gt;&lt;property id=&quot;20307&quot; value=&quot;271&quot;/&gt;&lt;/object&gt;&lt;/object&gt;&lt;object type=&quot;8&quot; unique_id=&quot;1003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127</Words>
  <Application>Microsoft Office PowerPoint</Application>
  <PresentationFormat>On-screen Show (4:3)</PresentationFormat>
  <Paragraphs>20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Administrator</cp:lastModifiedBy>
  <cp:revision>32</cp:revision>
  <dcterms:created xsi:type="dcterms:W3CDTF">2016-01-15T12:54:13Z</dcterms:created>
  <dcterms:modified xsi:type="dcterms:W3CDTF">2025-04-16T05:35:22Z</dcterms:modified>
</cp:coreProperties>
</file>