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25" r:id="rId6"/>
    <p:sldId id="326" r:id="rId7"/>
    <p:sldId id="324" r:id="rId8"/>
    <p:sldId id="328" r:id="rId9"/>
    <p:sldId id="329" r:id="rId10"/>
    <p:sldId id="330" r:id="rId11"/>
    <p:sldId id="327" r:id="rId12"/>
    <p:sldId id="332" r:id="rId13"/>
    <p:sldId id="33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6CC-766F-FFCC-2B8B-C0007B03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72BBE-3E4E-C7FA-315B-5243EE14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93C0-DF0A-7AB9-148D-215297C9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F9BC-42F5-B6B4-C3EF-AD3F037B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C4F2-30A0-D614-8EF6-A0211C9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926-A23E-7B98-ED2B-47D13C4A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FBA7D-941E-77CE-E9FF-8F9A6250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A0A8-158F-C5EB-9284-BF6CAF0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1DA9-04D3-EFF4-ABF6-AA4789AB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1850-E853-FDBB-FDC0-490DAA4D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D6839-540D-83F8-5771-7131A8A13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DAC4-ABAC-E1D0-60CC-BCDA919F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403D-0163-8FD6-02FC-69F9F9E0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69C3-6B89-E3E6-96EC-1F87661D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FA45-29E4-67D3-9489-E735D0AB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BF8D-8B61-47E6-683C-18B5BAF2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492E-F4EB-0BC7-7DB0-00E9BA4C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FE88-C994-7384-EAD4-8385E7FC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503D-889F-7DC2-6E5B-EFB7BD2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CA95-EC01-C140-48DB-AA923E80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1B02-D645-13BE-87AB-65B12F9E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AF0B5-41D4-E95F-2C35-CE51A18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CE55-4AC7-BEA3-F055-8C202EE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BFFF-8975-1167-9138-8C8FCB6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A088-1B06-5E10-AF51-8C28B0BD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0883-AAEA-98F7-901E-C7372CE7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00B6-BB10-4757-3B8E-BF40EF852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DC0E8-8B12-3164-0A63-32EC855A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2C2A2-091A-B4A0-1D63-D656EB7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CEE14-D39F-7B24-622A-2C50A79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E8CD6-DD21-50C7-6A6F-4E625C5E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F061-41D3-F80C-F302-D27E894D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2655-497C-4396-8B81-5F41F792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C61A-164C-1595-FB95-B9DD64D48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945F-BDAB-51DE-3277-4AECEBDD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3D0F-3550-966F-0B2C-8D5CFF854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945B8-9383-8D50-9D20-87489A38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8A15-CFBB-CE57-C9A5-9160197B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BD831-F08C-65AE-3717-876888C5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6222-60F5-CC06-6E5E-FA7A4F9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95699-82CE-0B3C-8865-FD7F9E66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83B56-067B-3642-D145-F18A2D5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4D81A-2901-5822-821B-A8D0220B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143F7-42B0-E530-BAF7-CA3BDE76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5819C-B5ED-3635-CEB3-E36E67A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150B-71C3-E296-F76F-6A45BE2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396-8BD4-C26E-3FE0-9BE0FF7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3C51-4CB0-2CB6-2BE3-12E1912A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1AA0-9659-1145-DF86-1512319F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E48CF-306D-DC4D-C589-46C7195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AF7F8-1302-9044-88A2-8580842F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9047-70BE-A705-EA2D-AEFAF72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2464-8A09-39C6-1AE9-2FB22F0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5662-E551-DC59-ABA4-2949DBA3C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9749-0902-84C8-D759-4C81525D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AA39-AAE5-D2D3-E7ED-BC4AE294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E4D7-6E69-6770-4F2C-EF23CBE9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B4A3-D982-2A1F-0D5B-9724B1D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FAD0E-97C2-D3CE-8B82-FB1D3FF8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473A-C2E6-13B9-22AD-E154CB33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00DE-3E02-9EAF-7877-1B5E97DBC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4589-97B9-47F0-BFD5-A84095CA569B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7E01-CEBE-6EFD-9656-05304F0C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D8CD-7DD6-22BE-A8A3-EC2F089D2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76C3C-8A9C-DA75-DA24-B0CC701C82E1}"/>
              </a:ext>
            </a:extLst>
          </p:cNvPr>
          <p:cNvSpPr txBox="1"/>
          <p:nvPr/>
        </p:nvSpPr>
        <p:spPr>
          <a:xfrm>
            <a:off x="2574233" y="1039960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</a:t>
            </a:r>
            <a:r>
              <a:rPr lang="en-US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ĐT QUẬN LONG BIÊN</a:t>
            </a:r>
            <a:endParaRPr lang="en-US" sz="1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800" b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HƯỚNG DƯƠNG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D5333-8E8D-1FC5-3E31-BA8D11DB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614" y="3372582"/>
            <a:ext cx="9895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</a:rPr>
              <a:t>“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4-5tuổi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90" y="2133874"/>
            <a:ext cx="1172936" cy="11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D5D87117-8176-B8EB-22CA-6BDB0300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80518-82E4-611B-DD1D-8987430E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5" y="718501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66C72-90F7-F7DF-5B5A-BD2C880E6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97" y="718501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34165-8EB4-502A-BBCD-958399CE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2" y="718501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3C91B-AA65-B397-8D37-CAEEE393F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85" y="1983083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9BB8C-96AC-4206-6FF2-A43F3B70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5" y="1983083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C7277-BF57-966F-0E33-3B17AFA27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9" y="1983083"/>
            <a:ext cx="2441909" cy="3424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CA3F9-6EFF-08CF-8157-A1BCFF181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07" y="189919"/>
            <a:ext cx="2169356" cy="3401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A1C45-FD7F-2194-16DD-207DBEE7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41" y="2121062"/>
            <a:ext cx="2169357" cy="3401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ABB45-1C92-8DA8-147B-A1A308646D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542" y1="38047" x2="76458" y2="39688"/>
                        <a14:backgroundMark x1="23438" y1="87500" x2="71146" y2="8632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80" y="3724558"/>
            <a:ext cx="1724658" cy="3596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2D21B-6407-BDB8-F5A5-FC29F2082C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333" y1="35391" x2="15521" y2="81016"/>
                        <a14:backgroundMark x1="20625" y1="80000" x2="71771" y2="787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85" y="5522672"/>
            <a:ext cx="1819477" cy="39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9623 -0.57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2826 -0.319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0976 -0.030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0052 0.086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565A45A0-AFBF-B3B0-5862-ED2B44A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4822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3D400-3D6B-15A2-E815-B5E75395B80D}"/>
              </a:ext>
            </a:extLst>
          </p:cNvPr>
          <p:cNvSpPr txBox="1"/>
          <p:nvPr/>
        </p:nvSpPr>
        <p:spPr>
          <a:xfrm>
            <a:off x="1028699" y="11376"/>
            <a:ext cx="10134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Sữa BLACKMORES số 3 Toddler Úc 900G (1 tuổi trở lên)">
            <a:extLst>
              <a:ext uri="{FF2B5EF4-FFF2-40B4-BE49-F238E27FC236}">
                <a16:creationId xmlns:a16="http://schemas.microsoft.com/office/drawing/2014/main" id="{D29D2E53-FDC0-D80D-99E5-4082C099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1027039"/>
            <a:ext cx="2948904" cy="25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cách dạy bé viết số từ 0 đến 9 cực đơn giản">
            <a:extLst>
              <a:ext uri="{FF2B5EF4-FFF2-40B4-BE49-F238E27FC236}">
                <a16:creationId xmlns:a16="http://schemas.microsoft.com/office/drawing/2014/main" id="{59380E53-BBBB-BFC1-7D0E-DE0F60E4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3831806"/>
            <a:ext cx="3802380" cy="25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ăm cá nhân 2023 - Thần số học - Sự nghiệp - Tài lộc - Vận mệnh">
            <a:extLst>
              <a:ext uri="{FF2B5EF4-FFF2-40B4-BE49-F238E27FC236}">
                <a16:creationId xmlns:a16="http://schemas.microsoft.com/office/drawing/2014/main" id="{6994BCD7-3C8E-EB4F-C27F-1FF7F815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1027039"/>
            <a:ext cx="3802380" cy="2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ở Giáo Dục Và Đào Tạo Vĩnh Phúc">
            <a:extLst>
              <a:ext uri="{FF2B5EF4-FFF2-40B4-BE49-F238E27FC236}">
                <a16:creationId xmlns:a16="http://schemas.microsoft.com/office/drawing/2014/main" id="{72441A6C-91C7-0124-E7A0-AC282C9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3831806"/>
            <a:ext cx="2948904" cy="2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2141-8EFC-5712-E478-CC3DC913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511A-BF96-0865-D01B-69C87749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A7E81A9B-282B-C45F-0445-E6788EC4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A8BA9-1043-2676-E6F7-E83C32416AAF}"/>
              </a:ext>
            </a:extLst>
          </p:cNvPr>
          <p:cNvSpPr txBox="1"/>
          <p:nvPr/>
        </p:nvSpPr>
        <p:spPr>
          <a:xfrm>
            <a:off x="1083733" y="2055813"/>
            <a:ext cx="1027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467-A245-5BA6-0F61-A131BB14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F0E1-97C6-EDE7-4F54-A74168BF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C09D92E-F7ED-7FC0-203A-49DF9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17E53-36FE-D92A-33D0-5005D416844B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EF0F-A810-EFAA-D0EF-5D184084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B510E3F-7847-2FC3-1EDF-2E4777A3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6" descr="1">
            <a:extLst>
              <a:ext uri="{FF2B5EF4-FFF2-40B4-BE49-F238E27FC236}">
                <a16:creationId xmlns:a16="http://schemas.microsoft.com/office/drawing/2014/main" id="{F5A1383B-769A-70F2-6FFA-4B8BCA22D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7" y="2678289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915-3ED2-A2B9-E557-81D99004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71FE-7B55-C4A3-38E0-2BA41941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119BCC2-578D-3729-1B02-EA43CF2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F517E-5A37-672A-4B3F-31C87E5BE216}"/>
              </a:ext>
            </a:extLst>
          </p:cNvPr>
          <p:cNvSpPr txBox="1"/>
          <p:nvPr/>
        </p:nvSpPr>
        <p:spPr>
          <a:xfrm>
            <a:off x="2623256" y="2055813"/>
            <a:ext cx="6667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8C50-71D2-4F68-2AE9-3531087B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D840-04AA-AFBD-536B-3F493892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027305B6-387D-F41C-B015-10063DFC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3A8D0-04A8-4A25-764C-2ED85CB62BA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E316C01-8FD1-9827-1CD4-AEBCEF26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0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Pictures\con gà.jpg">
            <a:extLst>
              <a:ext uri="{FF2B5EF4-FFF2-40B4-BE49-F238E27FC236}">
                <a16:creationId xmlns:a16="http://schemas.microsoft.com/office/drawing/2014/main" id="{B1B1B281-E1A4-F71F-188A-976222AE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40" y="1557289"/>
            <a:ext cx="2722159" cy="25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E58040B-3883-2163-9EAE-BB1E7C4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1" y="1584325"/>
            <a:ext cx="2390247" cy="25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269A1A-3000-6953-75B7-628EA44231E2}"/>
              </a:ext>
            </a:extLst>
          </p:cNvPr>
          <p:cNvSpPr/>
          <p:nvPr/>
        </p:nvSpPr>
        <p:spPr>
          <a:xfrm>
            <a:off x="1754160" y="4464880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38ED9-85F6-C789-3D36-4CE3C37D88BB}"/>
              </a:ext>
            </a:extLst>
          </p:cNvPr>
          <p:cNvSpPr/>
          <p:nvPr/>
        </p:nvSpPr>
        <p:spPr>
          <a:xfrm>
            <a:off x="4093070" y="4458226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1FAF8C2-6499-3FC8-7B7F-3FF40530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39" y="4443302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8EB23646-FBAA-F1F2-23B4-69487F2F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746" y="441452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821CBE6D-3917-1CF4-D895-CF642366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91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0A7FF4CA-F1A7-5E4A-744A-A87F495B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207" y="444111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0E8CB6E-AA39-3E13-A812-FB615CC9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02" y="442535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88FDDF-3850-5B0D-AD31-ADCD4698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44" y="44329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29830C9-334F-3B18-B2E9-7B0A142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2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66433F3-30EB-CE2A-7060-9A4F508A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139" y="4424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7A5A602-2409-FA08-B873-490D2630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06030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052F86-2849-5DFB-6A9F-C997A3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1898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B581791-A2FD-5B32-DFA5-9340D4C4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389" y="4464880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4284 -0.4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9069697B-C85E-BF52-6DE1-9808BF4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7" y="-37404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9E9F9-176D-35D0-3470-E2C5A9BB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4" y="1377000"/>
            <a:ext cx="3363638" cy="24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73877C-6C1A-E4AD-B296-187BA59B684D}"/>
              </a:ext>
            </a:extLst>
          </p:cNvPr>
          <p:cNvSpPr/>
          <p:nvPr/>
        </p:nvSpPr>
        <p:spPr>
          <a:xfrm>
            <a:off x="844867" y="4244820"/>
            <a:ext cx="1742439" cy="20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931A99-B8B1-032F-C194-8F225B4051FC}"/>
              </a:ext>
            </a:extLst>
          </p:cNvPr>
          <p:cNvSpPr/>
          <p:nvPr/>
        </p:nvSpPr>
        <p:spPr>
          <a:xfrm>
            <a:off x="3708242" y="4273711"/>
            <a:ext cx="1742439" cy="201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D7873-9245-191B-101C-0FDD5961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93924C9-C78F-A078-5931-BF186B43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051" y="478784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819B24D-14CC-BAA7-9A5C-3F66F6C5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938" y="673220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ABD8E81A-8F70-813E-D55F-5E08AC89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57" y="629397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72C97C85-CBE0-0116-8596-F2119404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658" y="642267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4674B5-D101-CCAC-B0C2-5837E181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204" y="603194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28DE54D-02B6-8A89-6520-F34EE23A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022" y="376289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F0D1768-A358-A33E-C2E9-C2A2E797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48" y="518525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1BC4472C-B9FC-D282-9D59-5F711C40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55" y="56471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A199A0-4B0D-B466-5F35-BD29D91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419" y="444692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92301C2-AF31-BBC3-756A-8301524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65" y="3347112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1223 -0.35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0FBA9481-F550-6F47-4544-0F539F9D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FFD40017-E30C-AAFC-B0F5-FB87296E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1618635"/>
            <a:ext cx="2414590" cy="27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BFC74343-5F5F-DBF6-606B-1AABA399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1618635"/>
            <a:ext cx="2414589" cy="27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4D1F15-93E6-3622-5434-71871D86B6A2}"/>
              </a:ext>
            </a:extLst>
          </p:cNvPr>
          <p:cNvSpPr/>
          <p:nvPr/>
        </p:nvSpPr>
        <p:spPr>
          <a:xfrm>
            <a:off x="1754160" y="4796192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8F61D-EB7A-B62C-E51D-29F873FF9102}"/>
              </a:ext>
            </a:extLst>
          </p:cNvPr>
          <p:cNvSpPr/>
          <p:nvPr/>
        </p:nvSpPr>
        <p:spPr>
          <a:xfrm>
            <a:off x="4561735" y="4796192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DC5D7-9295-E233-B526-076326E2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1F8C1202-D119-F52F-6D9A-23515CB3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334" y="461827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77E6F9-BDD6-C688-4027-FD151F3A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9946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D67C8372-0A51-9DD3-C07C-0BD39B5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04" y="463256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CB8DDAD3-BB34-BB79-8DF2-E2E717D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60932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E3E42-3C9B-70F6-DE95-655762DE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728" y="4568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00E9A7CC-A1EF-ACA4-E1C0-5D497532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E51A6171-91C6-2350-414F-161623A1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230" y="454497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298357B4-BEB0-F69C-643D-7D6834F0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966" y="450418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73FF10-98D3-0D6C-69CF-B07F3A22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702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4A5EBED-23F0-CD8E-9441-2CCB2215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34" y="4688578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901 -0.371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2A20D20-369E-E1C9-3464-ECA669E1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45BC8-F02C-06CF-E03D-1E67C1F38CE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C5015BC5-54DC-652D-A67C-40D2318B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48FB9-3B6F-A595-5D60-505604E1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86" y="202562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3E3D-CD33-CE8A-7C68-1E86A8D5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9" y="213938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EFE15-8F23-AE2B-FE2E-382B4ED88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2" y="202562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895DD-91A3-0E8F-78E4-978EC059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9" y="1621659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F3B05-DA75-D969-13EC-6A40D68B9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86" y="1621659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2813E-B4D9-2025-3002-BCC3EF9C4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3" y="1602555"/>
            <a:ext cx="2441909" cy="3424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1842E-6627-13DA-2AE3-39265D4C2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98" y="1827157"/>
            <a:ext cx="2235421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0A76A-7874-8418-C93F-A5B0B3BFB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07" y="-76200"/>
            <a:ext cx="2374605" cy="32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88145AF-593F-035B-D13E-8BFF0FF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04647-A5E9-9855-B7A8-5E138EC14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76200"/>
            <a:ext cx="3845671" cy="5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147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Arial</vt:lpstr>
      <vt:lpstr>Calibri</vt:lpstr>
      <vt:lpstr>Calibri Light</vt:lpstr>
      <vt:lpstr>Raavi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</cp:revision>
  <dcterms:created xsi:type="dcterms:W3CDTF">2023-09-12T03:39:49Z</dcterms:created>
  <dcterms:modified xsi:type="dcterms:W3CDTF">2025-04-16T05:27:47Z</dcterms:modified>
</cp:coreProperties>
</file>