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6"/>
  </p:notesMasterIdLst>
  <p:sldIdLst>
    <p:sldId id="441" r:id="rId3"/>
    <p:sldId id="359" r:id="rId4"/>
    <p:sldId id="443" r:id="rId5"/>
    <p:sldId id="445" r:id="rId6"/>
    <p:sldId id="446" r:id="rId7"/>
    <p:sldId id="447" r:id="rId8"/>
    <p:sldId id="449" r:id="rId9"/>
    <p:sldId id="448" r:id="rId10"/>
    <p:sldId id="450" r:id="rId11"/>
    <p:sldId id="472" r:id="rId12"/>
    <p:sldId id="473" r:id="rId13"/>
    <p:sldId id="474" r:id="rId14"/>
    <p:sldId id="475" r:id="rId15"/>
    <p:sldId id="452" r:id="rId16"/>
    <p:sldId id="478" r:id="rId17"/>
    <p:sldId id="479" r:id="rId18"/>
    <p:sldId id="480" r:id="rId19"/>
    <p:sldId id="481" r:id="rId20"/>
    <p:sldId id="482" r:id="rId21"/>
    <p:sldId id="483" r:id="rId22"/>
    <p:sldId id="453" r:id="rId23"/>
    <p:sldId id="454" r:id="rId24"/>
    <p:sldId id="456" r:id="rId25"/>
    <p:sldId id="457" r:id="rId26"/>
    <p:sldId id="458" r:id="rId27"/>
    <p:sldId id="459" r:id="rId28"/>
    <p:sldId id="460" r:id="rId29"/>
    <p:sldId id="486" r:id="rId30"/>
    <p:sldId id="462" r:id="rId31"/>
    <p:sldId id="463" r:id="rId32"/>
    <p:sldId id="465" r:id="rId33"/>
    <p:sldId id="466" r:id="rId34"/>
    <p:sldId id="424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FF00"/>
    <a:srgbClr val="FF99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DBCF3-86C9-4AC0-BFF5-BBBD10EF210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C1A79-4485-44FF-BA8A-6D6DC0CF8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1E66-718B-49AB-877E-DD5BAF2E6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C1468-9D69-4AA8-BB27-E817828D0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11731-CBBF-4203-AF77-2B3ED086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29007-E92D-4CC5-91A9-255226E9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5B81-9BCB-4E25-8B2F-4898E01D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B353-2E61-4F87-AC91-907DD0C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0607C-5916-403D-BD93-9456C6E0E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1407D-F07E-48E3-A643-C0099ADA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B55C-75A6-4D72-B63A-E234A772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C3D9-7B9E-4D69-A9E2-5487B96A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B1677-18FD-48B0-B6E7-27943F07B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DCF12-6216-4D76-BEBC-F04463E19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53FA1-6688-46AF-A5B4-24298164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FC471-F406-4D08-AD20-0E13FD89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E9B8-942C-44BE-9BE2-1815555F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8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37072-979E-4108-83A9-00B3AF6D2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CA96C9-543B-45EB-ACD4-2D16A17D7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D47D4-8128-4414-A2F1-7F801D1E1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9C8ED-C97A-4D24-8099-FE6C7D8A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59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50E6D-071A-42CA-8E07-AB03C6263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42D63-D479-42D4-8DA6-06833FBA4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C36249-5FB8-45CB-A1C0-AFE595066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9DDC-6788-456A-A8C3-7512CCACF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2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A67BD-A3C4-4B69-A77B-9BA77C2A6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465B1-E3BA-4071-9E5B-941DDD31C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A9BB2E-0A4F-4719-8700-F7017AC67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01274-549A-4ABA-ADA7-B9F3C0B1A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6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664E5-7DDE-440F-B033-44032A53B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DF242-6197-40F5-A979-518385C2A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43441-7F16-4416-9CB1-6C181992A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E7DAB-546A-40BA-9746-456BF6928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44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C9BCA3-ECE4-46F8-A140-40EFDC4B6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9FA42D-1044-44D8-8993-B98C9DEA2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6CE2DB-A918-41C0-9CD7-9AA12E0D9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19ED-B223-4BA8-ABFE-00A737B0D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5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FA95FB-813B-4F36-BAD5-EB5C21743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68A5CC-D668-452A-958A-FE9C3467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CE9ED6-B7CC-425A-B4D5-198257FF8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6F615-F65E-46CA-88A7-C1CA3C5B3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462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23A020-4784-452B-9F78-564716A22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B06A7-A83F-42C1-A9EB-26D3DB94B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8ABBD-029E-4A14-B1BD-71A1C16A4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15AFB-41AF-4F18-B815-94B9FA687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97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BA1BC-81B3-483F-86F7-DE8C44244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F2653-35CD-4FC2-A53E-859042980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29F61-7A25-458C-ACAC-596A6E802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360FD-A899-44FA-9803-B5DD1689D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54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F8FF-6DF2-42D8-B109-8200F891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96FE-8839-42D4-B8CE-3426A81E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6619-98FD-41FB-B679-96B91785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ACEA-30F1-4C61-B998-D0FC9B3B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7B9B-4BC2-4A72-9010-37656C44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43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EC0EA-5430-4B05-BC51-2364D8703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5AD14-63C4-4206-BD87-BB2523E1E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612EC-FC07-432A-9855-593DAEE99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E30CE-21F2-426C-B09A-B95B3BEFA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23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5DBE2-6F66-47DB-B865-1A71A9646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4081F9-AAEE-4B3A-AD47-798C09360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849E9-CABC-4FB1-99F0-A9648D6EC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1E913-2353-42C3-AB34-536658D3D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5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50CD5-0A03-40E2-B8EA-32FE70457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5D28E-1263-456A-9E40-643D524E6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E4425-8154-4971-BEDB-989407E9D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234D8-8529-4CF7-8E54-40080F609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C68B-EDC6-4FED-B088-26BEEC00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55CD2-D584-42AE-9841-1CF6DC4E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A43D4-151C-4928-978C-8764C57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5577-43EF-4B8B-A886-0CB71542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2BFB-AF21-45FE-946B-25B24C0B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7271-48FD-47A3-8FF4-9635B3EF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1E60-DE44-46E7-8256-C2E15860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028C-000C-4AD4-B604-1F43289DE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C917C-9D3F-4B89-9E96-740AE7D2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43FF9-BD6A-4750-9778-52E88297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B4B49-6133-4A83-BF70-592A9687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8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036B-307E-4DE3-BA71-1ACA48C2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33EA-14AA-4D05-93D7-080DF8C05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F3307-8F96-4610-A9CB-9315D67D6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E4A31-4F4B-4FF5-8675-98D60EB77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DF11F-96A2-403E-B419-017C7E05E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FF096-64DB-4240-9BD6-C111C3F1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94FB1-E492-4391-8455-DA4F14F2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35C10-8275-459C-A4BE-7169B191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4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CF04-10CB-4C9B-B793-2CCBCB84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0CB0F-1B9E-488F-82DD-57638F53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046CB-1C3D-47DE-8D93-59305DB1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A7DBC-5787-475A-813B-1F84865E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07F98-B478-46B5-AA0A-6D936AC3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76657-613A-407B-8F8C-A2A9CC25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A5194-05FA-4A81-9530-DBFA3E54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1132-B14F-4B9D-A856-2DC99AEC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DAC6-D561-4566-AE38-DFEE278E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E9DE-F409-48AE-A101-F5EAA042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877F6-343E-4F83-A373-476B0C9A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8BB6E-898A-45CC-956D-40F02B48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E8C33-DA18-41E9-ABBB-9CA1B353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8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CBAA-EF1A-4E32-847C-54EBCEAF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7F293-D695-45D5-9059-5D31A6860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2E8F-046C-40FA-A1A2-F6625E6E1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B95E-9597-481A-844B-43457813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0FA4-5A2B-4AC1-BCEF-343509B3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AED5A-74C1-42AF-A481-98E3B032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26323-2892-4B02-91C0-F528CD5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F6ACE-9A79-4FA7-924E-1CBD612C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E55E-DB46-463A-952E-CEF9F555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6953-2682-4B78-BC3C-A42769EF58AD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19B6-1A7D-4CBA-8A97-4B3F77A8E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45E93-B6FE-4B98-A877-86534FEDC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4C987-FE24-4905-A067-D1994CC1B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9A1474-D40F-4315-AA30-B9C424A06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76EACA-2031-41A5-82B4-8A79F784F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6FFE95-6E83-4DDA-B379-05411CCED9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8478E1-9094-4DD0-994A-F66DB6DBDE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5F2641-32CD-4244-A77D-B2ED798676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03EE06-B037-4518-8199-98311BC2A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9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59573" y="3932012"/>
            <a:ext cx="113288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292315"/>
            <a:ext cx="1117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pic>
        <p:nvPicPr>
          <p:cNvPr id="3" name="Picture 2" descr="A logo with children and a sunflower&#10;&#10;AI-generated content may be incorrect.">
            <a:extLst>
              <a:ext uri="{FF2B5EF4-FFF2-40B4-BE49-F238E27FC236}">
                <a16:creationId xmlns:a16="http://schemas.microsoft.com/office/drawing/2014/main" id="{A73351A0-3972-846D-7D24-C467B825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6" y="1464538"/>
            <a:ext cx="2031242" cy="2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18">
        <p:split orient="vert"/>
      </p:transition>
    </mc:Choice>
    <mc:Fallback xmlns="">
      <p:transition spd="slow" advTm="29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537FC-92CB-44F7-86EC-6A8AD5718BED}"/>
              </a:ext>
            </a:extLst>
          </p:cNvPr>
          <p:cNvSpPr txBox="1"/>
          <p:nvPr/>
        </p:nvSpPr>
        <p:spPr>
          <a:xfrm>
            <a:off x="4083486" y="914400"/>
            <a:ext cx="141544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D3B0E-9B15-4EBE-8B99-118564207811}"/>
              </a:ext>
            </a:extLst>
          </p:cNvPr>
          <p:cNvSpPr txBox="1"/>
          <p:nvPr/>
        </p:nvSpPr>
        <p:spPr>
          <a:xfrm>
            <a:off x="5388279" y="914400"/>
            <a:ext cx="141544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7BD13-3FC8-4920-9719-8CEDDEE9BE87}"/>
              </a:ext>
            </a:extLst>
          </p:cNvPr>
          <p:cNvSpPr txBox="1"/>
          <p:nvPr/>
        </p:nvSpPr>
        <p:spPr>
          <a:xfrm>
            <a:off x="6803720" y="914400"/>
            <a:ext cx="141544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82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ảnh sát 113 - khi cần là có - Báo Quảng Ngãi điện tử">
            <a:extLst>
              <a:ext uri="{FF2B5EF4-FFF2-40B4-BE49-F238E27FC236}">
                <a16:creationId xmlns:a16="http://schemas.microsoft.com/office/drawing/2014/main" id="{04F3D48F-00FC-4E91-9729-96F91282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50" y="1299041"/>
            <a:ext cx="6712896" cy="35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A41DE-B745-4A88-AF8E-1B1D5E499407}"/>
              </a:ext>
            </a:extLst>
          </p:cNvPr>
          <p:cNvSpPr txBox="1"/>
          <p:nvPr/>
        </p:nvSpPr>
        <p:spPr>
          <a:xfrm>
            <a:off x="4249058" y="4136994"/>
            <a:ext cx="1415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62F3C-4C37-4FF6-B37A-C7A74BE547E8}"/>
              </a:ext>
            </a:extLst>
          </p:cNvPr>
          <p:cNvSpPr txBox="1"/>
          <p:nvPr/>
        </p:nvSpPr>
        <p:spPr>
          <a:xfrm>
            <a:off x="6643213" y="4136994"/>
            <a:ext cx="1415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DDED1-C617-4666-8972-2DA9FD03662F}"/>
              </a:ext>
            </a:extLst>
          </p:cNvPr>
          <p:cNvSpPr txBox="1"/>
          <p:nvPr/>
        </p:nvSpPr>
        <p:spPr>
          <a:xfrm>
            <a:off x="5388278" y="4136994"/>
            <a:ext cx="1415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09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ảnh Sát Vụ án Bắt Tội Phạm Hình ảnh | Định dạng hình ảnh PSD 400644602|  vn.lovepik.com">
            <a:extLst>
              <a:ext uri="{FF2B5EF4-FFF2-40B4-BE49-F238E27FC236}">
                <a16:creationId xmlns:a16="http://schemas.microsoft.com/office/drawing/2014/main" id="{90ADCE37-9E1C-4268-9F7E-5F995D94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03909"/>
            <a:ext cx="4837689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7CBF78-2D82-4FD9-922C-3FFC9CF9EA02}"/>
              </a:ext>
            </a:extLst>
          </p:cNvPr>
          <p:cNvSpPr txBox="1"/>
          <p:nvPr/>
        </p:nvSpPr>
        <p:spPr>
          <a:xfrm>
            <a:off x="4208163" y="4444525"/>
            <a:ext cx="4737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34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ô Hình Điện Thoại Bàn Cổ Điển Dùng Để Trang Trí | Shopee Việt Nam">
            <a:extLst>
              <a:ext uri="{FF2B5EF4-FFF2-40B4-BE49-F238E27FC236}">
                <a16:creationId xmlns:a16="http://schemas.microsoft.com/office/drawing/2014/main" id="{78EFCB25-C3A4-4AC7-B98D-5128FAA2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0000" l="7375" r="90000">
                        <a14:foregroundMark x1="7375" y1="5250" x2="7375" y2="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" y="342899"/>
            <a:ext cx="3429000" cy="3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6B274-B01A-4086-A310-046D4651B463}"/>
              </a:ext>
            </a:extLst>
          </p:cNvPr>
          <p:cNvSpPr txBox="1"/>
          <p:nvPr/>
        </p:nvSpPr>
        <p:spPr>
          <a:xfrm>
            <a:off x="5446526" y="2732810"/>
            <a:ext cx="53431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1239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D16260-A25C-4C08-ABE5-C1B1CDDA6318}"/>
              </a:ext>
            </a:extLst>
          </p:cNvPr>
          <p:cNvSpPr txBox="1"/>
          <p:nvPr/>
        </p:nvSpPr>
        <p:spPr>
          <a:xfrm>
            <a:off x="3870543" y="1878904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66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556FD-066B-4AD1-91E2-220B375ABD0B}"/>
              </a:ext>
            </a:extLst>
          </p:cNvPr>
          <p:cNvSpPr txBox="1"/>
          <p:nvPr/>
        </p:nvSpPr>
        <p:spPr>
          <a:xfrm>
            <a:off x="5285984" y="1878903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66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33C37-2927-465F-8DEC-A7594DFBA9AE}"/>
              </a:ext>
            </a:extLst>
          </p:cNvPr>
          <p:cNvSpPr txBox="1"/>
          <p:nvPr/>
        </p:nvSpPr>
        <p:spPr>
          <a:xfrm>
            <a:off x="6701425" y="1878902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66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428253"/>
      </p:ext>
    </p:extLst>
  </p:cSld>
  <p:clrMapOvr>
    <a:masterClrMapping/>
  </p:clrMapOvr>
  <p:transition spd="slow" advTm="145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àm gì khi gặp hỏa hoạn? Hướng dẫn kỹ năng thoát hiểm khi gặp hỏa hoạn">
            <a:extLst>
              <a:ext uri="{FF2B5EF4-FFF2-40B4-BE49-F238E27FC236}">
                <a16:creationId xmlns:a16="http://schemas.microsoft.com/office/drawing/2014/main" id="{EEB3491E-1F21-483C-BC51-67ACEAAE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9" y="526093"/>
            <a:ext cx="7302674" cy="36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D26A2-ACF2-47C6-81F5-88601D267229}"/>
              </a:ext>
            </a:extLst>
          </p:cNvPr>
          <p:cNvSpPr txBox="1"/>
          <p:nvPr/>
        </p:nvSpPr>
        <p:spPr>
          <a:xfrm>
            <a:off x="3807913" y="4577581"/>
            <a:ext cx="5609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07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ô Hình Điện Thoại Bàn Cổ Điển Dùng Để Trang Trí | Shopee Việt Nam">
            <a:extLst>
              <a:ext uri="{FF2B5EF4-FFF2-40B4-BE49-F238E27FC236}">
                <a16:creationId xmlns:a16="http://schemas.microsoft.com/office/drawing/2014/main" id="{3BD15737-A707-45EA-A895-BB13E179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0000" l="7375" r="90000">
                        <a14:foregroundMark x1="7375" y1="5250" x2="7375" y2="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" y="342899"/>
            <a:ext cx="3429000" cy="3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8F3AA-0FDC-424F-8826-BB15AC0CB05D}"/>
              </a:ext>
            </a:extLst>
          </p:cNvPr>
          <p:cNvSpPr txBox="1"/>
          <p:nvPr/>
        </p:nvSpPr>
        <p:spPr>
          <a:xfrm>
            <a:off x="5446526" y="2732810"/>
            <a:ext cx="53431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19376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B50FD-FBB3-4827-B2CE-AE37BCAC17BE}"/>
              </a:ext>
            </a:extLst>
          </p:cNvPr>
          <p:cNvSpPr txBox="1"/>
          <p:nvPr/>
        </p:nvSpPr>
        <p:spPr>
          <a:xfrm>
            <a:off x="3870543" y="1878904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4A64A-7196-420F-AABA-BC519B6CC165}"/>
              </a:ext>
            </a:extLst>
          </p:cNvPr>
          <p:cNvSpPr txBox="1"/>
          <p:nvPr/>
        </p:nvSpPr>
        <p:spPr>
          <a:xfrm>
            <a:off x="5285984" y="1878903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33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0E2B0-2B5E-4122-B3D9-B6B32FF15DEC}"/>
              </a:ext>
            </a:extLst>
          </p:cNvPr>
          <p:cNvSpPr txBox="1"/>
          <p:nvPr/>
        </p:nvSpPr>
        <p:spPr>
          <a:xfrm>
            <a:off x="6906018" y="1878902"/>
            <a:ext cx="141544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FF3300"/>
                </a:solidFill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24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2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C6B1F7-ECE8-43EF-A09A-C7578ADE5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73" y="150313"/>
            <a:ext cx="5636711" cy="3774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50AE5-BA2F-4410-BB4A-6C23A3AF80FA}"/>
              </a:ext>
            </a:extLst>
          </p:cNvPr>
          <p:cNvSpPr txBox="1"/>
          <p:nvPr/>
        </p:nvSpPr>
        <p:spPr>
          <a:xfrm>
            <a:off x="3482235" y="4175277"/>
            <a:ext cx="7023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7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479" y="2497540"/>
            <a:ext cx="707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ô Hình Điện Thoại Bàn Cổ Điển Dùng Để Trang Trí | Shopee Việt Nam">
            <a:extLst>
              <a:ext uri="{FF2B5EF4-FFF2-40B4-BE49-F238E27FC236}">
                <a16:creationId xmlns:a16="http://schemas.microsoft.com/office/drawing/2014/main" id="{3F18DC33-A63D-4053-A4B6-0D031DD2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0000" l="7375" r="90000">
                        <a14:foregroundMark x1="7375" y1="5250" x2="7375" y2="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" y="342899"/>
            <a:ext cx="3429000" cy="3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65F24-7B11-4333-94AD-4190D3C52382}"/>
              </a:ext>
            </a:extLst>
          </p:cNvPr>
          <p:cNvSpPr txBox="1"/>
          <p:nvPr/>
        </p:nvSpPr>
        <p:spPr>
          <a:xfrm>
            <a:off x="5446526" y="2732810"/>
            <a:ext cx="53431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8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4222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ố Nhà&quot; trong Tiếng Anh là gì: Định Nghĩa, Ví Dụ Anh Việt - TungChi'N">
            <a:extLst>
              <a:ext uri="{FF2B5EF4-FFF2-40B4-BE49-F238E27FC236}">
                <a16:creationId xmlns:a16="http://schemas.microsoft.com/office/drawing/2014/main" id="{9D7E4986-413E-405D-AAFE-A86CF7AA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9" y="1054677"/>
            <a:ext cx="7574972" cy="47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C5EB35-C0B6-4D4F-8446-DBCCE4247ED4}"/>
              </a:ext>
            </a:extLst>
          </p:cNvPr>
          <p:cNvSpPr txBox="1"/>
          <p:nvPr/>
        </p:nvSpPr>
        <p:spPr>
          <a:xfrm>
            <a:off x="5777345" y="235527"/>
            <a:ext cx="477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Slide </a:t>
            </a:r>
            <a:r>
              <a:rPr lang="en-US" b="1" dirty="0" err="1">
                <a:solidFill>
                  <a:schemeClr val="bg1"/>
                </a:solidFill>
              </a:rPr>
              <a:t>và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nền</a:t>
            </a:r>
            <a:r>
              <a:rPr lang="en-US" b="1" dirty="0">
                <a:solidFill>
                  <a:schemeClr val="bg1"/>
                </a:solidFill>
              </a:rPr>
              <a:t> ko </a:t>
            </a:r>
            <a:r>
              <a:rPr lang="en-US" b="1" dirty="0" err="1">
                <a:solidFill>
                  <a:schemeClr val="bg1"/>
                </a:solidFill>
              </a:rPr>
              <a:t>nổi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64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99">
        <p15:prstTrans prst="fallOver"/>
      </p:transition>
    </mc:Choice>
    <mc:Fallback xmlns="">
      <p:transition spd="slow" advTm="4399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85" y="539420"/>
            <a:ext cx="8279029" cy="4827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82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88">
        <p15:prstTrans prst="pageCurlDouble"/>
      </p:transition>
    </mc:Choice>
    <mc:Fallback xmlns="">
      <p:transition spd="slow" advTm="1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000" y="0"/>
            <a:ext cx="8100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5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82">
        <p14:glitter pattern="hexagon"/>
      </p:transition>
    </mc:Choice>
    <mc:Fallback xmlns="">
      <p:transition spd="slow" advTm="2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296" y="-40198"/>
            <a:ext cx="12470296" cy="6938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5">
        <p:blinds dir="vert"/>
      </p:transition>
    </mc:Choice>
    <mc:Fallback xmlns="">
      <p:transition spd="slow" advTm="34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19" y="692428"/>
            <a:ext cx="5537544" cy="5537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11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983">
        <p15:prstTrans prst="origami"/>
      </p:transition>
    </mc:Choice>
    <mc:Fallback xmlns="">
      <p:transition spd="slow" advTm="2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73" y="1247452"/>
            <a:ext cx="7644848" cy="5115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7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77">
        <p:fade/>
      </p:transition>
    </mc:Choice>
    <mc:Fallback xmlns="">
      <p:transition spd="med" advTm="3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9259E-558C-44DB-A3EA-523A97E58C92}"/>
              </a:ext>
            </a:extLst>
          </p:cNvPr>
          <p:cNvSpPr txBox="1"/>
          <p:nvPr/>
        </p:nvSpPr>
        <p:spPr>
          <a:xfrm>
            <a:off x="3435927" y="886691"/>
            <a:ext cx="475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33">
        <p:dissolve/>
      </p:transition>
    </mc:Choice>
    <mc:Fallback xmlns="">
      <p:transition spd="slow" advTm="8233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keyboard with black keys&#10;&#10;AI-generated content may be incorrect.">
            <a:extLst>
              <a:ext uri="{FF2B5EF4-FFF2-40B4-BE49-F238E27FC236}">
                <a16:creationId xmlns:a16="http://schemas.microsoft.com/office/drawing/2014/main" id="{C449E80A-AAFA-EA50-3707-E0F64D8A8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7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A5049-0955-468F-9553-BCD3AC333649}"/>
              </a:ext>
            </a:extLst>
          </p:cNvPr>
          <p:cNvSpPr txBox="1"/>
          <p:nvPr/>
        </p:nvSpPr>
        <p:spPr>
          <a:xfrm>
            <a:off x="2246243" y="576470"/>
            <a:ext cx="7975033" cy="1975470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735">
        <p14:gallery dir="l"/>
      </p:transition>
    </mc:Choice>
    <mc:Fallback xmlns="">
      <p:transition spd="slow" advTm="36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1" y="882869"/>
            <a:ext cx="11776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8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198">
        <p14:reveal/>
      </p:transition>
    </mc:Choice>
    <mc:Fallback xmlns="">
      <p:transition spd="slow" advTm="10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576"/>
            <a:ext cx="119667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115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0644" y="3796748"/>
            <a:ext cx="44358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74" y="1403613"/>
            <a:ext cx="2981740" cy="222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810" y="1514061"/>
            <a:ext cx="2928730" cy="2196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12" y="1514061"/>
            <a:ext cx="2971464" cy="22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76">
        <p:split orient="vert"/>
      </p:transition>
    </mc:Choice>
    <mc:Fallback xmlns="">
      <p:transition spd="slow" advTm="14176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2576"/>
            <a:ext cx="1196671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1232452" y="1789044"/>
            <a:ext cx="2405270" cy="229322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5121965" y="1789044"/>
            <a:ext cx="2405270" cy="229322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8534399" y="1789044"/>
            <a:ext cx="2405270" cy="229322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9" name="Oval 8"/>
          <p:cNvSpPr/>
          <p:nvPr/>
        </p:nvSpPr>
        <p:spPr>
          <a:xfrm>
            <a:off x="1232452" y="4631635"/>
            <a:ext cx="3339548" cy="1749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70034" y="4671391"/>
            <a:ext cx="3339548" cy="1749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82" y="4313584"/>
            <a:ext cx="1228242" cy="1131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38" y="4313584"/>
            <a:ext cx="1383444" cy="11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584">
        <p14:reveal/>
      </p:transition>
    </mc:Choice>
    <mc:Fallback xmlns="">
      <p:transition spd="slow" advTm="17584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00" y="685258"/>
            <a:ext cx="1615317" cy="2097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131" y="2867364"/>
            <a:ext cx="2035451" cy="18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040" y="4606958"/>
            <a:ext cx="2345635" cy="23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5113" y="1137022"/>
            <a:ext cx="12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5113" y="3194962"/>
            <a:ext cx="12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5113" y="5177350"/>
            <a:ext cx="1292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2576"/>
            <a:ext cx="119667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1650900"/>
      </p:ext>
    </p:extLst>
  </p:cSld>
  <p:clrMapOvr>
    <a:masterClrMapping/>
  </p:clrMapOvr>
  <p:transition spd="med" advTm="5992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7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698">
        <p14:flip dir="r"/>
      </p:transition>
    </mc:Choice>
    <mc:Fallback xmlns="">
      <p:transition spd="slow" advTm="1069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69342" y="72576"/>
            <a:ext cx="801152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F3456-4606-47CF-B974-B06CD695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3" y="1900058"/>
            <a:ext cx="2279278" cy="2060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98C202-7894-42BB-ABB3-542FEF17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01" y="1900058"/>
            <a:ext cx="2279278" cy="2060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C737F3-1BE2-40CD-A30E-A4854090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241" y="1900058"/>
            <a:ext cx="2279278" cy="2060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F9A230-18F6-48F7-BAF9-550F6734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722" y="1900058"/>
            <a:ext cx="2279278" cy="2060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0426782"/>
      </p:ext>
    </p:extLst>
  </p:cSld>
  <p:clrMapOvr>
    <a:masterClrMapping/>
  </p:clrMapOvr>
  <p:transition spd="slow" advTm="14154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634" y="72576"/>
            <a:ext cx="1098856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ình ảnh truyện mầm non cô mây">
            <a:extLst>
              <a:ext uri="{FF2B5EF4-FFF2-40B4-BE49-F238E27FC236}">
                <a16:creationId xmlns:a16="http://schemas.microsoft.com/office/drawing/2014/main" id="{111BB611-F5A0-497A-B120-E0A857B3C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41334" r="6669" b="25000"/>
          <a:stretch/>
        </p:blipFill>
        <p:spPr bwMode="auto">
          <a:xfrm>
            <a:off x="426130" y="2399928"/>
            <a:ext cx="2343704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truyện mầm non cô mây">
            <a:extLst>
              <a:ext uri="{FF2B5EF4-FFF2-40B4-BE49-F238E27FC236}">
                <a16:creationId xmlns:a16="http://schemas.microsoft.com/office/drawing/2014/main" id="{B7717526-C28E-4391-9C7D-F885D4708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41334" r="6669" b="25000"/>
          <a:stretch/>
        </p:blipFill>
        <p:spPr bwMode="auto">
          <a:xfrm>
            <a:off x="2649246" y="2399927"/>
            <a:ext cx="2343704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ình ảnh truyện mầm non cô mây">
            <a:extLst>
              <a:ext uri="{FF2B5EF4-FFF2-40B4-BE49-F238E27FC236}">
                <a16:creationId xmlns:a16="http://schemas.microsoft.com/office/drawing/2014/main" id="{1C0DCAFC-3F44-48A6-9B9D-661DC110B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41334" r="6669" b="25000"/>
          <a:stretch/>
        </p:blipFill>
        <p:spPr bwMode="auto">
          <a:xfrm>
            <a:off x="4734758" y="2399930"/>
            <a:ext cx="2343704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truyện mầm non cô mây">
            <a:extLst>
              <a:ext uri="{FF2B5EF4-FFF2-40B4-BE49-F238E27FC236}">
                <a16:creationId xmlns:a16="http://schemas.microsoft.com/office/drawing/2014/main" id="{F8C626DF-99BD-4EE2-BFC4-05EFF119D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41334" r="6669" b="25000"/>
          <a:stretch/>
        </p:blipFill>
        <p:spPr bwMode="auto">
          <a:xfrm>
            <a:off x="6917925" y="2399927"/>
            <a:ext cx="2343704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truyện mầm non cô mây">
            <a:extLst>
              <a:ext uri="{FF2B5EF4-FFF2-40B4-BE49-F238E27FC236}">
                <a16:creationId xmlns:a16="http://schemas.microsoft.com/office/drawing/2014/main" id="{889167E3-C118-45C0-8724-17C648E91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1" t="41334" r="6669" b="25000"/>
          <a:stretch/>
        </p:blipFill>
        <p:spPr bwMode="auto">
          <a:xfrm>
            <a:off x="9041906" y="2399924"/>
            <a:ext cx="2343704" cy="15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696">
        <p:circle/>
      </p:transition>
    </mc:Choice>
    <mc:Fallback xmlns="">
      <p:transition spd="slow" advTm="14696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2576"/>
            <a:ext cx="119667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620" y="4011075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7800" y="4011075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085" y="407883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7990" y="407883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95" y="407883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6814" y="1686910"/>
            <a:ext cx="8024648" cy="140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417697"/>
      </p:ext>
    </p:extLst>
  </p:cSld>
  <p:clrMapOvr>
    <a:masterClrMapping/>
  </p:clrMapOvr>
  <p:transition spd="slow" advTm="13202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058" y="2304967"/>
            <a:ext cx="8024648" cy="1403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0913" y="228325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462" y="2295427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9274" y="2261548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608" y="2351015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5796" y="2351015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28"/>
    </mc:Choice>
    <mc:Fallback xmlns="">
      <p:transition spd="slow" advTm="3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843113"/>
            <a:ext cx="10041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5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20">
        <p14:doors dir="vert"/>
      </p:transition>
    </mc:Choice>
    <mc:Fallback xmlns="">
      <p:transition spd="slow" advTm="5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3182" y="1837027"/>
            <a:ext cx="1018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90335" y="428059"/>
            <a:ext cx="58092" cy="5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16619" y="0"/>
            <a:ext cx="2855757" cy="1964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9" idx="0"/>
            <a:endCxn id="9" idx="2"/>
          </p:cNvCxnSpPr>
          <p:nvPr/>
        </p:nvCxnSpPr>
        <p:spPr>
          <a:xfrm>
            <a:off x="10444498" y="0"/>
            <a:ext cx="0" cy="1964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>
          <a:xfrm>
            <a:off x="9016619" y="982057"/>
            <a:ext cx="28557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573781" y="138138"/>
            <a:ext cx="1741430" cy="168783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843486" y="393586"/>
            <a:ext cx="1202019" cy="12017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40568" y="428059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53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811">
        <p15:prstTrans prst="prestige"/>
      </p:transition>
    </mc:Choice>
    <mc:Fallback xmlns="">
      <p:transition spd="slow" advTm="24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9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64983AA-55A1-4F24-A961-29B176C243BC}"/>
  <p:tag name="ISPRING_RESOURCE_FOLDER" val="E:\eln\chị vân\tep nguon\van e lering\"/>
  <p:tag name="ISPRING_PRESENTATION_PATH" val="E:\eln\chị vân\tep nguon\van e lering.pptx"/>
  <p:tag name="ISPRING_PROJECT_VERSION" val="9"/>
  <p:tag name="ISPRING_PROJECT_FOLDER_UPDATED" val="1"/>
  <p:tag name="ISPRING_SCREEN_RECS_UPDATED" val="E:\eln\chị vân\tep nguon\van e leri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3|1.2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7|5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3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2251</TotalTime>
  <Words>311</Words>
  <Application>Microsoft Office PowerPoint</Application>
  <PresentationFormat>Widescreen</PresentationFormat>
  <Paragraphs>124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Pc</dc:creator>
  <cp:lastModifiedBy>Administrator</cp:lastModifiedBy>
  <cp:revision>207</cp:revision>
  <dcterms:created xsi:type="dcterms:W3CDTF">2021-09-28T06:17:54Z</dcterms:created>
  <dcterms:modified xsi:type="dcterms:W3CDTF">2025-04-14T17:14:21Z</dcterms:modified>
</cp:coreProperties>
</file>