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60" r:id="rId4"/>
    <p:sldId id="259" r:id="rId5"/>
    <p:sldId id="262" r:id="rId6"/>
    <p:sldId id="265" r:id="rId7"/>
    <p:sldId id="266" r:id="rId8"/>
    <p:sldId id="267" r:id="rId9"/>
    <p:sldId id="276" r:id="rId10"/>
    <p:sldId id="277" r:id="rId11"/>
    <p:sldId id="278" r:id="rId12"/>
    <p:sldId id="279" r:id="rId13"/>
    <p:sldId id="280" r:id="rId14"/>
    <p:sldId id="281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382E1-FF8F-71E7-9464-F7DA35937E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E6D471-54EC-319F-4216-A5C1DD9CE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622A25-21BE-1845-F174-E7C099708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5FD3D-4DED-4F1F-BDF7-B084889991C7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29F15A-7A29-2A0A-097C-4B50E2A0C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CE4005-867E-C0AC-4E5C-7F8819D9A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FEA71-2A20-4E1B-921F-28EC8A32B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616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53BE4-1B31-6ABA-A369-A679A8DD5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123676-CC14-B6AD-C71D-9A45CEA40A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7AF47-6CB4-5F54-43A9-C19A9EE38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5FD3D-4DED-4F1F-BDF7-B084889991C7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8CA508-701A-C626-140C-E09A59A78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A2CD2-0678-1E3A-8E03-9BE9C31E0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FEA71-2A20-4E1B-921F-28EC8A32B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631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4C7392-213B-ED14-BC93-B4AC7DF560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6252E3-6A6E-19F7-1948-7379A05FED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C63B32-290E-0975-9A26-770583C60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5FD3D-4DED-4F1F-BDF7-B084889991C7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3E03B-D415-74D4-3AF1-61B416703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8E68B-6D10-B9BC-BEDF-BFFC918BD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FEA71-2A20-4E1B-921F-28EC8A32B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132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D8EDE-C437-36AA-D038-AFE37C3D5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CCDCF-AF09-3381-48FF-E0DD1F0CE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CA23D1-B971-E211-A1D5-C0001E847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5FD3D-4DED-4F1F-BDF7-B084889991C7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B1F8F-FEDD-49D6-E171-755109888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CBEA50-0688-D0A1-9F9C-8F1821A72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FEA71-2A20-4E1B-921F-28EC8A32B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833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AE61C-1BD3-90D8-1161-673968B33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54F74C-8ACE-B06B-F57F-7584DA375D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81673-6DFF-8C22-0CAD-FAE19B87C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5FD3D-4DED-4F1F-BDF7-B084889991C7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EA4020-7770-2C28-3D14-640413311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B5CA0C-9C60-9DE3-D4DE-C06508BE4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FEA71-2A20-4E1B-921F-28EC8A32B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700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10F75-BB14-32C8-7715-7C15A7605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F187B-A28C-8DF5-D7B2-9469B767B4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197A4C-0360-E2DC-46B4-727BA26B25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CFF31-AE33-7053-D7C8-303220181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5FD3D-4DED-4F1F-BDF7-B084889991C7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EE0FEC-35FE-9626-F5AB-B86929CEF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5FF960-7D70-FCC9-F5CF-4028B927E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FEA71-2A20-4E1B-921F-28EC8A32B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833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66B8B-C7FA-12F8-8FEE-D315B1C49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80BB8A-DC58-E172-08E9-3D4B9D252A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0F5396-8B30-6AF1-DE31-D39DF32265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6FF922-83F7-6DC8-036D-8E2593A4E3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758A4E-DB25-1507-EA49-AB56851E08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C20FA0-EA5A-0619-33F3-D94E7A328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5FD3D-4DED-4F1F-BDF7-B084889991C7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750AE3-7091-7276-BD0B-4FDF9A7B5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1AEFCB-AF66-9469-9435-89331986E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FEA71-2A20-4E1B-921F-28EC8A32B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381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E4577-1F60-7440-BAC5-D7734C827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0AF4AB-F74B-B6B7-24B4-2A545B715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5FD3D-4DED-4F1F-BDF7-B084889991C7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B99760-D69D-56DE-5429-FCE2E0BEB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5BF434-B1ED-A0B8-4407-A56E8A23F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FEA71-2A20-4E1B-921F-28EC8A32B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73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E4DF49-20E6-727D-0819-D6C696D63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5FD3D-4DED-4F1F-BDF7-B084889991C7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6901EC-8203-D677-23AC-C36583501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C69619-49F6-920D-F28B-CCA9E709D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FEA71-2A20-4E1B-921F-28EC8A32B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00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8FF4D-B411-7936-BF82-B072D07DD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99FCA1-C937-6C1A-8DD3-41FC583E3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D2864C-F30B-9937-1AEF-34EC43730D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20C70D-587B-523C-256C-BE06CD297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5FD3D-4DED-4F1F-BDF7-B084889991C7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7D2629-9071-6C70-E777-509D9961D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FAC4A2-E00B-9D7B-0768-E06697BF2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FEA71-2A20-4E1B-921F-28EC8A32B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988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138A9-8CBD-D452-2687-1156363C0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1C00AB-9A68-EF68-CCA7-21DBDFC249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39B316-3CDE-56C4-F4CD-6E9137CAD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2999D-9195-962E-BCCB-3E91CF53E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5FD3D-4DED-4F1F-BDF7-B084889991C7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FEB719-49AB-D130-69BE-A207152FF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919E4D-D226-DF0E-0FCB-4F6A85808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FEA71-2A20-4E1B-921F-28EC8A32B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438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8F6A72-2047-8B50-DA72-B47771F6F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969AC0-6DEA-ACEE-5D8B-C92E05BC13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0F76B-16CC-56F1-B2F8-DEBB8DF9BC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3D5FD3D-4DED-4F1F-BDF7-B084889991C7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C28D3C-F00B-D1BA-2DCF-D04932F69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C0ACC-AB10-E8E1-CCB7-BEB44A7A1A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AFEA71-2A20-4E1B-921F-28EC8A32B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07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5.jpg"/><Relationship Id="rId4" Type="http://schemas.openxmlformats.org/officeDocument/2006/relationships/image" Target="../media/image1.jpe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5.png"/><Relationship Id="rId4" Type="http://schemas.openxmlformats.org/officeDocument/2006/relationships/image" Target="../media/image3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4.mp3"/><Relationship Id="rId7" Type="http://schemas.openxmlformats.org/officeDocument/2006/relationships/image" Target="../media/image38.gif"/><Relationship Id="rId12" Type="http://schemas.openxmlformats.org/officeDocument/2006/relationships/image" Target="../media/image15.png"/><Relationship Id="rId2" Type="http://schemas.openxmlformats.org/officeDocument/2006/relationships/audio" Target="NULL" TargetMode="External"/><Relationship Id="rId1" Type="http://schemas.openxmlformats.org/officeDocument/2006/relationships/audio" Target="file:///C:\Users\ADMIN\Desktop\Ph&#432;&#417;ng%20M&#7929;%20Chi%20-%20Qu&#234;%20H&#432;&#417;ng%2000_00_02-00_04_36%2000_00_56-00_02_10.mp3" TargetMode="External"/><Relationship Id="rId6" Type="http://schemas.openxmlformats.org/officeDocument/2006/relationships/image" Target="../media/image37.gif"/><Relationship Id="rId11" Type="http://schemas.openxmlformats.org/officeDocument/2006/relationships/image" Target="../media/image41.png"/><Relationship Id="rId5" Type="http://schemas.openxmlformats.org/officeDocument/2006/relationships/image" Target="../media/image36.jpeg"/><Relationship Id="rId10" Type="http://schemas.openxmlformats.org/officeDocument/2006/relationships/image" Target="../media/image40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image" Target="../media/image10.gif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u2_Z8Lz9-9U?feature=oembed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\Desktop\hình ảnh\8998fca5a7801f2b9dfdfcb86d7c405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346889" y="393236"/>
            <a:ext cx="71480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  <a:b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TRƯỜNG MẦM NON HOA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HƯỚNG DƯƠNG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22772" y="3494455"/>
            <a:ext cx="6172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ĐỘNG TẠO HÌNH</a:t>
            </a:r>
          </a:p>
          <a:p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CHỦ ĐỀ: PHƯƠNG TIỆN GIAO THÔNG</a:t>
            </a:r>
          </a:p>
          <a:p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 TÀI: VẼ MÁY BAY</a:t>
            </a:r>
          </a:p>
          <a:p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LỨA TUỔI: 4-5 TUỔI</a:t>
            </a:r>
          </a:p>
          <a:p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THỜI GIAN: 25-30 PHÚT</a:t>
            </a:r>
          </a:p>
        </p:txBody>
      </p:sp>
      <p:pic>
        <p:nvPicPr>
          <p:cNvPr id="8" name="Lk Những Bản Nhạc Không Lời Vui Nhộn Dành Cho Bé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16141" y="6370638"/>
            <a:ext cx="487363" cy="487363"/>
          </a:xfrm>
          <a:prstGeom prst="rect">
            <a:avLst/>
          </a:prstGeom>
        </p:spPr>
      </p:pic>
      <p:pic>
        <p:nvPicPr>
          <p:cNvPr id="1027" name="Picture 3" descr="C:\Users\Admin\Desktop\bunch-of-balloons-transparent-clip-art-png-image-5a1d6862cfb907.23696045151187670685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6205">
            <a:off x="10096501" y="85073"/>
            <a:ext cx="2209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\Desktop\bunch-of-balloons-transparent-clip-art-png-image-5a1d6862cfb907.236960451511876706850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0890">
            <a:off x="-209551" y="3740"/>
            <a:ext cx="224790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logo with children and a sunflower&#10;&#10;AI-generated content may be incorrect.">
            <a:extLst>
              <a:ext uri="{FF2B5EF4-FFF2-40B4-BE49-F238E27FC236}">
                <a16:creationId xmlns:a16="http://schemas.microsoft.com/office/drawing/2014/main" id="{DEE6539C-AF44-B7DE-7F55-5236CD66DC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589" y="1320729"/>
            <a:ext cx="1635283" cy="163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04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667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CDABD4EB-4654-505F-CC23-5592FCFAFD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00800" y="304800"/>
            <a:ext cx="3810000" cy="1112838"/>
          </a:xfrm>
        </p:spPr>
        <p:txBody>
          <a:bodyPr/>
          <a:lstStyle/>
          <a:p>
            <a:r>
              <a:rPr lang="vi-VN" altLang="en-US"/>
              <a:t>Vẽ cánh quạt</a:t>
            </a:r>
            <a:endParaRPr lang="en-US" altLang="en-US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26476431-19A0-46DB-C594-377C669DA2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05000" y="4343400"/>
            <a:ext cx="3962400" cy="1447800"/>
          </a:xfrm>
        </p:spPr>
        <p:txBody>
          <a:bodyPr>
            <a:normAutofit lnSpcReduction="10000"/>
          </a:bodyPr>
          <a:lstStyle/>
          <a:p>
            <a:r>
              <a:rPr lang="en-US" altLang="en-US" sz="2000"/>
              <a:t>Vẽ một cánh quạt lớn trên đỉnh đầu máy bay. Đây là cánh quạt lớn chính nâng</a:t>
            </a:r>
            <a:r>
              <a:rPr lang="vi-VN" altLang="en-US" sz="2000"/>
              <a:t> </a:t>
            </a:r>
            <a:r>
              <a:rPr lang="en-US" altLang="en-US" sz="2000"/>
              <a:t>máy bay lên khi cất cánh.</a:t>
            </a:r>
            <a:br>
              <a:rPr lang="en-US" altLang="en-US" sz="2400"/>
            </a:br>
            <a:endParaRPr lang="en-US" altLang="en-US" sz="2400"/>
          </a:p>
        </p:txBody>
      </p:sp>
      <p:pic>
        <p:nvPicPr>
          <p:cNvPr id="8197" name="Picture 5">
            <a:extLst>
              <a:ext uri="{FF2B5EF4-FFF2-40B4-BE49-F238E27FC236}">
                <a16:creationId xmlns:a16="http://schemas.microsoft.com/office/drawing/2014/main" id="{C31D6B34-20CD-0859-0D8C-525D40403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14400"/>
            <a:ext cx="43434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Rectangle 6">
            <a:extLst>
              <a:ext uri="{FF2B5EF4-FFF2-40B4-BE49-F238E27FC236}">
                <a16:creationId xmlns:a16="http://schemas.microsoft.com/office/drawing/2014/main" id="{82F8C00B-B603-D61C-AB96-CDE6AE86D6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5029200"/>
            <a:ext cx="41910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9pPr>
          </a:lstStyle>
          <a:p>
            <a:pPr eaLnBrk="1" hangingPunct="1">
              <a:buSzPts val="1200"/>
            </a:pPr>
            <a:r>
              <a:rPr lang="en-US" altLang="en-US" sz="2000"/>
              <a:t>Vẽ thêm đằng sau đuôi máy bay một cánh quạt nhỏ nữa.</a:t>
            </a:r>
            <a:endParaRPr lang="en-US" altLang="en-US"/>
          </a:p>
        </p:txBody>
      </p:sp>
      <p:pic>
        <p:nvPicPr>
          <p:cNvPr id="8199" name="Picture 7">
            <a:extLst>
              <a:ext uri="{FF2B5EF4-FFF2-40B4-BE49-F238E27FC236}">
                <a16:creationId xmlns:a16="http://schemas.microsoft.com/office/drawing/2014/main" id="{20322100-2840-17BC-9D67-27CD45CAD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600200"/>
            <a:ext cx="4572000" cy="32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B1076BE6-3827-ED4D-09F9-7562F90112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7814"/>
            <a:ext cx="3886200" cy="1550987"/>
          </a:xfrm>
        </p:spPr>
        <p:txBody>
          <a:bodyPr/>
          <a:lstStyle/>
          <a:p>
            <a:r>
              <a:rPr lang="vi-VN" altLang="en-US"/>
              <a:t>Vẽ cửa và chân máy bay</a:t>
            </a:r>
            <a:endParaRPr lang="en-US" altLang="en-US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E5CDD87B-373D-BE6C-58CD-AABD5E0485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5257801"/>
            <a:ext cx="3505200" cy="8731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000"/>
              <a:t>Vẽ cửa trước và cửa cạnh cho máy bay.</a:t>
            </a:r>
            <a:br>
              <a:rPr lang="en-US" altLang="en-US" sz="2000"/>
            </a:br>
            <a:endParaRPr lang="en-US" altLang="en-US" sz="2000"/>
          </a:p>
        </p:txBody>
      </p:sp>
      <p:pic>
        <p:nvPicPr>
          <p:cNvPr id="10245" name="Picture 5">
            <a:extLst>
              <a:ext uri="{FF2B5EF4-FFF2-40B4-BE49-F238E27FC236}">
                <a16:creationId xmlns:a16="http://schemas.microsoft.com/office/drawing/2014/main" id="{3C30110A-DC69-FF80-95D4-93EEFB4A1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05001"/>
            <a:ext cx="4114800" cy="295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72662962-B84E-17CA-21F4-AEEE8B893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685800"/>
            <a:ext cx="43434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7" name="Rectangle 7">
            <a:extLst>
              <a:ext uri="{FF2B5EF4-FFF2-40B4-BE49-F238E27FC236}">
                <a16:creationId xmlns:a16="http://schemas.microsoft.com/office/drawing/2014/main" id="{CE3070A9-F040-A2AC-7003-974E48CED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4038600"/>
            <a:ext cx="4114800" cy="1600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9pPr>
          </a:lstStyle>
          <a:p>
            <a:pPr eaLnBrk="1" hangingPunct="1">
              <a:buSzPts val="1200"/>
            </a:pPr>
            <a:r>
              <a:rPr lang="en-US" altLang="en-US" sz="2000"/>
              <a:t>Vẽ thêm </a:t>
            </a:r>
            <a:r>
              <a:rPr lang="vi-VN" altLang="en-US" sz="2000"/>
              <a:t>2</a:t>
            </a:r>
            <a:r>
              <a:rPr lang="en-US" altLang="en-US"/>
              <a:t> </a:t>
            </a:r>
            <a:r>
              <a:rPr lang="en-US" altLang="en-US" sz="2000"/>
              <a:t>hình tròn làm chân máy bay. Khi máy bay hạ </a:t>
            </a:r>
            <a:r>
              <a:rPr lang="vi-VN" altLang="en-US" sz="2000"/>
              <a:t>cánh, </a:t>
            </a:r>
            <a:r>
              <a:rPr lang="en-US" altLang="en-US" sz="2000"/>
              <a:t>chân đỡ này sẽ đỡ toàn bộ trọng lực máy bay.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0FEB0423-0554-9BC6-62D7-F471FBD9BD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BCD16D1F-89E1-E87C-ABF3-32399FCC24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4117975"/>
            <a:ext cx="8153400" cy="20129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 Máy bay trực thăng hạ cánh bằng chân đỡ. </a:t>
            </a:r>
          </a:p>
        </p:txBody>
      </p:sp>
      <p:pic>
        <p:nvPicPr>
          <p:cNvPr id="11269" name="Picture 5">
            <a:extLst>
              <a:ext uri="{FF2B5EF4-FFF2-40B4-BE49-F238E27FC236}">
                <a16:creationId xmlns:a16="http://schemas.microsoft.com/office/drawing/2014/main" id="{3B3B58DE-9C6A-FF1E-CBAC-94F0478B1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33401"/>
            <a:ext cx="4781550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64A7F481-FF44-683C-4862-FD8BD91F4F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7814"/>
            <a:ext cx="3886200" cy="1017587"/>
          </a:xfrm>
        </p:spPr>
        <p:txBody>
          <a:bodyPr/>
          <a:lstStyle/>
          <a:p>
            <a:r>
              <a:rPr lang="vi-VN" altLang="en-US" sz="5400" b="1"/>
              <a:t>Tô màu</a:t>
            </a:r>
            <a:endParaRPr lang="en-US" altLang="en-US" sz="5400" b="1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D66C572C-2FB3-6619-B496-512FD3336C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57400" y="4648201"/>
            <a:ext cx="8229600" cy="1787525"/>
          </a:xfrm>
        </p:spPr>
        <p:txBody>
          <a:bodyPr/>
          <a:lstStyle/>
          <a:p>
            <a:r>
              <a:rPr lang="en-US" altLang="en-US" sz="2400"/>
              <a:t>Vậy là chúng ta đã vẽ xong một chiếc máy bay trực thăng rồi đấy. Các </a:t>
            </a:r>
            <a:r>
              <a:rPr lang="vi-VN" altLang="en-US" sz="2400"/>
              <a:t>bạn</a:t>
            </a:r>
            <a:r>
              <a:rPr lang="en-US" altLang="en-US" sz="2400"/>
              <a:t> có thể tô màu cho máy bay này theo ý thích để tác phẩm của chúng ta nhìn sinh động hơn nhé!</a:t>
            </a:r>
            <a:br>
              <a:rPr lang="en-US" altLang="en-US" sz="2400"/>
            </a:br>
            <a:endParaRPr lang="en-US" altLang="en-US" sz="2400"/>
          </a:p>
        </p:txBody>
      </p:sp>
      <p:pic>
        <p:nvPicPr>
          <p:cNvPr id="12294" name="Picture 6">
            <a:extLst>
              <a:ext uri="{FF2B5EF4-FFF2-40B4-BE49-F238E27FC236}">
                <a16:creationId xmlns:a16="http://schemas.microsoft.com/office/drawing/2014/main" id="{B262336D-788D-E71E-604D-B0262C9E9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6" y="228601"/>
            <a:ext cx="4600575" cy="339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>
            <a:extLst>
              <a:ext uri="{FF2B5EF4-FFF2-40B4-BE49-F238E27FC236}">
                <a16:creationId xmlns:a16="http://schemas.microsoft.com/office/drawing/2014/main" id="{738CD013-016C-E642-5903-DEC7818DC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447800"/>
            <a:ext cx="4267200" cy="30432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E551D7E8-221A-850D-1589-40E5F983AA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0" y="609600"/>
            <a:ext cx="3276600" cy="1189038"/>
          </a:xfrm>
        </p:spPr>
        <p:txBody>
          <a:bodyPr>
            <a:normAutofit fontScale="90000"/>
          </a:bodyPr>
          <a:lstStyle/>
          <a:p>
            <a:r>
              <a:rPr lang="vi-VN" altLang="en-US" sz="5400"/>
              <a:t>Bổ sung </a:t>
            </a:r>
            <a:br>
              <a:rPr lang="vi-VN" altLang="en-US" sz="5400"/>
            </a:br>
            <a:r>
              <a:rPr lang="vi-VN" altLang="en-US" sz="5400"/>
              <a:t>chi tiết</a:t>
            </a:r>
            <a:endParaRPr lang="en-US" altLang="en-US" sz="5400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81B03A70-4E0E-6D8B-CFC2-FAA785F567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52600" y="3962400"/>
            <a:ext cx="4114800" cy="2133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vi-VN" altLang="en-US" sz="2400"/>
              <a:t>Tùy khả năng mà thêm các chi tiết như Phi công, khách. Nếu vẽ to, bạn có thể lồng ảnh mình vào khoang lái, do ý tưởng của bạn</a:t>
            </a:r>
            <a:endParaRPr lang="en-US" altLang="en-US" sz="2400"/>
          </a:p>
        </p:txBody>
      </p:sp>
      <p:pic>
        <p:nvPicPr>
          <p:cNvPr id="13317" name="Picture 5">
            <a:extLst>
              <a:ext uri="{FF2B5EF4-FFF2-40B4-BE49-F238E27FC236}">
                <a16:creationId xmlns:a16="http://schemas.microsoft.com/office/drawing/2014/main" id="{A381B102-FC47-9885-A0C1-F3A9108BC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228600"/>
            <a:ext cx="4791075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C33689A6-EB6F-E221-05DD-AE7506B13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438400"/>
            <a:ext cx="4572000" cy="35433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:\Users\ADMIN\Desktop\nhac day\hinh_nen_dong_cho_dien_thoai__tai_hinh_nen_dong_cho_dien_thoai_14-240x32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09620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WordArt 11"/>
          <p:cNvSpPr>
            <a:spLocks noChangeArrowheads="1" noChangeShapeType="1" noTextEdit="1"/>
          </p:cNvSpPr>
          <p:nvPr/>
        </p:nvSpPr>
        <p:spPr bwMode="auto">
          <a:xfrm>
            <a:off x="2561829" y="1880196"/>
            <a:ext cx="7585273" cy="162321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20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Trẻ thực hiện </a:t>
            </a:r>
          </a:p>
        </p:txBody>
      </p:sp>
      <p:pic>
        <p:nvPicPr>
          <p:cNvPr id="2" name="bo-em-la-phi-cong_58aac6963246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85714" y="3679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6770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8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F:\Tranh ảnh dạy học\Hinh nen dep\SLGG_2015.jpg"/>
          <p:cNvPicPr>
            <a:picLocks noGrp="1" noChangeAspect="1" noChangeArrowheads="1"/>
          </p:cNvPicPr>
          <p:nvPr>
            <p:ph type="title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1952288" cy="6858000"/>
          </a:xfrm>
          <a:solidFill>
            <a:srgbClr val="00FF99"/>
          </a:solidFill>
          <a:ln>
            <a:solidFill>
              <a:srgbClr val="00FF99"/>
            </a:solidFill>
            <a:miter lim="800000"/>
            <a:headEnd/>
            <a:tailEnd/>
          </a:ln>
        </p:spPr>
      </p:pic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1096368" y="3429992"/>
            <a:ext cx="9652000" cy="704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9041" tIns="29521" rIns="59041" bIns="29521">
            <a:spAutoFit/>
          </a:bodyPr>
          <a:lstStyle>
            <a:lvl1pPr defTabSz="952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8663" indent="-279400" defTabSz="952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16013" indent="-220663" defTabSz="952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68450" indent="-227013" defTabSz="952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17713" indent="-223838" defTabSz="952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74913" indent="-223838" defTabSz="952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32113" indent="-223838" defTabSz="952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89313" indent="-223838" defTabSz="952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46513" indent="-223838" defTabSz="952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endParaRPr lang="vi-VN" altLang="en-US" sz="4188" b="1">
              <a:solidFill>
                <a:srgbClr val="0000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6020" name="Picture 4" descr="blumen-pflanzen0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493" y="1143000"/>
            <a:ext cx="1700609" cy="1610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5" descr="blumen-pflanzen12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7102" y="1294805"/>
            <a:ext cx="1121172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2" name="Picture 6" descr="flower1_div_md_wh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23727" y="6182321"/>
            <a:ext cx="3536156" cy="675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3" name="Picture 7" descr="flower1_div_md_wh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459883" y="6182321"/>
            <a:ext cx="3533180" cy="675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4" name="Picture 8" descr="flower1_div_md_wh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732118" y="6182321"/>
            <a:ext cx="3536156" cy="675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5" name="WordArt 9"/>
          <p:cNvSpPr>
            <a:spLocks noChangeArrowheads="1" noChangeShapeType="1" noTextEdit="1"/>
          </p:cNvSpPr>
          <p:nvPr/>
        </p:nvSpPr>
        <p:spPr bwMode="auto">
          <a:xfrm>
            <a:off x="1416845" y="2571751"/>
            <a:ext cx="9654976" cy="18276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375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Phần</a:t>
            </a:r>
            <a:r>
              <a:rPr lang="en-US" sz="2375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 3: </a:t>
            </a:r>
            <a:r>
              <a:rPr lang="en-US" sz="2375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Triển</a:t>
            </a:r>
            <a:r>
              <a:rPr lang="en-US" sz="2375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375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lãm</a:t>
            </a:r>
            <a:endParaRPr lang="en-US" sz="2375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9650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jjj - Cop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04395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Picture 3" descr="Picturemicky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329" y="4572000"/>
            <a:ext cx="2417961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4" descr="11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7102" y="4666258"/>
            <a:ext cx="851297" cy="2191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5" name="Picture 5" descr="Picture1chimcanh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3829" y="0"/>
            <a:ext cx="1594445" cy="1505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6" name="WordArt 7"/>
          <p:cNvSpPr>
            <a:spLocks noChangeArrowheads="1" noChangeShapeType="1" noTextEdit="1"/>
          </p:cNvSpPr>
          <p:nvPr/>
        </p:nvSpPr>
        <p:spPr bwMode="auto">
          <a:xfrm>
            <a:off x="1701602" y="1143000"/>
            <a:ext cx="8413750" cy="1524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5"/>
              </a:avLst>
            </a:prstTxWarp>
          </a:bodyPr>
          <a:lstStyle/>
          <a:p>
            <a:pPr algn="ctr"/>
            <a:r>
              <a:rPr lang="vi-VN" sz="1688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cs typeface="Times New Roman" panose="02020603050405020304" pitchFamily="18" charset="0"/>
              </a:rPr>
              <a:t>Chương trình đến đây là kết thúc</a:t>
            </a:r>
            <a:endParaRPr lang="en-US" sz="1688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87047" name="WordArt 8"/>
          <p:cNvSpPr>
            <a:spLocks noChangeArrowheads="1" noChangeShapeType="1" noTextEdit="1"/>
          </p:cNvSpPr>
          <p:nvPr/>
        </p:nvSpPr>
        <p:spPr bwMode="auto">
          <a:xfrm>
            <a:off x="1266032" y="2134196"/>
            <a:ext cx="9571633" cy="1828601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1688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cs typeface="Times New Roman" panose="02020603050405020304" pitchFamily="18" charset="0"/>
              </a:rPr>
              <a:t>Kính chúc các cô giáo sức khỏe </a:t>
            </a:r>
          </a:p>
          <a:p>
            <a:pPr algn="ctr"/>
            <a:r>
              <a:rPr lang="en-US" sz="1688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cs typeface="Times New Roman" panose="02020603050405020304" pitchFamily="18" charset="0"/>
              </a:rPr>
              <a:t> Chúc các bé chăm ngoan, học giỏi.</a:t>
            </a:r>
          </a:p>
        </p:txBody>
      </p:sp>
      <p:pic>
        <p:nvPicPr>
          <p:cNvPr id="87048" name="Picture 9" descr="729747d8za2kbusq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27" y="5791399"/>
            <a:ext cx="1897063" cy="106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9" name="Picture 10" descr="Picturechim1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27" y="0"/>
            <a:ext cx="1725414" cy="808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0" name="Picture 11" descr="Picturechim1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579" y="0"/>
            <a:ext cx="2066726" cy="962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51" name="AutoShape 12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0233423" y="6096000"/>
            <a:ext cx="862211" cy="532805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4199" tIns="22099" rIns="44199" bIns="22099" anchor="ctr"/>
          <a:lstStyle>
            <a:lvl1pPr defTabSz="1574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8663" indent="-279400" defTabSz="1574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16013" indent="-220663" defTabSz="1574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68450" indent="-227013" defTabSz="1574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17713" indent="-223838" defTabSz="1574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74913" indent="-223838" defTabSz="1574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32113" indent="-223838" defTabSz="1574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89313" indent="-223838" defTabSz="1574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46513" indent="-223838" defTabSz="1574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1125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hương Mỹ Chi - Quê Hương 00_00_02-00_04_36 00_00_56-00_02_10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75" y="6365875"/>
            <a:ext cx="173633" cy="215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é Làm Phi Cô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80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51314" y="4043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034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6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406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2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7AD15035-CC18-EC8A-45E3-981C962B4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81001"/>
            <a:ext cx="3810000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>
            <a:extLst>
              <a:ext uri="{FF2B5EF4-FFF2-40B4-BE49-F238E27FC236}">
                <a16:creationId xmlns:a16="http://schemas.microsoft.com/office/drawing/2014/main" id="{CF302BF0-6E46-294D-9D99-00007A71E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581400"/>
            <a:ext cx="3581400" cy="256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Rectangle 2">
            <a:extLst>
              <a:ext uri="{FF2B5EF4-FFF2-40B4-BE49-F238E27FC236}">
                <a16:creationId xmlns:a16="http://schemas.microsoft.com/office/drawing/2014/main" id="{896F72F6-E537-E31F-E6FA-3664DAAFB0F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057400" y="2438401"/>
            <a:ext cx="7772400" cy="1736725"/>
          </a:xfrm>
        </p:spPr>
        <p:txBody>
          <a:bodyPr/>
          <a:lstStyle/>
          <a:p>
            <a:r>
              <a:rPr lang="en-US" altLang="en-US" sz="6600" b="1">
                <a:solidFill>
                  <a:srgbClr val="FF0000"/>
                </a:solidFill>
              </a:rPr>
              <a:t>TẬP VẼ MÁY BAY</a:t>
            </a:r>
          </a:p>
        </p:txBody>
      </p:sp>
      <p:pic>
        <p:nvPicPr>
          <p:cNvPr id="2063" name="Picture 15">
            <a:extLst>
              <a:ext uri="{FF2B5EF4-FFF2-40B4-BE49-F238E27FC236}">
                <a16:creationId xmlns:a16="http://schemas.microsoft.com/office/drawing/2014/main" id="{DAD4196F-FE34-BCBF-0385-8B0EC7123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572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48C44BE5-50AC-D042-A7CF-1B896749A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343401"/>
            <a:ext cx="5105400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65" name="Oval 17">
            <a:extLst>
              <a:ext uri="{FF2B5EF4-FFF2-40B4-BE49-F238E27FC236}">
                <a16:creationId xmlns:a16="http://schemas.microsoft.com/office/drawing/2014/main" id="{8971BB74-A1D7-5B9D-B85D-93B56A95FE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1676400"/>
            <a:ext cx="7620000" cy="40386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lang 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972" y="5334993"/>
            <a:ext cx="1897063" cy="147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299" name="Picture 3" descr="flowerba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204" y="6324203"/>
            <a:ext cx="7759898" cy="533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0" name="Picture 4" descr="Picture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347">
            <a:off x="8572501" y="1428751"/>
            <a:ext cx="1209476" cy="73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1" name="Picture 5" descr="Picture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347">
            <a:off x="10058798" y="3504406"/>
            <a:ext cx="1209476" cy="734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2" name="Picture 6" descr="Picture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347">
            <a:off x="2734469" y="1600399"/>
            <a:ext cx="1206500" cy="73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3" name="Picture 7" descr="Picture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347">
            <a:off x="2302868" y="3810000"/>
            <a:ext cx="1208484" cy="73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4" name="Picture 8" descr="flowerba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675" y="-150907"/>
            <a:ext cx="7756922" cy="101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5" name="Picture 9" descr="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13" y="-87903"/>
            <a:ext cx="2070696" cy="189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6" name="Picture 10" descr="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71690" y="-75406"/>
            <a:ext cx="1810742" cy="175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7" name="Picture 11" descr="Pictur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207" y="450949"/>
            <a:ext cx="2255242" cy="245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8" name="Picture 12" descr="Pictur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040" y="1676797"/>
            <a:ext cx="2256234" cy="153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9" name="Picture 13" descr="lang 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6" y="5237478"/>
            <a:ext cx="1900039" cy="146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10" name="WordArt 14"/>
          <p:cNvSpPr>
            <a:spLocks noChangeArrowheads="1" noChangeShapeType="1" noTextEdit="1"/>
          </p:cNvSpPr>
          <p:nvPr/>
        </p:nvSpPr>
        <p:spPr bwMode="auto">
          <a:xfrm>
            <a:off x="-4679156" y="5334993"/>
            <a:ext cx="15947430" cy="102889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25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chemeClr val="accent2"/>
                </a:solidFill>
                <a:cs typeface="Times New Roman" panose="02020603050405020304" pitchFamily="18" charset="0"/>
              </a:rPr>
              <a:t>    </a:t>
            </a:r>
          </a:p>
        </p:txBody>
      </p:sp>
      <p:pic>
        <p:nvPicPr>
          <p:cNvPr id="55311" name="Picture 15" descr="Pictur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00" y="1869993"/>
            <a:ext cx="2256234" cy="153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13" name="WordArt 17"/>
          <p:cNvSpPr>
            <a:spLocks noChangeArrowheads="1" noChangeShapeType="1" noTextEdit="1"/>
          </p:cNvSpPr>
          <p:nvPr/>
        </p:nvSpPr>
        <p:spPr bwMode="auto">
          <a:xfrm>
            <a:off x="2906118" y="3048000"/>
            <a:ext cx="6379766" cy="121840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2250" kern="10" dirty="0" err="1">
                <a:gradFill rotWithShape="0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</a:t>
            </a:r>
            <a:r>
              <a:rPr lang="en-US" sz="2250" kern="10" dirty="0">
                <a:gradFill rotWithShape="0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50" kern="10" dirty="0" err="1">
                <a:gradFill rotWithShape="0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250" kern="10" dirty="0">
                <a:gradFill rotWithShape="0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vi-VN" sz="2250" kern="10" dirty="0">
                <a:gradFill rotWithShape="0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“Anh phi công ơi</a:t>
            </a:r>
            <a:r>
              <a:rPr lang="vi-VN" sz="2250" kern="10" dirty="0">
                <a:gradFill rotWithShape="0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cs typeface="Times New Roman" panose="02020603050405020304" pitchFamily="18" charset="0"/>
              </a:rPr>
              <a:t>”</a:t>
            </a:r>
            <a:endParaRPr lang="en-US" sz="2250" kern="10" dirty="0">
              <a:gradFill rotWithShape="0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18" name="Picture 3" descr="flowerba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606548" y="2770984"/>
            <a:ext cx="4756649" cy="533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flowerba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1906113" y="2813555"/>
            <a:ext cx="4355502" cy="44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nhPhiCongOi-BeTrieuVy-242981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44" end="164741.020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14665" y="802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41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55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55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98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nline Media 5" title="Anh Phi Công Ơi - Ca Khúc Vui Nhộn [Official Full HD]">
            <a:hlinkClick r:id="" action="ppaction://media"/>
            <a:extLst>
              <a:ext uri="{FF2B5EF4-FFF2-40B4-BE49-F238E27FC236}">
                <a16:creationId xmlns:a16="http://schemas.microsoft.com/office/drawing/2014/main" id="{774B241F-2AC1-92A0-564F-A38063AE2D5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988" y="0"/>
            <a:ext cx="1213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31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Vietnam Airlines muốn bán 9 máy bay A321 - VietNamN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Hướng dẫn cách đặt vé máy bay Vietnam Airlines chi tiết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0339"/>
            <a:ext cx="11770814" cy="659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59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áy bay trực thăng – Wikipedia tiếng Việ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11277600" cy="625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75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Boeing quyên góp 3 chiếc máy bay chở hàng ngoại cỡ để giúp phân phối hàng  hóa liên quan virus coro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53" y="0"/>
            <a:ext cx="11678195" cy="668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610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ong ty Cong Nghe Tin hoc Nha truong | School@net - Bài viết | BÉ HỌA SĨ –  Dạy vẽ máy bay trực thăng!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25" b="96458" l="6250" r="947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52" y="209006"/>
            <a:ext cx="11704320" cy="645056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614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4D64DA65-175F-864E-A102-706589CE38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7814"/>
            <a:ext cx="3733800" cy="865187"/>
          </a:xfrm>
        </p:spPr>
        <p:txBody>
          <a:bodyPr>
            <a:normAutofit fontScale="90000"/>
          </a:bodyPr>
          <a:lstStyle/>
          <a:p>
            <a:r>
              <a:rPr lang="vi-VN" altLang="en-US" sz="4000"/>
              <a:t>Vẽ đầu và thân máy bay</a:t>
            </a:r>
            <a:endParaRPr lang="en-US" altLang="en-US" sz="4000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C836E062-012B-009E-A62B-88FFA4F835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4724400"/>
            <a:ext cx="4191000" cy="1295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/>
              <a:t>Đầu tiên, chúng ta vẽ một hình tròn làm đầu và thân máy bay.</a:t>
            </a:r>
            <a:br>
              <a:rPr lang="en-US" altLang="en-US" sz="2400"/>
            </a:br>
            <a:endParaRPr lang="en-US" altLang="en-US" sz="2400"/>
          </a:p>
        </p:txBody>
      </p:sp>
      <p:pic>
        <p:nvPicPr>
          <p:cNvPr id="6149" name="Picture 5">
            <a:extLst>
              <a:ext uri="{FF2B5EF4-FFF2-40B4-BE49-F238E27FC236}">
                <a16:creationId xmlns:a16="http://schemas.microsoft.com/office/drawing/2014/main" id="{AE258452-8485-42D7-5135-C9BB57086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371600"/>
            <a:ext cx="4419600" cy="3168650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>
            <a:extLst>
              <a:ext uri="{FF2B5EF4-FFF2-40B4-BE49-F238E27FC236}">
                <a16:creationId xmlns:a16="http://schemas.microsoft.com/office/drawing/2014/main" id="{F0D5AA01-2A70-B0C7-4798-3BE4DC410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52463"/>
            <a:ext cx="4495800" cy="322421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2" name="Rectangle 8">
            <a:extLst>
              <a:ext uri="{FF2B5EF4-FFF2-40B4-BE49-F238E27FC236}">
                <a16:creationId xmlns:a16="http://schemas.microsoft.com/office/drawing/2014/main" id="{43F146E0-AA37-79CD-B1C9-DC2F616310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4191000"/>
            <a:ext cx="45720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/>
              <a:t>Vẽ </a:t>
            </a:r>
            <a:r>
              <a:rPr lang="vi-VN" altLang="en-US" sz="2400"/>
              <a:t>tiếp </a:t>
            </a:r>
            <a:r>
              <a:rPr lang="en-US" altLang="en-US" sz="2400"/>
              <a:t>cho trực thăng một cái đuôi</a:t>
            </a:r>
            <a:r>
              <a:rPr lang="vi-VN" altLang="en-US" sz="2400"/>
              <a:t> </a:t>
            </a:r>
            <a:r>
              <a:rPr lang="en-US" altLang="en-US" sz="2400"/>
              <a:t>giống nh</a:t>
            </a:r>
            <a:r>
              <a:rPr lang="vi-VN" altLang="en-US" sz="2400"/>
              <a:t>ư</a:t>
            </a:r>
            <a:r>
              <a:rPr lang="en-US" altLang="en-US" sz="2400"/>
              <a:t> cái đuôi con chuồn chuồn </a:t>
            </a:r>
            <a:endParaRPr lang="en-US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305</Words>
  <Application>Microsoft Office PowerPoint</Application>
  <PresentationFormat>Widescreen</PresentationFormat>
  <Paragraphs>28</Paragraphs>
  <Slides>17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Aptos</vt:lpstr>
      <vt:lpstr>Aptos Display</vt:lpstr>
      <vt:lpstr>Arial</vt:lpstr>
      <vt:lpstr>Calibri</vt:lpstr>
      <vt:lpstr>Tahoma</vt:lpstr>
      <vt:lpstr>Times New Roman</vt:lpstr>
      <vt:lpstr>Wingdings</vt:lpstr>
      <vt:lpstr>Office Theme</vt:lpstr>
      <vt:lpstr>PowerPoint Presentation</vt:lpstr>
      <vt:lpstr>TẬP VẼ MÁY BAY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Vẽ đầu và thân máy bay</vt:lpstr>
      <vt:lpstr>Vẽ cánh quạt</vt:lpstr>
      <vt:lpstr>Vẽ cửa và chân máy bay</vt:lpstr>
      <vt:lpstr>PowerPoint Presentation</vt:lpstr>
      <vt:lpstr>Tô màu</vt:lpstr>
      <vt:lpstr>Bổ sung  chi tiết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2</cp:revision>
  <dcterms:created xsi:type="dcterms:W3CDTF">2025-03-18T17:39:43Z</dcterms:created>
  <dcterms:modified xsi:type="dcterms:W3CDTF">2025-04-14T17:01:15Z</dcterms:modified>
</cp:coreProperties>
</file>