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58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F8151-258B-D69B-AAD5-D0A1741C0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5E3503-EFFD-AFDD-BDC2-F06F58A769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B2772B-EDAD-53E6-CFCB-4EBBA7458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26B50-E874-441B-87FD-8520F35791AB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C10E0-6C03-CD3E-0431-6400F748A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7D2A8-BE20-AC7D-43D3-DB0B583DA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D1E6-3A95-4436-984B-3C8F7F376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315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799CB-F1E1-3525-EE52-4285321F8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8EF9E6-DA73-3CFB-A50B-362AEC1C17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CB9619-A0EC-91D3-A9FE-CC61D1E0E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26B50-E874-441B-87FD-8520F35791AB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FD4C6A-8B69-8503-20B4-BA9FD4DC6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0F911E-8252-C8EA-EA9C-907A03897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D1E6-3A95-4436-984B-3C8F7F376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404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0AA96D-136A-5CE5-2D01-69158AAC96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5D363D-98C9-955F-1D54-E366FCFDAA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1AFD38-63E1-CE90-730D-297606990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26B50-E874-441B-87FD-8520F35791AB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660285-FB8D-2EA3-C597-33465F196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C14204-DE4D-E417-4E61-9633C579E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D1E6-3A95-4436-984B-3C8F7F376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50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421D6-1E0A-88A9-FE9F-009655D35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8D8E6-27B1-0E45-8200-B60839C243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4EC3EE-365E-1473-C493-F54DC7264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26B50-E874-441B-87FD-8520F35791AB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2AFAE-86E1-9DB7-4D09-2B5B81470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A825D0-7A25-B97B-E23F-A268495C7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D1E6-3A95-4436-984B-3C8F7F376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839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E8861-4C7F-6E90-8B35-A9AF4E186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9EA2B2-257F-D941-7B1E-9AC2A6FD94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4EA6F1-265B-4B19-D1F6-F8600E1C8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26B50-E874-441B-87FD-8520F35791AB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1021C4-47AF-071A-342A-C2D0E2946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C4964E-A0F0-911F-4C9A-2F9F0C478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D1E6-3A95-4436-984B-3C8F7F376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719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1AD636-5100-4FE6-AB8E-0FAF4BD42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040EA5-A1DC-CAD8-D815-98E9115685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AB885A-7302-BFDA-70E4-D05A5ED07F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12F9A4-69ED-5CBF-6B33-C6A1BD08C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26B50-E874-441B-87FD-8520F35791AB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F765A3-4118-ADB2-B641-E787DE415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E77428-FAE7-5FA2-9A8B-514B2FCA4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D1E6-3A95-4436-984B-3C8F7F376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80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B6EF8-E7BA-9159-DAD1-7F5EF0EA5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8F6BC1-5829-18E2-F770-3B37BD6935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CA287F-444D-E5E1-0D9F-1CE621173E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BC3F87-ED8E-0ED4-DCB1-434CBAFBF8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859D1E-97F4-A025-68EC-B677BDA028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E69D4A-48DB-FAAD-78D0-2E1AF2801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26B50-E874-441B-87FD-8520F35791AB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AEFCB3-DF5C-C622-5507-38F0996FA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14C6E8-F477-02F1-47C4-2DA5A4AF3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D1E6-3A95-4436-984B-3C8F7F376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230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7E11D-F32A-75DF-F9CD-5C799DFF7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F9286C-F0E1-4EFB-9E76-63F06E9A2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26B50-E874-441B-87FD-8520F35791AB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0D5879-1369-D218-CD99-9F69FC403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7AD776-5472-33F4-0499-428A30890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D1E6-3A95-4436-984B-3C8F7F376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488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FD8B79-FD7B-84CA-EEAF-EE18AE671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26B50-E874-441B-87FD-8520F35791AB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F2B637-69AC-65AE-CB20-86195B4A8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AF3A59-56CE-D53D-DC01-09B27EECB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D1E6-3A95-4436-984B-3C8F7F376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331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9B755-474E-870E-3664-BD24FDAF0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B407B5-9C3F-667B-B36A-A3D9353587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CA65DD-C950-A2D2-E767-6B6D1334AC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922230-A809-2620-0FF7-DA28EB92A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26B50-E874-441B-87FD-8520F35791AB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D1102E-1CCA-080E-14EC-E99183881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190256-03BB-E4A4-4249-A3D941C00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D1E6-3A95-4436-984B-3C8F7F376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043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A9478-7B3D-D597-16B3-06BDFF84F4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5EAC4E-D4F5-00C5-C517-E093C154CF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CCC97D-9DFF-C85E-B53D-088427EBE0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DE8F3C-3671-F929-0B92-C76A1C497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26B50-E874-441B-87FD-8520F35791AB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D91C11-5B08-7BDD-FD80-65F0C3F34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F12C0D-D614-5D74-A679-2779C38FC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D1E6-3A95-4436-984B-3C8F7F376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934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2ACC8F-B18E-E24F-71EF-349A18E64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E9B855-0B9F-BE52-3C3A-8976026D00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0200DB-4FD1-42BB-384F-4D6EF02382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B26B50-E874-441B-87FD-8520F35791AB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2169AD-0E81-67E9-B5F1-EB9E1F25F7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FAEB7A-48FE-C50D-D5E8-91ACE01A6D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57D1E6-3A95-4436-984B-3C8F7F376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126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f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6427B-0367-ADF7-6CD7-07F2E30BDF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1C7229-8819-93D5-E03D-A43DFE74CDA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Cartoon train with kids on it&#10;&#10;Description automatically generated">
            <a:extLst>
              <a:ext uri="{FF2B5EF4-FFF2-40B4-BE49-F238E27FC236}">
                <a16:creationId xmlns:a16="http://schemas.microsoft.com/office/drawing/2014/main" id="{A5A6BA08-3CA3-A168-9D92-4508238ECE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97" y="0"/>
            <a:ext cx="12173803" cy="6858000"/>
          </a:xfrm>
          <a:prstGeom prst="rect">
            <a:avLst/>
          </a:prstGeom>
        </p:spPr>
      </p:pic>
      <p:sp>
        <p:nvSpPr>
          <p:cNvPr id="6" name="Rectangle 2">
            <a:extLst>
              <a:ext uri="{FF2B5EF4-FFF2-40B4-BE49-F238E27FC236}">
                <a16:creationId xmlns:a16="http://schemas.microsoft.com/office/drawing/2014/main" id="{FD19BA0F-BA2A-17D5-D46E-2614ACE388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1295" y="1015423"/>
            <a:ext cx="7765576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QUẬN  LONG BIÊN</a:t>
            </a:r>
          </a:p>
          <a:p>
            <a:pPr algn="ctr"/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HOA HƯỚNG DƯƠNG </a:t>
            </a:r>
          </a:p>
          <a:p>
            <a:pPr eaLnBrk="1" hangingPunct="1">
              <a:spcBef>
                <a:spcPct val="50000"/>
              </a:spcBef>
            </a:pPr>
            <a:endParaRPr lang="en-US" altLang="en-US" sz="2400" b="1" dirty="0">
              <a:solidFill>
                <a:srgbClr val="FF3300"/>
              </a:solidFill>
              <a:latin typeface=".VnExoticH" pitchFamily="34" charset="0"/>
            </a:endParaRP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2EFF9A07-6BF1-ED53-2877-BD9FAB6178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5999" y="3276485"/>
            <a:ext cx="683752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THẨM MỸ</a:t>
            </a:r>
          </a:p>
          <a:p>
            <a:r>
              <a:rPr lang="en-US" altLang="en-US" sz="24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TÀI: TÔ NÉT VÀ TÔ MÀU QUẢ BÍ NGÔ</a:t>
            </a:r>
          </a:p>
          <a:p>
            <a:r>
              <a:rPr lang="en-US" altLang="en-US" sz="24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 TUỔI: 4-5 TUỔI</a:t>
            </a:r>
          </a:p>
        </p:txBody>
      </p:sp>
      <p:pic>
        <p:nvPicPr>
          <p:cNvPr id="7" name="Picture 6" descr="A logo with children and a sunflower&#10;&#10;AI-generated content may be incorrect.">
            <a:extLst>
              <a:ext uri="{FF2B5EF4-FFF2-40B4-BE49-F238E27FC236}">
                <a16:creationId xmlns:a16="http://schemas.microsoft.com/office/drawing/2014/main" id="{CD0226FC-6026-D5CE-7EE1-7E22F9A01D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5784" y="1777506"/>
            <a:ext cx="1498979" cy="1498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916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145AA-6AB1-A5D1-E825-FA3793C93A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4536381" y="-2588024"/>
            <a:ext cx="20601221" cy="493986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CD47A2-64CB-2E89-B65A-8F5A43E202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40779" y="3957637"/>
            <a:ext cx="9144000" cy="2014537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</a:rPr>
              <a:t>Quả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</a:rPr>
              <a:t>gì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</a:rPr>
              <a:t>cũng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</a:rPr>
              <a:t>bí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</a:rPr>
              <a:t>như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</a:rPr>
              <a:t> ai</a:t>
            </a:r>
          </a:p>
          <a:p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</a:rPr>
              <a:t>Nhưng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</a:rPr>
              <a:t>ruột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</a:rPr>
              <a:t>lại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</a:rPr>
              <a:t>đỏ</a:t>
            </a:r>
            <a:endParaRPr lang="en-US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</a:rPr>
              <a:t>Ăn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</a:rPr>
              <a:t>vào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</a:rPr>
              <a:t>thông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</a:rPr>
              <a:t>minh</a:t>
            </a:r>
            <a:endParaRPr lang="en-US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</a:rPr>
              <a:t>Là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</a:rPr>
              <a:t>quả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</a:rPr>
              <a:t>gì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</a:rPr>
              <a:t>?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026" name="Picture 2" descr="Ảnh đại diện">
            <a:extLst>
              <a:ext uri="{FF2B5EF4-FFF2-40B4-BE49-F238E27FC236}">
                <a16:creationId xmlns:a16="http://schemas.microsoft.com/office/drawing/2014/main" id="{5544A160-DB74-912F-ACDC-FD37845719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1638" y="-118094"/>
            <a:ext cx="10301288" cy="3771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2298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094ECD-B945-15E2-7E42-471518799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96C25A-E8A1-E460-433A-C16E10D635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Hình nền mầm non đẹp nhất và quyến rũ">
            <a:extLst>
              <a:ext uri="{FF2B5EF4-FFF2-40B4-BE49-F238E27FC236}">
                <a16:creationId xmlns:a16="http://schemas.microsoft.com/office/drawing/2014/main" id="{8C67BBD8-6A6A-2F1A-AD3F-D8A24355AB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9141" y="-393666"/>
            <a:ext cx="12310281" cy="7260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id="{A07096B0-8B55-8D2E-D938-4F6084E608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0812" y="3016154"/>
            <a:ext cx="7151427" cy="123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 SÁT TRANH VÀ ĐÀM THOẠI</a:t>
            </a:r>
          </a:p>
          <a:p>
            <a:pPr algn="ctr" eaLnBrk="1" hangingPunct="1">
              <a:spcBef>
                <a:spcPct val="50000"/>
              </a:spcBef>
            </a:pPr>
            <a:endParaRPr lang="en-US" altLang="en-US" sz="2800" b="1" dirty="0">
              <a:solidFill>
                <a:srgbClr val="FF3300"/>
              </a:solidFill>
              <a:latin typeface=".VnExoticH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6491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5386C7AD-D159-8153-9EBC-07EAF17A93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886DA22-10B3-5C6E-EAFC-89160C90F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1932177-930E-1302-D20A-080ADD9942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B7C5BC4E-F130-7E9A-F77A-9135DE124F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048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CE2A9BA5-6F1E-F8B2-32A7-3B9BF1A2387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3" name="Picture 12" descr="A pumpkin with leaves and flowers&#10;&#10;Description automatically generated">
            <a:extLst>
              <a:ext uri="{FF2B5EF4-FFF2-40B4-BE49-F238E27FC236}">
                <a16:creationId xmlns:a16="http://schemas.microsoft.com/office/drawing/2014/main" id="{3BCAF780-758C-4309-F0BC-DCBE7944CC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8171" y="304800"/>
            <a:ext cx="8892868" cy="6248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657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Káº¿t quáº£ hÃ¬nh áº£nh cho hÃ¬nh áº£nh quáº£ bÃ­ ngÃ´">
            <a:extLst>
              <a:ext uri="{FF2B5EF4-FFF2-40B4-BE49-F238E27FC236}">
                <a16:creationId xmlns:a16="http://schemas.microsoft.com/office/drawing/2014/main" id="{3441C66E-1406-87A1-DAAC-66562535C7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0"/>
            <a:ext cx="8610600" cy="644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6331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D8DB2-720E-A649-A400-014CC97430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4596401" y="-213981"/>
            <a:ext cx="25264401" cy="37239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EE9A31-4D28-5A9D-2B84-8D56E073BF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50+ hình nền powerpoint mầm non đẹp ngỗ nghĩnh dễ thương nhất">
            <a:extLst>
              <a:ext uri="{FF2B5EF4-FFF2-40B4-BE49-F238E27FC236}">
                <a16:creationId xmlns:a16="http://schemas.microsoft.com/office/drawing/2014/main" id="{276E9390-FF07-28FB-237D-482C1A1299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1987213" cy="7029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id="{366AFE7C-96C8-0707-31F7-D137E86EFA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6544" y="2621086"/>
            <a:ext cx="6685695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 THỰC HIỆN</a:t>
            </a:r>
          </a:p>
          <a:p>
            <a:pPr algn="ctr" eaLnBrk="1" hangingPunct="1">
              <a:spcBef>
                <a:spcPct val="50000"/>
              </a:spcBef>
            </a:pPr>
            <a:endParaRPr lang="en-US" altLang="en-US" sz="2800" b="1" dirty="0">
              <a:solidFill>
                <a:srgbClr val="FF3300"/>
              </a:solidFill>
              <a:latin typeface=".VnExoticH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598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F9860-9533-50AE-D38D-0426A1FA30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3411200" y="-2800122"/>
            <a:ext cx="39014400" cy="865504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2B0DFE-ED93-76BF-EB72-CCE51297C84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30+ Hình nền PowerPoint mầm non đẹp và dễ thương">
            <a:extLst>
              <a:ext uri="{FF2B5EF4-FFF2-40B4-BE49-F238E27FC236}">
                <a16:creationId xmlns:a16="http://schemas.microsoft.com/office/drawing/2014/main" id="{07E8FE70-82E6-4187-2F54-DC6BCD1714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7161"/>
            <a:ext cx="12192000" cy="7143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id="{80CA632E-487D-4B5D-AF56-7B890F3B7F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85813" y="3004911"/>
            <a:ext cx="9998053" cy="1354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 XÉT SẢN PHẨM</a:t>
            </a:r>
          </a:p>
          <a:p>
            <a:pPr algn="ctr" eaLnBrk="1" hangingPunct="1">
              <a:spcBef>
                <a:spcPct val="50000"/>
              </a:spcBef>
            </a:pPr>
            <a:endParaRPr lang="en-US" altLang="en-US" sz="2800" b="1" dirty="0">
              <a:solidFill>
                <a:srgbClr val="FF3300"/>
              </a:solidFill>
              <a:latin typeface=".VnExoticH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80205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75CC0-DDAA-A63F-8534-960DD58C68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2719959" y="-2438169"/>
            <a:ext cx="41870386" cy="944715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DCEB7C-F5A0-2001-9E86-D058E158AC2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 descr="Hình nền mầm non đẹp, hình nền mầm non powerpoint đẹp - QuanTriMang.com">
            <a:extLst>
              <a:ext uri="{FF2B5EF4-FFF2-40B4-BE49-F238E27FC236}">
                <a16:creationId xmlns:a16="http://schemas.microsoft.com/office/drawing/2014/main" id="{4B81F703-B85C-DA41-A2A3-B9766A3F7D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2000" cy="6972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 Box 3">
            <a:extLst>
              <a:ext uri="{FF2B5EF4-FFF2-40B4-BE49-F238E27FC236}">
                <a16:creationId xmlns:a16="http://schemas.microsoft.com/office/drawing/2014/main" id="{DF5A5677-3056-E78F-473D-CE03BFBB9C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3074" y="2057400"/>
            <a:ext cx="8696325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 err="1">
                <a:solidFill>
                  <a:srgbClr val="FF0000"/>
                </a:solidFill>
                <a:latin typeface="Arial" panose="020B0604020202020204" pitchFamily="34" charset="0"/>
              </a:rPr>
              <a:t>Giờ</a:t>
            </a:r>
            <a:r>
              <a:rPr lang="en-US" altLang="en-US" sz="3600" b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Arial" panose="020B0604020202020204" pitchFamily="34" charset="0"/>
              </a:rPr>
              <a:t>học</a:t>
            </a:r>
            <a:r>
              <a:rPr lang="en-US" altLang="en-US" sz="3600" b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Arial" panose="020B0604020202020204" pitchFamily="34" charset="0"/>
              </a:rPr>
              <a:t>đến</a:t>
            </a:r>
            <a:r>
              <a:rPr lang="en-US" altLang="en-US" sz="3600" b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Arial" panose="020B0604020202020204" pitchFamily="34" charset="0"/>
              </a:rPr>
              <a:t>đây</a:t>
            </a:r>
            <a:r>
              <a:rPr lang="en-US" altLang="en-US" sz="3600" b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Arial" panose="020B0604020202020204" pitchFamily="34" charset="0"/>
              </a:rPr>
              <a:t>là</a:t>
            </a:r>
            <a:r>
              <a:rPr lang="en-US" altLang="en-US" sz="3600" b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Arial" panose="020B0604020202020204" pitchFamily="34" charset="0"/>
              </a:rPr>
              <a:t>kết</a:t>
            </a:r>
            <a:r>
              <a:rPr lang="en-US" altLang="en-US" sz="3600" b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Arial" panose="020B0604020202020204" pitchFamily="34" charset="0"/>
              </a:rPr>
              <a:t>thúc</a:t>
            </a:r>
            <a:r>
              <a:rPr lang="en-US" altLang="en-US" sz="3600" b="1" dirty="0">
                <a:solidFill>
                  <a:srgbClr val="FF0000"/>
                </a:solidFill>
                <a:latin typeface="Arial" panose="020B0604020202020204" pitchFamily="34" charset="0"/>
              </a:rPr>
              <a:t>.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>
                <a:solidFill>
                  <a:srgbClr val="FF0000"/>
                </a:solidFill>
                <a:latin typeface="Arial" panose="020B0604020202020204" pitchFamily="34" charset="0"/>
              </a:rPr>
              <a:t>Xin </a:t>
            </a:r>
            <a:r>
              <a:rPr lang="en-US" altLang="en-US" sz="3600" b="1" dirty="0" err="1">
                <a:solidFill>
                  <a:srgbClr val="FF0000"/>
                </a:solidFill>
                <a:latin typeface="Arial" panose="020B0604020202020204" pitchFamily="34" charset="0"/>
              </a:rPr>
              <a:t>chân</a:t>
            </a:r>
            <a:r>
              <a:rPr lang="en-US" altLang="en-US" sz="3600" b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Arial" panose="020B0604020202020204" pitchFamily="34" charset="0"/>
              </a:rPr>
              <a:t>thành</a:t>
            </a:r>
            <a:r>
              <a:rPr lang="en-US" altLang="en-US" sz="3600" b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Arial" panose="020B0604020202020204" pitchFamily="34" charset="0"/>
              </a:rPr>
              <a:t>cảm</a:t>
            </a:r>
            <a:r>
              <a:rPr lang="en-US" altLang="en-US" sz="3600" b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Arial" panose="020B0604020202020204" pitchFamily="34" charset="0"/>
              </a:rPr>
              <a:t>ơn</a:t>
            </a:r>
            <a:r>
              <a:rPr lang="en-US" altLang="en-US" sz="3600" b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 err="1">
                <a:solidFill>
                  <a:srgbClr val="FF0000"/>
                </a:solidFill>
                <a:latin typeface="Arial" panose="020B0604020202020204" pitchFamily="34" charset="0"/>
              </a:rPr>
              <a:t>các</a:t>
            </a:r>
            <a:r>
              <a:rPr lang="en-US" altLang="en-US" sz="3600" b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Arial" panose="020B0604020202020204" pitchFamily="34" charset="0"/>
              </a:rPr>
              <a:t>cô</a:t>
            </a:r>
            <a:r>
              <a:rPr lang="en-US" altLang="en-US" sz="3600" b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Arial" panose="020B0604020202020204" pitchFamily="34" charset="0"/>
              </a:rPr>
              <a:t>và</a:t>
            </a:r>
            <a:r>
              <a:rPr lang="en-US" altLang="en-US" sz="3600" b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Arial" panose="020B0604020202020204" pitchFamily="34" charset="0"/>
              </a:rPr>
              <a:t>các</a:t>
            </a:r>
            <a:r>
              <a:rPr lang="en-US" altLang="en-US" sz="3600" b="1" dirty="0">
                <a:solidFill>
                  <a:srgbClr val="FF0000"/>
                </a:solidFill>
                <a:latin typeface="Arial" panose="020B0604020202020204" pitchFamily="34" charset="0"/>
              </a:rPr>
              <a:t> con.</a:t>
            </a:r>
          </a:p>
        </p:txBody>
      </p:sp>
    </p:spTree>
    <p:extLst>
      <p:ext uri="{BB962C8B-B14F-4D97-AF65-F5344CB8AC3E}">
        <p14:creationId xmlns:p14="http://schemas.microsoft.com/office/powerpoint/2010/main" val="86350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82</Words>
  <Application>Microsoft Office PowerPoint</Application>
  <PresentationFormat>Widescreen</PresentationFormat>
  <Paragraphs>15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.VnExoticH</vt:lpstr>
      <vt:lpstr>Aptos</vt:lpstr>
      <vt:lpstr>Aptos Display</vt:lpstr>
      <vt:lpstr>Arial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Administrator</cp:lastModifiedBy>
  <cp:revision>2</cp:revision>
  <dcterms:created xsi:type="dcterms:W3CDTF">2025-02-02T18:21:14Z</dcterms:created>
  <dcterms:modified xsi:type="dcterms:W3CDTF">2025-04-14T17:08:03Z</dcterms:modified>
</cp:coreProperties>
</file>