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7" r:id="rId3"/>
    <p:sldId id="260" r:id="rId4"/>
    <p:sldId id="265" r:id="rId5"/>
    <p:sldId id="266" r:id="rId6"/>
    <p:sldId id="268" r:id="rId7"/>
    <p:sldId id="261" r:id="rId8"/>
    <p:sldId id="280" r:id="rId9"/>
    <p:sldId id="274" r:id="rId10"/>
    <p:sldId id="276" r:id="rId11"/>
    <p:sldId id="275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3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9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7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7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3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2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7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7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6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C535-1E0E-44BA-950F-EC1A7D622F3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1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06" y="-73326"/>
            <a:ext cx="12239506" cy="6931326"/>
          </a:xfrm>
        </p:spPr>
      </p:pic>
      <p:sp>
        <p:nvSpPr>
          <p:cNvPr id="5" name="Rectangle 4"/>
          <p:cNvSpPr/>
          <p:nvPr/>
        </p:nvSpPr>
        <p:spPr>
          <a:xfrm>
            <a:off x="2286409" y="3429000"/>
            <a:ext cx="6768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rgbClr val="0000CC"/>
                </a:solidFill>
              </a:rPr>
              <a:t>Đề tài: </a:t>
            </a:r>
            <a:r>
              <a:rPr lang="vi-VN" sz="3200" b="1" dirty="0" smtClean="0">
                <a:solidFill>
                  <a:srgbClr val="0000CC"/>
                </a:solidFill>
              </a:rPr>
              <a:t>Dạy trẻ nói lời yêu thương</a:t>
            </a:r>
            <a:endParaRPr lang="en-US" sz="3200" b="1" dirty="0" smtClean="0">
              <a:solidFill>
                <a:srgbClr val="0000CC"/>
              </a:solidFill>
            </a:endParaRPr>
          </a:p>
          <a:p>
            <a:pPr algn="just"/>
            <a:r>
              <a:rPr lang="vi-VN" sz="2800" smtClean="0">
                <a:solidFill>
                  <a:srgbClr val="0000CC"/>
                </a:solidFill>
              </a:rPr>
              <a:t>Lứa </a:t>
            </a:r>
            <a:r>
              <a:rPr lang="vi-VN" sz="2800" dirty="0" smtClean="0">
                <a:solidFill>
                  <a:srgbClr val="0000CC"/>
                </a:solidFill>
              </a:rPr>
              <a:t>tuổi: </a:t>
            </a:r>
            <a:r>
              <a:rPr lang="en-US" sz="2800" dirty="0" smtClean="0">
                <a:solidFill>
                  <a:srgbClr val="0000CC"/>
                </a:solidFill>
              </a:rPr>
              <a:t>M</a:t>
            </a:r>
            <a:r>
              <a:rPr lang="vi-VN" sz="2800" dirty="0" smtClean="0">
                <a:solidFill>
                  <a:srgbClr val="0000CC"/>
                </a:solidFill>
              </a:rPr>
              <a:t>ẫu giáo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nhỡ</a:t>
            </a:r>
            <a:r>
              <a:rPr lang="en-US" sz="2800" dirty="0" smtClean="0">
                <a:solidFill>
                  <a:srgbClr val="0000CC"/>
                </a:solidFill>
              </a:rPr>
              <a:t> 4-5 </a:t>
            </a:r>
            <a:r>
              <a:rPr lang="en-US" sz="2800" dirty="0" err="1" smtClean="0">
                <a:solidFill>
                  <a:srgbClr val="0000CC"/>
                </a:solidFill>
              </a:rPr>
              <a:t>tuổi</a:t>
            </a:r>
            <a:endParaRPr lang="en-US" sz="2800" dirty="0" smtClean="0">
              <a:solidFill>
                <a:srgbClr val="0000CC"/>
              </a:solidFill>
            </a:endParaRPr>
          </a:p>
          <a:p>
            <a:pPr algn="just"/>
            <a:endParaRPr lang="vi-VN" sz="2800" dirty="0" smtClean="0">
              <a:solidFill>
                <a:srgbClr val="0000CC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781558" y="602570"/>
            <a:ext cx="5273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689642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60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32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4052" y="1592612"/>
            <a:ext cx="9423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điệp yêu thương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32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4052" y="1592612"/>
            <a:ext cx="9423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điệp yêu thương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ản Giao Hưởng Định Mệ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4265" y="58824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6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21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4052" y="922656"/>
            <a:ext cx="9423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Mầm Non Hạnh Phúc Thân Yê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62622" y="51129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3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6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0696" y="1956987"/>
            <a:ext cx="8796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0696" y="1956987"/>
            <a:ext cx="8796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biệt lời nói yêu thương và lời nói chưa có tình yêu thương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633" t="34549" r="50203" b="34341"/>
          <a:stretch/>
        </p:blipFill>
        <p:spPr>
          <a:xfrm>
            <a:off x="692209" y="873163"/>
            <a:ext cx="4833421" cy="3645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5880" t="33855" r="1997" b="35046"/>
          <a:stretch/>
        </p:blipFill>
        <p:spPr>
          <a:xfrm>
            <a:off x="6032563" y="873162"/>
            <a:ext cx="4885915" cy="37356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8708" y="212030"/>
            <a:ext cx="314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5631" y="212030"/>
            <a:ext cx="486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231" y="4938725"/>
            <a:ext cx="399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63" y="5678138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231" y="6360511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6214411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8496" y="5458434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83" y="4720075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15" y="5458434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jemné srdce a modré zuby: Příběhy nejznámějších symbolů – Epochaplus.c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1" b="89884" l="291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8929" r="58917" b="19868"/>
          <a:stretch/>
        </p:blipFill>
        <p:spPr bwMode="auto">
          <a:xfrm>
            <a:off x="9659107" y="6137915"/>
            <a:ext cx="417326" cy="4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Tajemné srdce a modré zuby: Příběhy nejznámějších symbolů – Epochaplus.c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1" b="89884" l="291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8929" r="58917" b="19868"/>
          <a:stretch/>
        </p:blipFill>
        <p:spPr bwMode="auto">
          <a:xfrm>
            <a:off x="8737334" y="5338835"/>
            <a:ext cx="417326" cy="4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94" y="6113911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9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ộ hình nền powerpoint đơn giản mà vẫn đẹp và sang trọ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5027" r="2648" b="4876"/>
          <a:stretch/>
        </p:blipFill>
        <p:spPr bwMode="auto">
          <a:xfrm>
            <a:off x="0" y="0"/>
            <a:ext cx="12192000" cy="69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0693"/>
          <a:stretch/>
        </p:blipFill>
        <p:spPr>
          <a:xfrm>
            <a:off x="434444" y="897144"/>
            <a:ext cx="4853935" cy="33240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9497"/>
          <a:stretch/>
        </p:blipFill>
        <p:spPr>
          <a:xfrm>
            <a:off x="6779263" y="898183"/>
            <a:ext cx="4938136" cy="33817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71922" y="201222"/>
            <a:ext cx="316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0000CC"/>
              </a:solidFill>
              <a:latin typeface=".vnavan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6884" y="163880"/>
            <a:ext cx="55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chưa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0000CC"/>
              </a:solidFill>
              <a:latin typeface=".vnavan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2658" y="4686282"/>
            <a:ext cx="399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tớ giúp cậu nhặt đồ nhé!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7066" y="5366166"/>
            <a:ext cx="416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hãy cầm lấy sách của mình này.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8081" y="4886337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ha cậu hậu đậu quá đấy!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79" y="5165166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90" y="4425390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ajemné srdce a modré zuby: Příběhy nejznámějších symbolů – Epochaplus.c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1" b="89884" l="291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8929" r="58917" b="19868"/>
          <a:stretch/>
        </p:blipFill>
        <p:spPr bwMode="auto">
          <a:xfrm>
            <a:off x="10263378" y="4825169"/>
            <a:ext cx="352579" cy="40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8" descr="11 câu nói cha mẹ nên thường xuyên nói với con | Tin tức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53" r="50281"/>
          <a:stretch/>
        </p:blipFill>
        <p:spPr bwMode="auto">
          <a:xfrm>
            <a:off x="7377848" y="607763"/>
            <a:ext cx="4110582" cy="3702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11 câu nói cha mẹ nên thường xuyên nói với con | Tin tức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3" t="44553"/>
          <a:stretch/>
        </p:blipFill>
        <p:spPr bwMode="auto">
          <a:xfrm>
            <a:off x="1390658" y="607763"/>
            <a:ext cx="4098191" cy="3680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57658" y="-26407"/>
            <a:ext cx="327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2706" y="-47321"/>
            <a:ext cx="5069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8622" y="4594138"/>
            <a:ext cx="418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8622" y="5397966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8622" y="6147414"/>
            <a:ext cx="3998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9665" y="5444133"/>
            <a:ext cx="4143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19665" y="4681665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962" y="5143578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65" y="5946414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6" y="4327103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Tajemné srdce a modré zuby: Příběhy nejznámějších symbolů – Epochaplus.c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1" b="89884" l="291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8929" r="58917" b="19868"/>
          <a:stretch/>
        </p:blipFill>
        <p:spPr bwMode="auto">
          <a:xfrm>
            <a:off x="10606484" y="4576244"/>
            <a:ext cx="417326" cy="4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Tajemné srdce a modré zuby: Příběhy nejznámějších symbolů – Epochaplus.c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1" b="89884" l="291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8929" r="58917" b="19868"/>
          <a:stretch/>
        </p:blipFill>
        <p:spPr bwMode="auto">
          <a:xfrm>
            <a:off x="11684731" y="5670808"/>
            <a:ext cx="417326" cy="4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7387" y="94004"/>
            <a:ext cx="4437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3: Tập nói lời yêu thương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334" y="2080130"/>
            <a:ext cx="2412318" cy="15809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Đội</a:t>
            </a:r>
            <a:r>
              <a:rPr lang="en-US" sz="5400" b="1" dirty="0" smtClean="0"/>
              <a:t> 1</a:t>
            </a:r>
            <a:endParaRPr lang="en-US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335398" y="2080130"/>
            <a:ext cx="2412318" cy="15809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Đội</a:t>
            </a:r>
            <a:r>
              <a:rPr lang="en-US" sz="5400" b="1" dirty="0" smtClean="0"/>
              <a:t> 2</a:t>
            </a:r>
            <a:endParaRPr lang="en-US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469234" y="2095085"/>
            <a:ext cx="2412318" cy="15809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Đội</a:t>
            </a:r>
            <a:r>
              <a:rPr lang="en-US" sz="5400" b="1" dirty="0" smtClean="0"/>
              <a:t> 3</a:t>
            </a:r>
            <a:endParaRPr lang="en-US" sz="5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603070" y="2095085"/>
            <a:ext cx="2412318" cy="15809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Đội</a:t>
            </a:r>
            <a:r>
              <a:rPr lang="en-US" sz="5400" b="1" dirty="0" smtClean="0"/>
              <a:t> 4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961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3001181"/>
            <a:ext cx="8793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Mở rộng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32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5653" y="1610719"/>
            <a:ext cx="8971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 mặt thân quen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9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247</Words>
  <Application>Microsoft Office PowerPoint</Application>
  <PresentationFormat>Widescreen</PresentationFormat>
  <Paragraphs>40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52</cp:revision>
  <dcterms:created xsi:type="dcterms:W3CDTF">2021-04-03T02:11:20Z</dcterms:created>
  <dcterms:modified xsi:type="dcterms:W3CDTF">2024-07-04T06:26:45Z</dcterms:modified>
</cp:coreProperties>
</file>