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19/06/2024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82"/>
            <a:ext cx="9144000" cy="6917764"/>
          </a:xfrm>
          <a:prstGeom prst="rect">
            <a:avLst/>
          </a:prstGeo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197379" y="3696693"/>
            <a:ext cx="2749241" cy="4626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35162" y="1188770"/>
            <a:ext cx="527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762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altLang="en-US" sz="2000" b="1">
              <a:solidFill>
                <a:srgbClr val="762A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762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96795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23728" y="2918344"/>
            <a:ext cx="465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EC25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</p:spTree>
    <p:extLst>
      <p:ext uri="{BB962C8B-B14F-4D97-AF65-F5344CB8AC3E}">
        <p14:creationId xmlns:p14="http://schemas.microsoft.com/office/powerpoint/2010/main" val="34534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Hẹn gặp lại</a:t>
            </a:r>
          </a:p>
          <a:p>
            <a:pPr algn="ctr"/>
            <a:endParaRPr lang="it-IT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00"/>
            <a:ext cx="47525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000"/>
            <a:ext cx="5551264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136</Words>
  <Application>Microsoft Office PowerPoint</Application>
  <PresentationFormat>On-screen Show (4:3)</PresentationFormat>
  <Paragraphs>33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7</cp:revision>
  <dcterms:created xsi:type="dcterms:W3CDTF">2019-03-19T13:18:02Z</dcterms:created>
  <dcterms:modified xsi:type="dcterms:W3CDTF">2024-06-19T09:02:18Z</dcterms:modified>
</cp:coreProperties>
</file>