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8151-258B-D69B-AAD5-D0A1741C0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E3503-EFFD-AFDD-BDC2-F06F58A76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2772B-EDAD-53E6-CFCB-4EBBA745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10E0-6C03-CD3E-0431-6400F748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7D2A8-BE20-AC7D-43D3-DB0B583D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99CB-F1E1-3525-EE52-4285321F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EF9E6-DA73-3CFB-A50B-362AEC1C1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B9619-A0EC-91D3-A9FE-CC61D1E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4C6A-8B69-8503-20B4-BA9FD4DC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F911E-8252-C8EA-EA9C-907A0389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0AA96D-136A-5CE5-2D01-69158AAC9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363D-98C9-955F-1D54-E366FCFDA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AFD38-63E1-CE90-730D-29760699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0285-FB8D-2EA3-C597-33465F19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04-DE4D-E417-4E61-9633C579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21D6-1E0A-88A9-FE9F-009655D3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8D8E6-27B1-0E45-8200-B60839C2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EC3EE-365E-1473-C493-F54DC726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2AFAE-86E1-9DB7-4D09-2B5B8147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25D0-7A25-B97B-E23F-A268495C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8861-4C7F-6E90-8B35-A9AF4E18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EA2B2-257F-D941-7B1E-9AC2A6FD9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EA6F1-265B-4B19-D1F6-F8600E1C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21C4-47AF-071A-342A-C2D0E294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4964E-A0F0-911F-4C9A-2F9F0C47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1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D636-5100-4FE6-AB8E-0FAF4BD4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0EA5-A1DC-CAD8-D815-98E911568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B885A-7302-BFDA-70E4-D05A5ED07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2F9A4-69ED-5CBF-6B33-C6A1BD0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65A3-4118-ADB2-B641-E787DE41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77428-FAE7-5FA2-9A8B-514B2FCA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6EF8-E7BA-9159-DAD1-7F5EF0EA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F6BC1-5829-18E2-F770-3B37BD693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A287F-444D-E5E1-0D9F-1CE621173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C3F87-ED8E-0ED4-DCB1-434CBAFBF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59D1E-97F4-A025-68EC-B677BDA02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69D4A-48DB-FAAD-78D0-2E1AF280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EFCB3-DF5C-C622-5507-38F0996F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4C6E8-F477-02F1-47C4-2DA5A4AF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3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E11D-F32A-75DF-F9CD-5C799DFF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9286C-F0E1-4EFB-9E76-63F06E9A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D5879-1369-D218-CD99-9F69FC40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AD776-5472-33F4-0499-428A3089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D8B79-FD7B-84CA-EEAF-EE18AE67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2B637-69AC-65AE-CB20-86195B4A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3A59-56CE-D53D-DC01-09B27EEC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B755-474E-870E-3664-BD24FDAF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07B5-9C3F-667B-B36A-A3D935358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A65DD-C950-A2D2-E767-6B6D1334A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22230-A809-2620-0FF7-DA28EB92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1102E-1CCA-080E-14EC-E9918388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90256-03BB-E4A4-4249-A3D941C0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9478-7B3D-D597-16B3-06BDFF84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EAC4E-D4F5-00C5-C517-E093C154C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CC97D-9DFF-C85E-B53D-088427EBE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E8F3C-3671-F929-0B92-C76A1C49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91C11-5B08-7BDD-FD80-65F0C3F3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12C0D-D614-5D74-A679-2779C38F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ACC8F-B18E-E24F-71EF-349A18E6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9B855-0B9F-BE52-3C3A-8976026D0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200DB-4FD1-42BB-384F-4D6EF0238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B26B50-E874-441B-87FD-8520F35791A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169AD-0E81-67E9-B5F1-EB9E1F25F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AEB7A-48FE-C50D-D5E8-91ACE01A6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57D1E6-3A95-4436-984B-3C8F7F376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427B-0367-ADF7-6CD7-07F2E30BD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C7229-8819-93D5-E03D-A43DFE74C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artoon train with kids on it&#10;&#10;Description automatically generated">
            <a:extLst>
              <a:ext uri="{FF2B5EF4-FFF2-40B4-BE49-F238E27FC236}">
                <a16:creationId xmlns:a16="http://schemas.microsoft.com/office/drawing/2014/main" id="{A5A6BA08-3CA3-A168-9D92-4508238EC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7" y="0"/>
            <a:ext cx="9553433" cy="573563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D19BA0F-BA2A-17D5-D46E-2614ACE38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370" y="868363"/>
            <a:ext cx="57184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 LONG BIÊN</a:t>
            </a:r>
          </a:p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 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FF3300"/>
              </a:solidFill>
              <a:latin typeface=".VnExoticH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EFF9A07-6BF1-ED53-2877-BD9FAB61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985" y="2359835"/>
            <a:ext cx="5199797" cy="119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TÔ NÉT VÀ TÔ MÀU CHIẾC THUYỀN</a:t>
            </a:r>
          </a:p>
          <a:p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  <a:p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25-30 PHÚT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CD8DB0-2A8F-5C4C-A4DC-37EFD33B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71" y="1441052"/>
            <a:ext cx="875112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1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9461EB-EF0D-90F1-68F4-E2EDFF48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812" y="3016155"/>
            <a:ext cx="68375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BÀI: EM ĐI CHƠI THUYỀN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FF3300"/>
              </a:solidFill>
              <a:latin typeface=".VnExoticH" pitchFamily="34" charset="0"/>
            </a:endParaRPr>
          </a:p>
        </p:txBody>
      </p:sp>
      <p:pic>
        <p:nvPicPr>
          <p:cNvPr id="6" name="Picture 5" descr="Several sailboats on the water&#10;&#10;AI-generated content may be incorrect.">
            <a:extLst>
              <a:ext uri="{FF2B5EF4-FFF2-40B4-BE49-F238E27FC236}">
                <a16:creationId xmlns:a16="http://schemas.microsoft.com/office/drawing/2014/main" id="{3F96AE61-14E7-EE96-6EA7-873A17D79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4792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5FD3B3-E8C3-2C95-CA7E-493BC7320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69" y="846161"/>
            <a:ext cx="55819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BÀI: EM ĐI CHƠI THUYỀN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FF3300"/>
              </a:solidFill>
              <a:latin typeface=".VnExoticH" pitchFamily="34" charset="0"/>
            </a:endParaRPr>
          </a:p>
        </p:txBody>
      </p:sp>
      <p:pic>
        <p:nvPicPr>
          <p:cNvPr id="8" name="EmDiChoiThuyen-CandyNgocHa-6490122">
            <a:hlinkClick r:id="" action="ppaction://media"/>
            <a:extLst>
              <a:ext uri="{FF2B5EF4-FFF2-40B4-BE49-F238E27FC236}">
                <a16:creationId xmlns:a16="http://schemas.microsoft.com/office/drawing/2014/main" id="{C7131E8B-31C5-3818-8003-19890B64C2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3284" y="5615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4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4ECD-B945-15E2-7E42-47151879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C25A-E8A1-E460-433A-C16E10D6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ình nền mầm non đẹp nhất và quyến rũ">
            <a:extLst>
              <a:ext uri="{FF2B5EF4-FFF2-40B4-BE49-F238E27FC236}">
                <a16:creationId xmlns:a16="http://schemas.microsoft.com/office/drawing/2014/main" id="{8C67BBD8-6A6A-2F1A-AD3F-D8A24355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41" y="-393666"/>
            <a:ext cx="12310281" cy="726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07096B0-8B55-8D2E-D938-4F6084E6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812" y="3016154"/>
            <a:ext cx="715142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ĐÀM THOẠI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FF3300"/>
              </a:solidFill>
              <a:latin typeface=".VnExotic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9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boat&#10;&#10;AI-generated content may be incorrect.">
            <a:extLst>
              <a:ext uri="{FF2B5EF4-FFF2-40B4-BE49-F238E27FC236}">
                <a16:creationId xmlns:a16="http://schemas.microsoft.com/office/drawing/2014/main" id="{72D21E2E-7C5B-7C88-A57B-7F004F99C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6" y="0"/>
            <a:ext cx="11255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8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8DB2-720E-A649-A400-014CC9743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96401" y="-213981"/>
            <a:ext cx="25264401" cy="37239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E9A31-4D28-5A9D-2B84-8D56E073BF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50+ hình nền powerpoint mầm non đẹp ngỗ nghĩnh dễ thương nhất">
            <a:extLst>
              <a:ext uri="{FF2B5EF4-FFF2-40B4-BE49-F238E27FC236}">
                <a16:creationId xmlns:a16="http://schemas.microsoft.com/office/drawing/2014/main" id="{276E9390-FF07-28FB-237D-482C1A12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987213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66AFE7C-96C8-0707-31F7-D137E86EF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544" y="2621086"/>
            <a:ext cx="66856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FF3300"/>
              </a:solidFill>
              <a:latin typeface=".VnExotic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9860-9533-50AE-D38D-0426A1FA3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411200" y="-2800122"/>
            <a:ext cx="39014400" cy="8655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B0DFE-ED93-76BF-EB72-CCE51297C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30+ Hình nền PowerPoint mầm non đẹp và dễ thương">
            <a:extLst>
              <a:ext uri="{FF2B5EF4-FFF2-40B4-BE49-F238E27FC236}">
                <a16:creationId xmlns:a16="http://schemas.microsoft.com/office/drawing/2014/main" id="{07E8FE70-82E6-4187-2F54-DC6BCD17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"/>
            <a:ext cx="12192000" cy="71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0CA632E-487D-4B5D-AF56-7B890F3B7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5813" y="3004911"/>
            <a:ext cx="999805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FF3300"/>
              </a:solidFill>
              <a:latin typeface=".VnExotic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2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5CC0-DDAA-A63F-8534-960DD58C6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719959" y="-2438169"/>
            <a:ext cx="41870386" cy="94471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CEB7C-F5A0-2001-9E86-D058E158AC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ình nền mầm non đẹp, hình nền mầm non powerpoint đẹp - QuanTriMang.com">
            <a:extLst>
              <a:ext uri="{FF2B5EF4-FFF2-40B4-BE49-F238E27FC236}">
                <a16:creationId xmlns:a16="http://schemas.microsoft.com/office/drawing/2014/main" id="{4B81F703-B85C-DA41-A2A3-B9766A3F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F5A5677-3056-E78F-473D-CE03BFBB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4" y="2057400"/>
            <a:ext cx="86963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Giờ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thúc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Xin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cảm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ơn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8635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90</Words>
  <Application>Microsoft Office PowerPoint</Application>
  <PresentationFormat>Widescreen</PresentationFormat>
  <Paragraphs>16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.VnExoticH</vt:lpstr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2025-02-02T18:21:14Z</dcterms:created>
  <dcterms:modified xsi:type="dcterms:W3CDTF">2025-03-11T17:16:54Z</dcterms:modified>
</cp:coreProperties>
</file>