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18" r:id="rId2"/>
    <p:sldId id="287" r:id="rId3"/>
    <p:sldId id="315" r:id="rId4"/>
    <p:sldId id="275" r:id="rId5"/>
    <p:sldId id="320" r:id="rId6"/>
    <p:sldId id="335" r:id="rId7"/>
    <p:sldId id="258" r:id="rId8"/>
    <p:sldId id="355" r:id="rId9"/>
    <p:sldId id="356" r:id="rId10"/>
    <p:sldId id="357" r:id="rId11"/>
    <p:sldId id="358" r:id="rId12"/>
    <p:sldId id="359" r:id="rId13"/>
    <p:sldId id="256" r:id="rId14"/>
    <p:sldId id="360" r:id="rId15"/>
    <p:sldId id="268" r:id="rId16"/>
    <p:sldId id="269" r:id="rId17"/>
    <p:sldId id="270" r:id="rId18"/>
    <p:sldId id="271" r:id="rId19"/>
    <p:sldId id="272" r:id="rId20"/>
    <p:sldId id="274" r:id="rId21"/>
    <p:sldId id="298" r:id="rId22"/>
  </p:sldIdLst>
  <p:sldSz cx="9147175" cy="51450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ằng" initials="H" lastIdx="1" clrIdx="0">
    <p:extLst>
      <p:ext uri="{19B8F6BF-5375-455C-9EA6-DF929625EA0E}">
        <p15:presenceInfo xmlns:p15="http://schemas.microsoft.com/office/powerpoint/2012/main" userId="86f13fa96f8ad1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0066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7739" autoAdjust="0"/>
  </p:normalViewPr>
  <p:slideViewPr>
    <p:cSldViewPr>
      <p:cViewPr varScale="1">
        <p:scale>
          <a:sx n="81" d="100"/>
          <a:sy n="81" d="100"/>
        </p:scale>
        <p:origin x="1056" y="60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&lt;date/time&gt;</a:t>
            </a:r>
          </a:p>
        </p:txBody>
      </p:sp>
      <p:sp>
        <p:nvSpPr>
          <p:cNvPr id="198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5000" b="0" strike="noStrike" spc="-1">
                <a:solidFill>
                  <a:srgbClr val="04617B"/>
                </a:solidFill>
                <a:latin typeface="Calibri"/>
              </a:rPr>
              <a:t>Click to move the slide</a:t>
            </a: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200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/>
            <a:fld id="{032FAFBD-417C-4406-B404-C0EEE911191E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92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359" y="568980"/>
            <a:ext cx="8232458" cy="81702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2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359" y="1450800"/>
            <a:ext cx="8232458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359" y="3170520"/>
            <a:ext cx="8232458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359" y="568980"/>
            <a:ext cx="8232458" cy="81702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2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359" y="1450800"/>
            <a:ext cx="4017194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5863" y="1450800"/>
            <a:ext cx="4017194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359" y="3170520"/>
            <a:ext cx="4017194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5863" y="3170520"/>
            <a:ext cx="4017194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359" y="568980"/>
            <a:ext cx="8232458" cy="81702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2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359" y="1450800"/>
            <a:ext cx="2650520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40765" y="1450800"/>
            <a:ext cx="2650520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24171" y="1450800"/>
            <a:ext cx="2650520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359" y="3170520"/>
            <a:ext cx="2650520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40765" y="3170520"/>
            <a:ext cx="2650520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24171" y="3170520"/>
            <a:ext cx="2650520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904C1F-ED3C-A127-3951-2EDCAB7C7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1D694-212C-BB13-3830-DEDAEEEF6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49B9A7-51CD-5622-4BC7-BA516C8F3D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414C8-4AA1-4EF4-A85E-CF64A7517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46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359" y="568980"/>
            <a:ext cx="8232458" cy="81702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2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359" y="2896961"/>
            <a:ext cx="8232458" cy="40023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spcBef>
                <a:spcPts val="649"/>
              </a:spcBef>
              <a:defRPr/>
            </a:lvl1pPr>
          </a:lstStyle>
          <a:p>
            <a:pPr algn="ctr">
              <a:spcBef>
                <a:spcPts val="649"/>
              </a:spcBef>
            </a:pPr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359" y="568980"/>
            <a:ext cx="8232458" cy="81702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2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359" y="1450800"/>
            <a:ext cx="8232458" cy="329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359" y="568980"/>
            <a:ext cx="8232458" cy="81702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2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359" y="1450800"/>
            <a:ext cx="4017194" cy="329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5863" y="1450800"/>
            <a:ext cx="4017194" cy="329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359" y="568980"/>
            <a:ext cx="8232458" cy="81702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2" b="0" strike="noStrike" spc="-1">
              <a:solidFill>
                <a:srgbClr val="04617B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359" y="2316461"/>
            <a:ext cx="8232458" cy="40023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spcBef>
                <a:spcPts val="649"/>
              </a:spcBef>
              <a:defRPr/>
            </a:lvl1pPr>
          </a:lstStyle>
          <a:p>
            <a:pPr algn="ctr">
              <a:spcBef>
                <a:spcPts val="649"/>
              </a:spcBef>
            </a:pPr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359" y="568980"/>
            <a:ext cx="8232458" cy="81702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2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359" y="1450800"/>
            <a:ext cx="4017194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5863" y="1450800"/>
            <a:ext cx="4017194" cy="329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359" y="3170520"/>
            <a:ext cx="4017194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359" y="568980"/>
            <a:ext cx="8232458" cy="81702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2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359" y="1450800"/>
            <a:ext cx="4017194" cy="329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5863" y="1450800"/>
            <a:ext cx="4017194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5863" y="3170520"/>
            <a:ext cx="4017194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359" y="568980"/>
            <a:ext cx="8232458" cy="81702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2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359" y="1450800"/>
            <a:ext cx="4017194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5863" y="1450800"/>
            <a:ext cx="4017194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359" y="3170520"/>
            <a:ext cx="8232458" cy="1570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1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-9364" y="-6480"/>
            <a:ext cx="9165902" cy="7812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98"/>
                </a:srgbClr>
              </a:gs>
              <a:gs pos="100000">
                <a:srgbClr val="00EBF8">
                  <a:alpha val="55294"/>
                </a:srgb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4383081" y="-6480"/>
            <a:ext cx="4764094" cy="4795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45098"/>
                </a:srgbClr>
              </a:gs>
              <a:gs pos="100000">
                <a:srgbClr val="009BE5">
                  <a:alpha val="30196"/>
                </a:srgb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359" y="528480"/>
            <a:ext cx="8232458" cy="857520"/>
          </a:xfrm>
          <a:prstGeom prst="rect">
            <a:avLst/>
          </a:prstGeom>
        </p:spPr>
        <p:txBody>
          <a:bodyPr lIns="0" tIns="46800" rIns="0" bIns="0" anchor="b">
            <a:noAutofit/>
          </a:bodyPr>
          <a:lstStyle/>
          <a:p>
            <a:r>
              <a:rPr lang="en-US" sz="5002" b="0" strike="noStrike" spc="-1">
                <a:solidFill>
                  <a:srgbClr val="04617B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359" y="1450800"/>
            <a:ext cx="8232458" cy="3292560"/>
          </a:xfrm>
          <a:prstGeom prst="rect">
            <a:avLst/>
          </a:prstGeom>
        </p:spPr>
        <p:txBody>
          <a:bodyPr lIns="90000" tIns="46800" rIns="90000" bIns="46800">
            <a:normAutofit fontScale="95000"/>
          </a:bodyPr>
          <a:lstStyle/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2601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639912" lvl="1" indent="-246314">
              <a:spcBef>
                <a:spcPts val="64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601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914674" lvl="2" indent="-246314">
              <a:spcBef>
                <a:spcPts val="649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en-US" sz="2601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1187636" lvl="3" indent="-209583">
              <a:spcBef>
                <a:spcPts val="649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en-US" sz="2601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1462399" lvl="4" indent="-209583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1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1462399" lvl="5" indent="-209583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1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1462399" lvl="6" indent="-209583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1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6999" y="4766760"/>
            <a:ext cx="2134461" cy="2746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en-US" sz="180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67806" y="4766760"/>
            <a:ext cx="3354204" cy="2746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en-US" sz="180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927071" y="4766760"/>
            <a:ext cx="762385" cy="2746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714B758-AA56-4BBF-9DBE-E5AE48B6E403}" type="slidenum">
              <a:rPr lang="en-US" sz="1200" b="0" strike="noStrike" spc="-1">
                <a:solidFill>
                  <a:srgbClr val="045C75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-19087" y="152280"/>
            <a:ext cx="9184268" cy="486000"/>
            <a:chOff x="-19080" y="152280"/>
            <a:chExt cx="9181080" cy="486000"/>
          </a:xfrm>
        </p:grpSpPr>
        <p:grpSp>
          <p:nvGrpSpPr>
            <p:cNvPr id="8" name="Group 9"/>
            <p:cNvGrpSpPr/>
            <p:nvPr/>
          </p:nvGrpSpPr>
          <p:grpSpPr>
            <a:xfrm>
              <a:off x="-19080" y="152280"/>
              <a:ext cx="9162720" cy="486000"/>
              <a:chOff x="-19080" y="152280"/>
              <a:chExt cx="9162720" cy="486000"/>
            </a:xfrm>
          </p:grpSpPr>
          <p:pic>
            <p:nvPicPr>
              <p:cNvPr id="9" name="Freeform 11"/>
              <p:cNvPicPr/>
              <p:nvPr/>
            </p:nvPicPr>
            <p:blipFill>
              <a:blip r:embed="rId17"/>
              <a:stretch/>
            </p:blipFill>
            <p:spPr>
              <a:xfrm>
                <a:off x="0" y="152280"/>
                <a:ext cx="9143640" cy="486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" name="CustomShape 10"/>
              <p:cNvSpPr/>
              <p:nvPr/>
            </p:nvSpPr>
            <p:spPr>
              <a:xfrm rot="21435600">
                <a:off x="-18720" y="39312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" name="Group 11"/>
            <p:cNvGrpSpPr/>
            <p:nvPr/>
          </p:nvGrpSpPr>
          <p:grpSpPr>
            <a:xfrm>
              <a:off x="-19080" y="181800"/>
              <a:ext cx="9181080" cy="429840"/>
              <a:chOff x="-19080" y="181800"/>
              <a:chExt cx="9181080" cy="429840"/>
            </a:xfrm>
          </p:grpSpPr>
          <p:pic>
            <p:nvPicPr>
              <p:cNvPr id="12" name="Freeform 12"/>
              <p:cNvPicPr/>
              <p:nvPr/>
            </p:nvPicPr>
            <p:blipFill>
              <a:blip r:embed="rId18"/>
              <a:stretch/>
            </p:blipFill>
            <p:spPr>
              <a:xfrm>
                <a:off x="-6480" y="181800"/>
                <a:ext cx="9168480" cy="4298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CustomShape 12"/>
              <p:cNvSpPr/>
              <p:nvPr/>
            </p:nvSpPr>
            <p:spPr>
              <a:xfrm rot="21435600">
                <a:off x="-18720" y="42300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/>
    <p:bodyStyle>
      <a:lvl1pPr marL="272962" indent="-272962">
        <a:spcBef>
          <a:spcPts val="649"/>
        </a:spcBef>
        <a:buClr>
          <a:srgbClr val="0BD0D9"/>
        </a:buClr>
        <a:buSzPct val="95000"/>
        <a:buFont typeface="Wingdings 2" charset="2"/>
        <a:buChar char="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1.pn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571698" y="2191412"/>
            <a:ext cx="8003778" cy="106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604" tIns="34302" rIns="68604" bIns="34302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Lĩnh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vực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: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Phát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triển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nhận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thức</a:t>
            </a:r>
            <a:endParaRPr lang="en-US" sz="2001" b="1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Đề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tài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: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Nhận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biết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số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thứ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tự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1" b="1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phạm</a:t>
            </a:r>
            <a:r>
              <a:rPr lang="en-US" sz="2001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 vi 5</a:t>
            </a:r>
            <a:endParaRPr lang="en-US" sz="2001" b="1" spc="-1" dirty="0">
              <a:solidFill>
                <a:srgbClr val="000000"/>
              </a:solidFill>
              <a:latin typeface="Arial"/>
            </a:endParaRPr>
          </a:p>
          <a:p>
            <a:pPr algn="ctr" defTabSz="51449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101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101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1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101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101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132" y="133298"/>
            <a:ext cx="8384910" cy="1054501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 algn="ctr" defTabSz="5144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1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</a:p>
          <a:p>
            <a:pPr algn="ctr" defTabSz="5144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1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  <a:p>
            <a:pPr algn="ctr" defTabSz="51449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1" b="1" kern="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logo with children and a sunflower&#10;&#10;AI-generated content may be incorrect.">
            <a:extLst>
              <a:ext uri="{FF2B5EF4-FFF2-40B4-BE49-F238E27FC236}">
                <a16:creationId xmlns:a16="http://schemas.microsoft.com/office/drawing/2014/main" id="{FF63B948-5023-F5E7-38E7-B6E203805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89" y="895562"/>
            <a:ext cx="1143397" cy="11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30AB358A-2236-4BA6-B079-4A6A3B09B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158" y="1919452"/>
            <a:ext cx="1173534" cy="1123496"/>
          </a:xfr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9DA5B0E-F972-26D1-61BD-03075D51D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62" y="2033114"/>
            <a:ext cx="1173534" cy="11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E5BF7FE-5059-28E0-D38B-D29FFC6DD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69" y="2033114"/>
            <a:ext cx="1173534" cy="11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BE732E7-79CD-1790-B165-82EFFEE13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24" y="2010796"/>
            <a:ext cx="1173534" cy="11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71AE9F-7B34-2901-A831-E0077E284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12407" y="941522"/>
            <a:ext cx="1067500" cy="116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F3F42F-888D-4AFA-A0E3-912D4F2B3C70}"/>
              </a:ext>
            </a:extLst>
          </p:cNvPr>
          <p:cNvSpPr/>
          <p:nvPr/>
        </p:nvSpPr>
        <p:spPr>
          <a:xfrm>
            <a:off x="6685539" y="3186802"/>
            <a:ext cx="915635" cy="1823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25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A3E236-1F51-A012-B04B-4CAAF809AA3F}"/>
              </a:ext>
            </a:extLst>
          </p:cNvPr>
          <p:cNvSpPr/>
          <p:nvPr/>
        </p:nvSpPr>
        <p:spPr>
          <a:xfrm>
            <a:off x="5143543" y="3084647"/>
            <a:ext cx="1177170" cy="18235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25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749B57-24C4-5869-8523-9C4528DDAD06}"/>
              </a:ext>
            </a:extLst>
          </p:cNvPr>
          <p:cNvSpPr/>
          <p:nvPr/>
        </p:nvSpPr>
        <p:spPr>
          <a:xfrm>
            <a:off x="3629585" y="3084647"/>
            <a:ext cx="869512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11253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E8E49-2BDA-3E32-8B54-5E723C3308CC}"/>
              </a:ext>
            </a:extLst>
          </p:cNvPr>
          <p:cNvSpPr/>
          <p:nvPr/>
        </p:nvSpPr>
        <p:spPr>
          <a:xfrm>
            <a:off x="2087652" y="3126773"/>
            <a:ext cx="869512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11253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831BE-724E-C75C-880E-292E389E4F70}"/>
              </a:ext>
            </a:extLst>
          </p:cNvPr>
          <p:cNvSpPr/>
          <p:nvPr/>
        </p:nvSpPr>
        <p:spPr>
          <a:xfrm>
            <a:off x="810592" y="3106465"/>
            <a:ext cx="869512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11253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14283AD-88AE-5A28-5181-4CCF355BA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74" y="2060441"/>
            <a:ext cx="1173534" cy="11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3CAD6FB-0353-D062-E170-28B498077290}"/>
              </a:ext>
            </a:extLst>
          </p:cNvPr>
          <p:cNvSpPr/>
          <p:nvPr/>
        </p:nvSpPr>
        <p:spPr>
          <a:xfrm>
            <a:off x="3255524" y="660537"/>
            <a:ext cx="1601429" cy="4267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ight Arrow 12">
            <a:extLst>
              <a:ext uri="{FF2B5EF4-FFF2-40B4-BE49-F238E27FC236}">
                <a16:creationId xmlns:a16="http://schemas.microsoft.com/office/drawing/2014/main" id="{CF80213A-58A2-EC2A-F1F5-D726B1DD0401}"/>
              </a:ext>
            </a:extLst>
          </p:cNvPr>
          <p:cNvSpPr/>
          <p:nvPr/>
        </p:nvSpPr>
        <p:spPr>
          <a:xfrm rot="10800000">
            <a:off x="5875823" y="889540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38" y="1954307"/>
            <a:ext cx="1674837" cy="14641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8537" y="43555"/>
            <a:ext cx="4347737" cy="1878774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4972842" y="5914830"/>
            <a:ext cx="883392" cy="1334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69449" y="5914830"/>
            <a:ext cx="883392" cy="1334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06" y="1873555"/>
            <a:ext cx="1540125" cy="149819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575978" y="5914830"/>
            <a:ext cx="883392" cy="1334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E0D617-5DE2-6B2D-1B3F-D91DA735B260}"/>
              </a:ext>
            </a:extLst>
          </p:cNvPr>
          <p:cNvSpPr/>
          <p:nvPr/>
        </p:nvSpPr>
        <p:spPr>
          <a:xfrm>
            <a:off x="520913" y="3505762"/>
            <a:ext cx="893023" cy="110870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3F963-4BAE-9B6F-584E-5FAE2E2419CF}"/>
              </a:ext>
            </a:extLst>
          </p:cNvPr>
          <p:cNvSpPr/>
          <p:nvPr/>
        </p:nvSpPr>
        <p:spPr>
          <a:xfrm flipH="1">
            <a:off x="2169762" y="3505762"/>
            <a:ext cx="1005285" cy="110863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A0E0B-6DEE-9EA8-69E2-BC534970B665}"/>
              </a:ext>
            </a:extLst>
          </p:cNvPr>
          <p:cNvSpPr/>
          <p:nvPr/>
        </p:nvSpPr>
        <p:spPr>
          <a:xfrm flipH="1">
            <a:off x="4222875" y="3505762"/>
            <a:ext cx="883393" cy="110863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50991-0C72-28A4-709D-26C87615E37E}"/>
              </a:ext>
            </a:extLst>
          </p:cNvPr>
          <p:cNvSpPr/>
          <p:nvPr/>
        </p:nvSpPr>
        <p:spPr>
          <a:xfrm flipH="1">
            <a:off x="6013187" y="3505763"/>
            <a:ext cx="883393" cy="110863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0D04E6-EFD2-B73F-B02C-3A2E623FC0A2}"/>
              </a:ext>
            </a:extLst>
          </p:cNvPr>
          <p:cNvSpPr/>
          <p:nvPr/>
        </p:nvSpPr>
        <p:spPr>
          <a:xfrm flipH="1">
            <a:off x="7510944" y="3452591"/>
            <a:ext cx="883393" cy="110863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0F8A7C7-12B2-D43F-4032-ACD998553EC5}"/>
              </a:ext>
            </a:extLst>
          </p:cNvPr>
          <p:cNvSpPr/>
          <p:nvPr/>
        </p:nvSpPr>
        <p:spPr>
          <a:xfrm>
            <a:off x="1838463" y="1060072"/>
            <a:ext cx="1634855" cy="379847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EE219-40AB-7E2C-00BC-4DADFDBEF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133" y="1727392"/>
            <a:ext cx="1540125" cy="1498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78986-A689-7FF5-E1AC-C508CA531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57" y="1873555"/>
            <a:ext cx="1540125" cy="1498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590A14-F61B-84FC-2A8D-06DAB950C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" y="1823445"/>
            <a:ext cx="1540125" cy="1498198"/>
          </a:xfrm>
          <a:prstGeom prst="rect">
            <a:avLst/>
          </a:prstGeom>
        </p:spPr>
      </p:pic>
      <p:sp>
        <p:nvSpPr>
          <p:cNvPr id="15" name="Right Arrow 1">
            <a:extLst>
              <a:ext uri="{FF2B5EF4-FFF2-40B4-BE49-F238E27FC236}">
                <a16:creationId xmlns:a16="http://schemas.microsoft.com/office/drawing/2014/main" id="{EFC4CF6A-A591-5665-BAE1-0602B241EF40}"/>
              </a:ext>
            </a:extLst>
          </p:cNvPr>
          <p:cNvSpPr/>
          <p:nvPr/>
        </p:nvSpPr>
        <p:spPr>
          <a:xfrm>
            <a:off x="219095" y="982942"/>
            <a:ext cx="1323950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590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4" grpId="0" animBg="1"/>
      <p:bldP spid="4" grpId="0" animBg="1"/>
      <p:bldP spid="5" grpId="0" animBg="1"/>
      <p:bldP spid="8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38" y="1954307"/>
            <a:ext cx="1674837" cy="14641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8537" y="43555"/>
            <a:ext cx="4347737" cy="1878774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4972842" y="5914830"/>
            <a:ext cx="883392" cy="1334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69449" y="5914830"/>
            <a:ext cx="883392" cy="1334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06" y="1873555"/>
            <a:ext cx="1540125" cy="149819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575978" y="5914830"/>
            <a:ext cx="883392" cy="1334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E0D617-5DE2-6B2D-1B3F-D91DA735B260}"/>
              </a:ext>
            </a:extLst>
          </p:cNvPr>
          <p:cNvSpPr/>
          <p:nvPr/>
        </p:nvSpPr>
        <p:spPr>
          <a:xfrm>
            <a:off x="520913" y="3505762"/>
            <a:ext cx="893023" cy="110870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3F963-4BAE-9B6F-584E-5FAE2E2419CF}"/>
              </a:ext>
            </a:extLst>
          </p:cNvPr>
          <p:cNvSpPr/>
          <p:nvPr/>
        </p:nvSpPr>
        <p:spPr>
          <a:xfrm flipH="1">
            <a:off x="2169762" y="3505762"/>
            <a:ext cx="1005285" cy="110863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A0E0B-6DEE-9EA8-69E2-BC534970B665}"/>
              </a:ext>
            </a:extLst>
          </p:cNvPr>
          <p:cNvSpPr/>
          <p:nvPr/>
        </p:nvSpPr>
        <p:spPr>
          <a:xfrm flipH="1">
            <a:off x="4222875" y="3505762"/>
            <a:ext cx="883393" cy="110863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50991-0C72-28A4-709D-26C87615E37E}"/>
              </a:ext>
            </a:extLst>
          </p:cNvPr>
          <p:cNvSpPr/>
          <p:nvPr/>
        </p:nvSpPr>
        <p:spPr>
          <a:xfrm flipH="1">
            <a:off x="6013187" y="3505763"/>
            <a:ext cx="883393" cy="110863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0D04E6-EFD2-B73F-B02C-3A2E623FC0A2}"/>
              </a:ext>
            </a:extLst>
          </p:cNvPr>
          <p:cNvSpPr/>
          <p:nvPr/>
        </p:nvSpPr>
        <p:spPr>
          <a:xfrm flipH="1">
            <a:off x="7510944" y="3452591"/>
            <a:ext cx="883393" cy="1108637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0F8A7C7-12B2-D43F-4032-ACD998553EC5}"/>
              </a:ext>
            </a:extLst>
          </p:cNvPr>
          <p:cNvSpPr/>
          <p:nvPr/>
        </p:nvSpPr>
        <p:spPr>
          <a:xfrm>
            <a:off x="1838463" y="1060072"/>
            <a:ext cx="1634855" cy="379847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EE219-40AB-7E2C-00BC-4DADFDBEF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133" y="1727392"/>
            <a:ext cx="1540125" cy="1498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78986-A689-7FF5-E1AC-C508CA531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57" y="1873555"/>
            <a:ext cx="1540125" cy="1498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590A14-F61B-84FC-2A8D-06DAB950C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" y="1823445"/>
            <a:ext cx="1540125" cy="1498198"/>
          </a:xfrm>
          <a:prstGeom prst="rect">
            <a:avLst/>
          </a:prstGeom>
        </p:spPr>
      </p:pic>
      <p:sp>
        <p:nvSpPr>
          <p:cNvPr id="2" name="Right Arrow 12">
            <a:extLst>
              <a:ext uri="{FF2B5EF4-FFF2-40B4-BE49-F238E27FC236}">
                <a16:creationId xmlns:a16="http://schemas.microsoft.com/office/drawing/2014/main" id="{A089C952-4578-D70B-B697-158F5D6DE4E2}"/>
              </a:ext>
            </a:extLst>
          </p:cNvPr>
          <p:cNvSpPr/>
          <p:nvPr/>
        </p:nvSpPr>
        <p:spPr>
          <a:xfrm rot="10800000">
            <a:off x="6574446" y="71352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4" grpId="0" animBg="1"/>
      <p:bldP spid="4" grpId="0" animBg="1"/>
      <p:bldP spid="5" grpId="0" animBg="1"/>
      <p:bldP spid="8" grpId="0" animBg="1"/>
      <p:bldP spid="9" grpId="0" animBg="1"/>
      <p:bldP spid="11" grpId="0" animBg="1"/>
      <p:bldP spid="1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" y="31238"/>
            <a:ext cx="914682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5493" y="2891049"/>
            <a:ext cx="138606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endParaRPr lang="en-US" sz="11253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0911" y="2891048"/>
            <a:ext cx="138606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endParaRPr lang="en-US" sz="11253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2352" y="2891047"/>
            <a:ext cx="138606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endParaRPr lang="en-US" sz="11253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D1256-4A80-A323-DAD4-258DC2BE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174" y="162350"/>
            <a:ext cx="968393" cy="968393"/>
          </a:xfrm>
          <a:prstGeom prst="rect">
            <a:avLst/>
          </a:prstGeom>
        </p:spPr>
      </p:pic>
      <p:pic>
        <p:nvPicPr>
          <p:cNvPr id="9" name="Picture 12" descr="Bút Gel Thiên Long Doraemon GEL-012/DO – Flexoffice.com - Tập đoàn Thiên  Long">
            <a:extLst>
              <a:ext uri="{FF2B5EF4-FFF2-40B4-BE49-F238E27FC236}">
                <a16:creationId xmlns:a16="http://schemas.microsoft.com/office/drawing/2014/main" id="{69BE3F34-3C63-9F13-39BD-0BC00201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46" y="3144404"/>
            <a:ext cx="901166" cy="9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p Arrow 17">
            <a:extLst>
              <a:ext uri="{FF2B5EF4-FFF2-40B4-BE49-F238E27FC236}">
                <a16:creationId xmlns:a16="http://schemas.microsoft.com/office/drawing/2014/main" id="{FA370A88-B7F9-8A6F-5D77-07A82FF7FC1B}"/>
              </a:ext>
            </a:extLst>
          </p:cNvPr>
          <p:cNvSpPr/>
          <p:nvPr/>
        </p:nvSpPr>
        <p:spPr>
          <a:xfrm rot="10800000">
            <a:off x="1510263" y="105308"/>
            <a:ext cx="548723" cy="163121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755617-861A-8DA2-007A-28A841A89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119" y="1130743"/>
            <a:ext cx="968393" cy="9683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E65C10-1377-84D1-86BE-57878773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887" y="2119586"/>
            <a:ext cx="968393" cy="968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0A7D4C-0A4B-199B-944A-2513FEB61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881" y="4081743"/>
            <a:ext cx="968393" cy="9683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C7D21C-40B5-9D91-CC37-7CFB58E0E142}"/>
              </a:ext>
            </a:extLst>
          </p:cNvPr>
          <p:cNvSpPr/>
          <p:nvPr/>
        </p:nvSpPr>
        <p:spPr>
          <a:xfrm>
            <a:off x="5340832" y="884968"/>
            <a:ext cx="8338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0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BA5C95-B805-87DA-4BAD-31A59F51DD3B}"/>
              </a:ext>
            </a:extLst>
          </p:cNvPr>
          <p:cNvSpPr/>
          <p:nvPr/>
        </p:nvSpPr>
        <p:spPr>
          <a:xfrm>
            <a:off x="5367024" y="1788174"/>
            <a:ext cx="8338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C2ACB1-50C5-2172-DDA2-5A06DF673914}"/>
              </a:ext>
            </a:extLst>
          </p:cNvPr>
          <p:cNvSpPr/>
          <p:nvPr/>
        </p:nvSpPr>
        <p:spPr>
          <a:xfrm>
            <a:off x="5242298" y="2848747"/>
            <a:ext cx="90281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0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F837C5-8C5B-894A-5DA2-A5D2686D46CE}"/>
              </a:ext>
            </a:extLst>
          </p:cNvPr>
          <p:cNvSpPr/>
          <p:nvPr/>
        </p:nvSpPr>
        <p:spPr>
          <a:xfrm>
            <a:off x="5360879" y="3814837"/>
            <a:ext cx="8338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0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394DAF-8ABA-AB7E-F1F6-E26FD34653A1}"/>
              </a:ext>
            </a:extLst>
          </p:cNvPr>
          <p:cNvSpPr/>
          <p:nvPr/>
        </p:nvSpPr>
        <p:spPr>
          <a:xfrm>
            <a:off x="5271904" y="-112720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32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" y="31238"/>
            <a:ext cx="914682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5493" y="2891049"/>
            <a:ext cx="138606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endParaRPr lang="en-US" sz="11253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0911" y="2891048"/>
            <a:ext cx="138606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endParaRPr lang="en-US" sz="11253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2352" y="2891047"/>
            <a:ext cx="138606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endParaRPr lang="en-US" sz="11253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D1256-4A80-A323-DAD4-258DC2BE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001" y="36160"/>
            <a:ext cx="968393" cy="968393"/>
          </a:xfrm>
          <a:prstGeom prst="rect">
            <a:avLst/>
          </a:prstGeom>
        </p:spPr>
      </p:pic>
      <p:pic>
        <p:nvPicPr>
          <p:cNvPr id="9" name="Picture 12" descr="Bút Gel Thiên Long Doraemon GEL-012/DO – Flexoffice.com - Tập đoàn Thiên  Long">
            <a:extLst>
              <a:ext uri="{FF2B5EF4-FFF2-40B4-BE49-F238E27FC236}">
                <a16:creationId xmlns:a16="http://schemas.microsoft.com/office/drawing/2014/main" id="{69BE3F34-3C63-9F13-39BD-0BC00201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65" y="3082336"/>
            <a:ext cx="901166" cy="9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755617-861A-8DA2-007A-28A841A89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887" y="1034299"/>
            <a:ext cx="968393" cy="9683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E65C10-1377-84D1-86BE-57878773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478" y="2043159"/>
            <a:ext cx="968393" cy="968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0A7D4C-0A4B-199B-944A-2513FEB61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98" y="3889055"/>
            <a:ext cx="968393" cy="9683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C7D21C-40B5-9D91-CC37-7CFB58E0E142}"/>
              </a:ext>
            </a:extLst>
          </p:cNvPr>
          <p:cNvSpPr/>
          <p:nvPr/>
        </p:nvSpPr>
        <p:spPr>
          <a:xfrm>
            <a:off x="5340832" y="884968"/>
            <a:ext cx="8338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0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BA5C95-B805-87DA-4BAD-31A59F51DD3B}"/>
              </a:ext>
            </a:extLst>
          </p:cNvPr>
          <p:cNvSpPr/>
          <p:nvPr/>
        </p:nvSpPr>
        <p:spPr>
          <a:xfrm>
            <a:off x="5367024" y="1788174"/>
            <a:ext cx="8338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C2ACB1-50C5-2172-DDA2-5A06DF673914}"/>
              </a:ext>
            </a:extLst>
          </p:cNvPr>
          <p:cNvSpPr/>
          <p:nvPr/>
        </p:nvSpPr>
        <p:spPr>
          <a:xfrm>
            <a:off x="5242298" y="2848747"/>
            <a:ext cx="90281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0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F837C5-8C5B-894A-5DA2-A5D2686D46CE}"/>
              </a:ext>
            </a:extLst>
          </p:cNvPr>
          <p:cNvSpPr/>
          <p:nvPr/>
        </p:nvSpPr>
        <p:spPr>
          <a:xfrm>
            <a:off x="5360879" y="3814837"/>
            <a:ext cx="8338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0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394DAF-8ABA-AB7E-F1F6-E26FD34653A1}"/>
              </a:ext>
            </a:extLst>
          </p:cNvPr>
          <p:cNvSpPr/>
          <p:nvPr/>
        </p:nvSpPr>
        <p:spPr>
          <a:xfrm>
            <a:off x="5306368" y="-112720"/>
            <a:ext cx="8338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0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Up Arrow 1">
            <a:extLst>
              <a:ext uri="{FF2B5EF4-FFF2-40B4-BE49-F238E27FC236}">
                <a16:creationId xmlns:a16="http://schemas.microsoft.com/office/drawing/2014/main" id="{EF5C051E-06F2-77A7-DE49-CA575EACA02E}"/>
              </a:ext>
            </a:extLst>
          </p:cNvPr>
          <p:cNvSpPr/>
          <p:nvPr/>
        </p:nvSpPr>
        <p:spPr>
          <a:xfrm>
            <a:off x="2491779" y="2742730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D8B0D-5429-892F-8665-129EBF515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" y="667544"/>
            <a:ext cx="9288782" cy="514608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BC37D1F-0590-AD31-6BAC-9E83F0E7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8993" y="1825371"/>
            <a:ext cx="7889134" cy="994479"/>
          </a:xfrm>
          <a:prstGeom prst="rect">
            <a:avLst/>
          </a:prstGeom>
        </p:spPr>
        <p:txBody>
          <a:bodyPr lIns="0" tIns="46800" rIns="0" bIns="0" anchor="b">
            <a:noAutofit/>
          </a:bodyPr>
          <a:lstStyle/>
          <a:p>
            <a:pPr algn="ctr"/>
            <a:r>
              <a:rPr lang="en-US" sz="495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95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95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95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95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495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5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495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95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95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565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/>
        </p:blipFill>
        <p:spPr>
          <a:xfrm>
            <a:off x="188753" y="-10858"/>
            <a:ext cx="9146822" cy="5209751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16893" y="-108380"/>
            <a:ext cx="228671" cy="2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01" tIns="34301" rIns="68601" bIns="34301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231228" y="5955"/>
            <a:ext cx="228671" cy="2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01" tIns="34301" rIns="68601" bIns="34301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6" y="1572092"/>
            <a:ext cx="2031133" cy="1569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62" y="1633000"/>
            <a:ext cx="2031133" cy="1569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19" y="1633000"/>
            <a:ext cx="2031133" cy="1569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29" y="1625749"/>
            <a:ext cx="1769657" cy="1461737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954789" y="1059087"/>
            <a:ext cx="1947062" cy="3530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ounded Rectangle 21"/>
          <p:cNvSpPr/>
          <p:nvPr/>
        </p:nvSpPr>
        <p:spPr>
          <a:xfrm>
            <a:off x="1203019" y="3740161"/>
            <a:ext cx="703866" cy="564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13420" y="3725601"/>
            <a:ext cx="681245" cy="579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01199" y="3725601"/>
            <a:ext cx="681245" cy="579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65" y="1640251"/>
            <a:ext cx="2031133" cy="1569051"/>
          </a:xfrm>
          <a:prstGeom prst="rect">
            <a:avLst/>
          </a:prstGeom>
        </p:spPr>
      </p:pic>
      <p:pic>
        <p:nvPicPr>
          <p:cNvPr id="2" name="dong ho">
            <a:hlinkClick r:id="" action="ppaction://media"/>
            <a:extLst>
              <a:ext uri="{FF2B5EF4-FFF2-40B4-BE49-F238E27FC236}">
                <a16:creationId xmlns:a16="http://schemas.microsoft.com/office/drawing/2014/main" id="{F6ECACD3-C154-B179-BFD7-07E751D9B7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653" y="3740161"/>
            <a:ext cx="1229006" cy="6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/>
        </p:blipFill>
        <p:spPr>
          <a:xfrm>
            <a:off x="222" y="-64663"/>
            <a:ext cx="9146822" cy="5209751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16893" y="-108380"/>
            <a:ext cx="228671" cy="2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01" tIns="34301" rIns="68601" bIns="34301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231228" y="5955"/>
            <a:ext cx="228671" cy="2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01" tIns="34301" rIns="68601" bIns="34301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0" y="1465837"/>
            <a:ext cx="1807701" cy="1396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22" y="1577606"/>
            <a:ext cx="2031133" cy="1569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19" y="1477468"/>
            <a:ext cx="1877159" cy="1450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35" y="1689597"/>
            <a:ext cx="1445251" cy="1193777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6362176" y="1235633"/>
            <a:ext cx="1947062" cy="3530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ounded Rectangle 15"/>
          <p:cNvSpPr/>
          <p:nvPr/>
        </p:nvSpPr>
        <p:spPr>
          <a:xfrm>
            <a:off x="1203019" y="3740161"/>
            <a:ext cx="703866" cy="564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13420" y="3725601"/>
            <a:ext cx="681245" cy="579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01199" y="3725601"/>
            <a:ext cx="681245" cy="579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37" y="1489336"/>
            <a:ext cx="2031133" cy="1569051"/>
          </a:xfrm>
          <a:prstGeom prst="rect">
            <a:avLst/>
          </a:prstGeom>
        </p:spPr>
      </p:pic>
      <p:pic>
        <p:nvPicPr>
          <p:cNvPr id="2" name="dong ho">
            <a:hlinkClick r:id="" action="ppaction://media"/>
            <a:extLst>
              <a:ext uri="{FF2B5EF4-FFF2-40B4-BE49-F238E27FC236}">
                <a16:creationId xmlns:a16="http://schemas.microsoft.com/office/drawing/2014/main" id="{1E99C82B-0A17-292F-C791-F267C84E24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653" y="3740161"/>
            <a:ext cx="1229006" cy="6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39648 -0.094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47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" y="-45031"/>
            <a:ext cx="9146823" cy="51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0" y="3461886"/>
            <a:ext cx="1403383" cy="140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0" y="45252"/>
            <a:ext cx="1191271" cy="1191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76" y="2410119"/>
            <a:ext cx="1191271" cy="1191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0" y="1218848"/>
            <a:ext cx="1191271" cy="11912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613074" y="87287"/>
            <a:ext cx="470792" cy="20569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330836" y="3696603"/>
            <a:ext cx="184731" cy="1200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7202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91797" y="1587116"/>
            <a:ext cx="968466" cy="8230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4951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33754" y="2629082"/>
            <a:ext cx="968466" cy="8230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4951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033754" y="3601390"/>
            <a:ext cx="968466" cy="8230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4951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2" name="dong ho">
            <a:hlinkClick r:id="" action="ppaction://media"/>
            <a:extLst>
              <a:ext uri="{FF2B5EF4-FFF2-40B4-BE49-F238E27FC236}">
                <a16:creationId xmlns:a16="http://schemas.microsoft.com/office/drawing/2014/main" id="{FC53E563-E059-D876-EC68-0309CB9FB0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26773" y="3986266"/>
            <a:ext cx="1229006" cy="6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" y="0"/>
            <a:ext cx="9146823" cy="51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39" y="3583716"/>
            <a:ext cx="1403383" cy="140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73" y="108684"/>
            <a:ext cx="1191271" cy="1191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96" y="2461837"/>
            <a:ext cx="1191271" cy="1191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96" y="1247831"/>
            <a:ext cx="1191271" cy="11912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3430610" y="2930138"/>
            <a:ext cx="470792" cy="20569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330836" y="3696603"/>
            <a:ext cx="184731" cy="1200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7202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91797" y="1587116"/>
            <a:ext cx="968466" cy="8230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4951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33754" y="2629082"/>
            <a:ext cx="968466" cy="8230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4951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33754" y="3705239"/>
            <a:ext cx="968466" cy="8230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4951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2" name="dong ho">
            <a:hlinkClick r:id="" action="ppaction://media"/>
            <a:extLst>
              <a:ext uri="{FF2B5EF4-FFF2-40B4-BE49-F238E27FC236}">
                <a16:creationId xmlns:a16="http://schemas.microsoft.com/office/drawing/2014/main" id="{212BE1F4-AE19-6693-D2EA-B3208D4767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26773" y="3986266"/>
            <a:ext cx="1229006" cy="6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96A876-6F3A-8088-FD28-D01F7748F50F}"/>
              </a:ext>
            </a:extLst>
          </p:cNvPr>
          <p:cNvSpPr txBox="1">
            <a:spLocks/>
          </p:cNvSpPr>
          <p:nvPr/>
        </p:nvSpPr>
        <p:spPr>
          <a:xfrm>
            <a:off x="990943" y="1657827"/>
            <a:ext cx="8232458" cy="601464"/>
          </a:xfrm>
          <a:prstGeom prst="rect">
            <a:avLst/>
          </a:prstGeom>
        </p:spPr>
        <p:txBody>
          <a:bodyPr/>
          <a:lstStyle/>
          <a:p>
            <a:r>
              <a:rPr lang="en-US" sz="3601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3601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1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1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1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1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1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1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1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1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1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1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1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1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1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80765"/>
      </p:ext>
    </p:extLst>
  </p:cSld>
  <p:clrMapOvr>
    <a:masterClrMapping/>
  </p:clrMapOvr>
  <p:transition spd="slow" advTm="849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/>
        </p:blipFill>
        <p:spPr>
          <a:xfrm>
            <a:off x="176" y="19976"/>
            <a:ext cx="9072841" cy="5130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1" y="1441608"/>
            <a:ext cx="1412377" cy="2178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54" y="1352258"/>
            <a:ext cx="2159742" cy="2159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96" y="1615939"/>
            <a:ext cx="1469249" cy="1755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39" y="1596539"/>
            <a:ext cx="1321675" cy="17132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01911" y="3590867"/>
            <a:ext cx="1643728" cy="4539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</a:t>
            </a:r>
            <a:r>
              <a:rPr lang="en-US" sz="270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endParaRPr lang="en-US" sz="270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13781" y="3590867"/>
            <a:ext cx="1428603" cy="4539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B: Sai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72" y="3471565"/>
            <a:ext cx="789324" cy="789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54" y="3575580"/>
            <a:ext cx="990920" cy="832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7027" y="1049073"/>
            <a:ext cx="7202691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1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</a:p>
        </p:txBody>
      </p:sp>
      <p:pic>
        <p:nvPicPr>
          <p:cNvPr id="3" name="dong ho">
            <a:hlinkClick r:id="" action="ppaction://media"/>
            <a:extLst>
              <a:ext uri="{FF2B5EF4-FFF2-40B4-BE49-F238E27FC236}">
                <a16:creationId xmlns:a16="http://schemas.microsoft.com/office/drawing/2014/main" id="{0BA5F98D-E336-C214-D537-6B9A96F18E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45215" y="3837348"/>
            <a:ext cx="1229006" cy="6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888" y="1196001"/>
            <a:ext cx="5030946" cy="92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5402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445">
        <p:blinds dir="vert"/>
      </p:transition>
    </mc:Choice>
    <mc:Fallback xmlns="">
      <p:transition spd="slow" advTm="1444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17" y="971789"/>
            <a:ext cx="8232458" cy="601464"/>
          </a:xfrm>
        </p:spPr>
        <p:txBody>
          <a:bodyPr/>
          <a:lstStyle/>
          <a:p>
            <a:r>
              <a:rPr lang="en-US" sz="36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3C9EF3-6B4E-22B3-4B93-1AFF9266A406}"/>
              </a:ext>
            </a:extLst>
          </p:cNvPr>
          <p:cNvSpPr/>
          <p:nvPr/>
        </p:nvSpPr>
        <p:spPr>
          <a:xfrm>
            <a:off x="2210567" y="2038959"/>
            <a:ext cx="5488305" cy="14483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0672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11" y="2001137"/>
            <a:ext cx="1284298" cy="128232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74" y="1993044"/>
            <a:ext cx="1284298" cy="12823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93" y="1980456"/>
            <a:ext cx="1284298" cy="1282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7" y="1920041"/>
            <a:ext cx="1284298" cy="1282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7" y="3782906"/>
            <a:ext cx="1228050" cy="1228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8537" y="43555"/>
            <a:ext cx="4347737" cy="1878774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283838" y="229799"/>
            <a:ext cx="6054524" cy="14268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283838" y="3659039"/>
            <a:ext cx="6054526" cy="13519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4972842" y="5914830"/>
            <a:ext cx="883392" cy="1334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69449" y="5914830"/>
            <a:ext cx="883392" cy="1334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8" y="424363"/>
            <a:ext cx="1085709" cy="11200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28" y="424363"/>
            <a:ext cx="1085709" cy="11200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56" y="424363"/>
            <a:ext cx="1085709" cy="11200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65" y="424363"/>
            <a:ext cx="1085709" cy="11200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13" y="439916"/>
            <a:ext cx="1085709" cy="112009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83839" y="1887703"/>
            <a:ext cx="6054524" cy="13957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80" y="1931383"/>
            <a:ext cx="1284298" cy="12823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27" y="3762605"/>
            <a:ext cx="1228050" cy="1228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77" y="3775193"/>
            <a:ext cx="1228050" cy="1228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45" y="3754892"/>
            <a:ext cx="1228050" cy="1228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13" y="3749389"/>
            <a:ext cx="1228050" cy="122805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575978" y="5914830"/>
            <a:ext cx="883392" cy="1334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06153-7712-AE76-1204-04DE895D7562}"/>
              </a:ext>
            </a:extLst>
          </p:cNvPr>
          <p:cNvSpPr/>
          <p:nvPr/>
        </p:nvSpPr>
        <p:spPr>
          <a:xfrm>
            <a:off x="7052215" y="547994"/>
            <a:ext cx="1332695" cy="110870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94268C-79DC-4F7E-00F3-2ADD870D375E}"/>
              </a:ext>
            </a:extLst>
          </p:cNvPr>
          <p:cNvSpPr/>
          <p:nvPr/>
        </p:nvSpPr>
        <p:spPr>
          <a:xfrm>
            <a:off x="7100612" y="2190327"/>
            <a:ext cx="1284298" cy="110870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E0D617-5DE2-6B2D-1B3F-D91DA735B260}"/>
              </a:ext>
            </a:extLst>
          </p:cNvPr>
          <p:cNvSpPr/>
          <p:nvPr/>
        </p:nvSpPr>
        <p:spPr>
          <a:xfrm>
            <a:off x="7235483" y="3762605"/>
            <a:ext cx="1149427" cy="110870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4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1 (66)">
            <a:extLst>
              <a:ext uri="{FF2B5EF4-FFF2-40B4-BE49-F238E27FC236}">
                <a16:creationId xmlns:a16="http://schemas.microsoft.com/office/drawing/2014/main" id="{351E8CE8-FD14-8218-F866-BAB388775B2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27" y="-893"/>
            <a:ext cx="9223401" cy="5146874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195" name="WordArt 7">
            <a:extLst>
              <a:ext uri="{FF2B5EF4-FFF2-40B4-BE49-F238E27FC236}">
                <a16:creationId xmlns:a16="http://schemas.microsoft.com/office/drawing/2014/main" id="{69C18D7A-200B-5954-608F-D2B16EE21B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01401" y="789010"/>
            <a:ext cx="1728730" cy="28105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2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18445" name="Picture 13" descr="Firewrk8">
            <a:extLst>
              <a:ext uri="{FF2B5EF4-FFF2-40B4-BE49-F238E27FC236}">
                <a16:creationId xmlns:a16="http://schemas.microsoft.com/office/drawing/2014/main" id="{7730669A-684D-3B77-6653-3D82480E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23" y="194497"/>
            <a:ext cx="2042070" cy="196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Picturedongnoi4">
            <a:extLst>
              <a:ext uri="{FF2B5EF4-FFF2-40B4-BE49-F238E27FC236}">
                <a16:creationId xmlns:a16="http://schemas.microsoft.com/office/drawing/2014/main" id="{DF560775-6D5B-B9AC-B1A9-9FBC7851A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85" y="4139244"/>
            <a:ext cx="816112" cy="8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Picturedongnoi4">
            <a:extLst>
              <a:ext uri="{FF2B5EF4-FFF2-40B4-BE49-F238E27FC236}">
                <a16:creationId xmlns:a16="http://schemas.microsoft.com/office/drawing/2014/main" id="{52559627-B3A6-2729-01BD-C5D7F662E5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48" y="4139244"/>
            <a:ext cx="816113" cy="8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Firewrk8">
            <a:extLst>
              <a:ext uri="{FF2B5EF4-FFF2-40B4-BE49-F238E27FC236}">
                <a16:creationId xmlns:a16="http://schemas.microsoft.com/office/drawing/2014/main" id="{C7FA3B0E-90A2-319C-7774-D626A526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05" y="3323129"/>
            <a:ext cx="2042070" cy="196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1 (66)">
            <a:extLst>
              <a:ext uri="{FF2B5EF4-FFF2-40B4-BE49-F238E27FC236}">
                <a16:creationId xmlns:a16="http://schemas.microsoft.com/office/drawing/2014/main" id="{CDBF655F-E8E4-6559-EDA5-F949DB98C58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26" y="-893"/>
            <a:ext cx="9147175" cy="5470043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46" name="Picture 14" descr="Picturedongnoi4">
            <a:extLst>
              <a:ext uri="{FF2B5EF4-FFF2-40B4-BE49-F238E27FC236}">
                <a16:creationId xmlns:a16="http://schemas.microsoft.com/office/drawing/2014/main" id="{6EB42E22-B652-3EEF-E5DC-5D4F50A9B2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49" y="1686955"/>
            <a:ext cx="2058114" cy="209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60316D8E-E14A-DC0C-B60B-8F0058609069}"/>
              </a:ext>
            </a:extLst>
          </p:cNvPr>
          <p:cNvSpPr/>
          <p:nvPr/>
        </p:nvSpPr>
        <p:spPr>
          <a:xfrm>
            <a:off x="3741985" y="843814"/>
            <a:ext cx="1858593" cy="419375"/>
          </a:xfrm>
          <a:prstGeom prst="flowChartProcess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A3368-0707-48E1-91B8-ADF4023C30B0}"/>
              </a:ext>
            </a:extLst>
          </p:cNvPr>
          <p:cNvSpPr/>
          <p:nvPr/>
        </p:nvSpPr>
        <p:spPr>
          <a:xfrm>
            <a:off x="3741987" y="1252467"/>
            <a:ext cx="507539" cy="132841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2D3F5007-CE31-2F7B-2AD9-D51D9C67E924}"/>
              </a:ext>
            </a:extLst>
          </p:cNvPr>
          <p:cNvSpPr/>
          <p:nvPr/>
        </p:nvSpPr>
        <p:spPr>
          <a:xfrm rot="5108321">
            <a:off x="3466176" y="2009605"/>
            <a:ext cx="2331582" cy="2375664"/>
          </a:xfrm>
          <a:prstGeom prst="blockArc">
            <a:avLst>
              <a:gd name="adj1" fmla="val 8709189"/>
              <a:gd name="adj2" fmla="val 3674099"/>
              <a:gd name="adj3" fmla="val 1596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/>
        </p:blipFill>
        <p:spPr bwMode="auto">
          <a:xfrm>
            <a:off x="176" y="0"/>
            <a:ext cx="9058868" cy="504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6199" y="1146118"/>
            <a:ext cx="869512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11253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4067" y="1126519"/>
            <a:ext cx="869512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11253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3898567" y="1145618"/>
            <a:ext cx="869512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11253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5063067" y="1145618"/>
            <a:ext cx="869512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11253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6066" y="1145618"/>
            <a:ext cx="869512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11253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F4D0E-C182-C48F-CB15-5C18AB416987}"/>
              </a:ext>
            </a:extLst>
          </p:cNvPr>
          <p:cNvSpPr txBox="1"/>
          <p:nvPr/>
        </p:nvSpPr>
        <p:spPr>
          <a:xfrm>
            <a:off x="2157598" y="622993"/>
            <a:ext cx="5997988" cy="4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1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1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1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1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1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1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1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1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STT </a:t>
            </a:r>
            <a:r>
              <a:rPr lang="en-US" sz="2401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1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1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1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240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30AB358A-2236-4BA6-B079-4A6A3B09B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158" y="1919452"/>
            <a:ext cx="1173534" cy="1123496"/>
          </a:xfr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9DA5B0E-F972-26D1-61BD-03075D51D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40" y="1940301"/>
            <a:ext cx="1173534" cy="11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E5BF7FE-5059-28E0-D38B-D29FFC6DD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70" y="1940301"/>
            <a:ext cx="1173534" cy="11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BE732E7-79CD-1790-B165-82EFFEE13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24" y="2010796"/>
            <a:ext cx="1173534" cy="11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64">
            <a:extLst>
              <a:ext uri="{FF2B5EF4-FFF2-40B4-BE49-F238E27FC236}">
                <a16:creationId xmlns:a16="http://schemas.microsoft.com/office/drawing/2014/main" id="{45F676F1-4925-88DC-7DDE-5E94B70B1E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4987" y="2091610"/>
            <a:ext cx="540899" cy="972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2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4302CAD-9B08-2FA7-5672-51A0093B8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82" y="1940301"/>
            <a:ext cx="1173534" cy="11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30AB358A-2236-4BA6-B079-4A6A3B09B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158" y="1919452"/>
            <a:ext cx="1173534" cy="1123496"/>
          </a:xfr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9DA5B0E-F972-26D1-61BD-03075D51D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62" y="2033114"/>
            <a:ext cx="1173534" cy="11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E5BF7FE-5059-28E0-D38B-D29FFC6DD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69" y="2033114"/>
            <a:ext cx="1173534" cy="11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BE732E7-79CD-1790-B165-82EFFEE13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24" y="2010796"/>
            <a:ext cx="1173534" cy="11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71AE9F-7B34-2901-A831-E0077E284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12407" y="941522"/>
            <a:ext cx="1067500" cy="116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F3F42F-888D-4AFA-A0E3-912D4F2B3C70}"/>
              </a:ext>
            </a:extLst>
          </p:cNvPr>
          <p:cNvSpPr/>
          <p:nvPr/>
        </p:nvSpPr>
        <p:spPr>
          <a:xfrm>
            <a:off x="721621" y="3065028"/>
            <a:ext cx="915635" cy="1823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25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A3E236-1F51-A012-B04B-4CAAF809AA3F}"/>
              </a:ext>
            </a:extLst>
          </p:cNvPr>
          <p:cNvSpPr/>
          <p:nvPr/>
        </p:nvSpPr>
        <p:spPr>
          <a:xfrm>
            <a:off x="2078355" y="3104161"/>
            <a:ext cx="1177170" cy="18235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25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749B57-24C4-5869-8523-9C4528DDAD06}"/>
              </a:ext>
            </a:extLst>
          </p:cNvPr>
          <p:cNvSpPr/>
          <p:nvPr/>
        </p:nvSpPr>
        <p:spPr>
          <a:xfrm>
            <a:off x="3629585" y="3084647"/>
            <a:ext cx="869512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11253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E8E49-2BDA-3E32-8B54-5E723C3308CC}"/>
              </a:ext>
            </a:extLst>
          </p:cNvPr>
          <p:cNvSpPr/>
          <p:nvPr/>
        </p:nvSpPr>
        <p:spPr>
          <a:xfrm>
            <a:off x="5095158" y="3082157"/>
            <a:ext cx="869512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11253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831BE-724E-C75C-880E-292E389E4F70}"/>
              </a:ext>
            </a:extLst>
          </p:cNvPr>
          <p:cNvSpPr/>
          <p:nvPr/>
        </p:nvSpPr>
        <p:spPr>
          <a:xfrm>
            <a:off x="6584313" y="3082157"/>
            <a:ext cx="869512" cy="1800964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/>
            <a:r>
              <a:rPr lang="en-US" sz="11253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14283AD-88AE-5A28-5181-4CCF355BA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74" y="2060441"/>
            <a:ext cx="1173534" cy="11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1">
            <a:extLst>
              <a:ext uri="{FF2B5EF4-FFF2-40B4-BE49-F238E27FC236}">
                <a16:creationId xmlns:a16="http://schemas.microsoft.com/office/drawing/2014/main" id="{9DBD208A-E902-4924-32F1-6D79537381F5}"/>
              </a:ext>
            </a:extLst>
          </p:cNvPr>
          <p:cNvSpPr/>
          <p:nvPr/>
        </p:nvSpPr>
        <p:spPr>
          <a:xfrm>
            <a:off x="402738" y="845089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highlight>
                <a:srgbClr val="0000FF"/>
              </a:highlight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3CAD6FB-0353-D062-E170-28B498077290}"/>
              </a:ext>
            </a:extLst>
          </p:cNvPr>
          <p:cNvSpPr/>
          <p:nvPr/>
        </p:nvSpPr>
        <p:spPr>
          <a:xfrm>
            <a:off x="3255524" y="660537"/>
            <a:ext cx="1601429" cy="4267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17515</TotalTime>
  <Words>170</Words>
  <Application>Microsoft Office PowerPoint</Application>
  <PresentationFormat>Custom</PresentationFormat>
  <Paragraphs>75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.VnArial</vt:lpstr>
      <vt:lpstr>.VnAvant</vt:lpstr>
      <vt:lpstr>.VnAvantH</vt:lpstr>
      <vt:lpstr>Arial</vt:lpstr>
      <vt:lpstr>Arial Black</vt:lpstr>
      <vt:lpstr>Calibri</vt:lpstr>
      <vt:lpstr>Constantia</vt:lpstr>
      <vt:lpstr>Times New Roman</vt:lpstr>
      <vt:lpstr>Wingdings 2</vt:lpstr>
      <vt:lpstr>Office Theme</vt:lpstr>
      <vt:lpstr>PowerPoint Presentation</vt:lpstr>
      <vt:lpstr>PowerPoint Presentation</vt:lpstr>
      <vt:lpstr>2. Phương pháp, hình thức tổ chức: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An</dc:creator>
  <cp:lastModifiedBy>Administrator</cp:lastModifiedBy>
  <cp:revision>151</cp:revision>
  <dcterms:created xsi:type="dcterms:W3CDTF">2011-12-30T16:35:03Z</dcterms:created>
  <dcterms:modified xsi:type="dcterms:W3CDTF">2025-04-07T14:56:09Z</dcterms:modified>
  <dc:language>en-US</dc:language>
</cp:coreProperties>
</file>