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76" r:id="rId5"/>
    <p:sldId id="288" r:id="rId6"/>
    <p:sldId id="289" r:id="rId7"/>
    <p:sldId id="290" r:id="rId8"/>
    <p:sldId id="291" r:id="rId9"/>
    <p:sldId id="282" r:id="rId10"/>
    <p:sldId id="285" r:id="rId11"/>
    <p:sldId id="278" r:id="rId12"/>
    <p:sldId id="286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8E37-D75E-6C27-DDEF-5B01D4869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619FC-4A06-6B93-D76F-EEE9A4F7B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C8EC5-7DC9-7C81-31A1-7FA95EC02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E40F-A84C-4657-AEE6-C463E67BFC5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37D4A-0678-0A6F-E089-30EAF334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C0AD4-E935-160D-7A86-4BE2180B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19D-48BC-4476-9FD8-0347093B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4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1D8FA-8DEF-17AE-93F4-4CF2AA374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0BEA0-A323-05D3-1949-44A0FB603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452F9-2A5B-3BB0-9690-C5DAB714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E40F-A84C-4657-AEE6-C463E67BFC5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352D-DEDB-1D77-27D4-0FE4763E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A8B1C-DE0D-7DDB-B817-F6A96B2E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19D-48BC-4476-9FD8-0347093B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F2D361-26AB-6C86-BEFD-D86AE85E9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D4EE5-065D-D487-3347-524485BCD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9E969-B8D9-CF04-7BF1-E6E753A9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E40F-A84C-4657-AEE6-C463E67BFC5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43606-9938-D329-4051-B5C203E4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5E1B3-F0F0-9BC4-284F-49E70721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19D-48BC-4476-9FD8-0347093B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903AF8-40FD-FC41-8830-AB0954828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60F9B2-485E-EFFD-6850-85D652120C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0A013A-6044-AFDB-4114-62AD590A4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2DD68-BAC1-4BDC-8C6A-BBCC1F1B1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82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4F32-7435-3AD0-702D-D463B911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97415-A3DA-3A8C-F12F-D468C2DAB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23BB0-F9FC-E0D3-179A-9FB1055E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E40F-A84C-4657-AEE6-C463E67BFC5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943C-1532-79E3-E1FB-4E3FE08B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F1A21-C064-3BA4-AD64-BD5A0308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19D-48BC-4476-9FD8-0347093B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4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8E38-7890-6296-058A-B1C04C51B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E03E3-0F70-FA19-C9E6-2AD43CD3E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F774E-7E4C-EEFB-F3BA-E47EA84D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E40F-A84C-4657-AEE6-C463E67BFC5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88F1A-2740-9C61-1F6D-41FF08EE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40C6B-1F3F-0C8C-7EA9-07B51B96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19D-48BC-4476-9FD8-0347093B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E09F-2A74-095C-93F6-98661F20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A6E66-3E0F-8CF8-E1BD-105ADC333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60C52-51D0-5414-D974-D1BD082F1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69F6E-CF33-9331-55BB-3F84EC24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E40F-A84C-4657-AEE6-C463E67BFC5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F147E-DAC4-D829-EFA6-85F78B5B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1978C-1F66-554A-55B9-FCC01AA5C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19D-48BC-4476-9FD8-0347093B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7DBD5-63F1-12B9-7BE4-569E8C37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790C3-9059-4928-85B9-DBB6BC20C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C826D-5DF1-B80A-87C4-5AA346266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5A8D6-BEAF-3693-D72D-22D004ECC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E7118F-7CC0-2A84-16EF-CEB7FC3ED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AA301-5442-1810-C721-EE43510C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E40F-A84C-4657-AEE6-C463E67BFC5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C45228-D7CF-F55F-B72A-2736EDE9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D9E80-6F13-70F3-9BC3-FFC9DA50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19D-48BC-4476-9FD8-0347093B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2ED2-4F7A-F7AF-2BDC-7E1FFCA4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9858C-4F77-B2A8-A7D4-2607999E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E40F-A84C-4657-AEE6-C463E67BFC5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A75DF-AACB-63E7-34DF-EEB7671D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3A7CD-8381-6738-0E3F-C273EFEE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19D-48BC-4476-9FD8-0347093B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06CC8-ADF9-F8B5-E052-5DB2111F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E40F-A84C-4657-AEE6-C463E67BFC5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1AD64-8908-AB66-7518-093091C32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8A066-0F0A-1973-4EA9-FDE4B35B6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19D-48BC-4476-9FD8-0347093B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6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FA811-CFA4-BC17-CD28-57CBEC7F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8CFB9-39A8-22C8-060A-82377CA74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0FDCB-8F87-87DA-602B-17577A4E1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3B5BE-FA16-5770-28BF-A7C02D8A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E40F-A84C-4657-AEE6-C463E67BFC5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3E7D2-AF5D-B3D4-5E1B-EE6F56C8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EE658-39D8-19A6-0DFD-997C2A5C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19D-48BC-4476-9FD8-0347093B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8447-E3AA-69B1-DC9D-E934253B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140B6-F57F-F9D2-CEDD-C655B1EA0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72309-5ED5-61AE-B055-89D0B45DC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05077-8E39-829A-C55B-3D190E13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E40F-A84C-4657-AEE6-C463E67BFC5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781CF-13FC-A0A4-ABE4-B91EFABD8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F4FF6-00E6-D112-0BB5-DDD31752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19D-48BC-4476-9FD8-0347093B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6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53710-B96C-BBC8-1CCC-ACAE2106C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69548-F6AA-2E5A-7477-5F28BF431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11C67-42EC-A3D7-3F4D-90BB1E4E0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82E40F-A84C-4657-AEE6-C463E67BFC5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CA0A1-0B6C-C10F-723A-6CBBDBCA9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1ADF5-1027-FF05-C892-C19D267E6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33819D-48BC-4476-9FD8-0347093B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7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Luu%20tuan\tai%20lieu%20lam%20SKKN\giao%20an\giao%20an%20chuan%201\chuan%202\MGN\C&#272;%20B&#7843;n%20th&#226;n\P_T\M2U00800.wav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flowers and butterflies&#10;&#10;Description automatically generated">
            <a:extLst>
              <a:ext uri="{FF2B5EF4-FFF2-40B4-BE49-F238E27FC236}">
                <a16:creationId xmlns:a16="http://schemas.microsoft.com/office/drawing/2014/main" id="{5B6F0801-9D0A-AB8B-6C12-DC6B8872B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4579"/>
            <a:ext cx="12191998" cy="690768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E552AA-668A-57B7-4292-82252C7A3C91}"/>
              </a:ext>
            </a:extLst>
          </p:cNvPr>
          <p:cNvGrpSpPr/>
          <p:nvPr/>
        </p:nvGrpSpPr>
        <p:grpSpPr>
          <a:xfrm>
            <a:off x="315707" y="124778"/>
            <a:ext cx="12485908" cy="4591661"/>
            <a:chOff x="836926" y="902036"/>
            <a:chExt cx="12219540" cy="37910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6165C5-8A13-6DBF-5E7D-29628E50EC3A}"/>
                </a:ext>
              </a:extLst>
            </p:cNvPr>
            <p:cNvSpPr txBox="1"/>
            <p:nvPr/>
          </p:nvSpPr>
          <p:spPr>
            <a:xfrm>
              <a:off x="1258128" y="902036"/>
              <a:ext cx="11798338" cy="686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UBND QUẬN LONG BIÊN</a:t>
              </a:r>
            </a:p>
            <a:p>
              <a:pPr algn="ctr"/>
              <a:r>
                <a:rPr lang="en-US" sz="2400" b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TRƯỜNG MẦM NON HOA HƯỚNG DƯƠNG</a:t>
              </a:r>
              <a:endParaRPr lang="vi-VN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522AAD-B488-FBCE-FB7E-9F1ABC63474E}"/>
                </a:ext>
              </a:extLst>
            </p:cNvPr>
            <p:cNvSpPr txBox="1"/>
            <p:nvPr/>
          </p:nvSpPr>
          <p:spPr>
            <a:xfrm>
              <a:off x="836926" y="2631916"/>
              <a:ext cx="11931902" cy="38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LĨNH VỰC PHÁT TRIỂN NHẬN THỨC</a:t>
              </a:r>
              <a:endPara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EED533-BAAC-F683-64BD-947E824B2986}"/>
                </a:ext>
              </a:extLst>
            </p:cNvPr>
            <p:cNvSpPr txBox="1"/>
            <p:nvPr/>
          </p:nvSpPr>
          <p:spPr>
            <a:xfrm>
              <a:off x="2230877" y="3012340"/>
              <a:ext cx="9144000" cy="33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HOẠT ĐỘNG LÀM QUEN VỚI TOÁN</a:t>
              </a:r>
              <a:endPara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2BBAB9-92CD-316E-B6D6-128A8E0817F1}"/>
                </a:ext>
              </a:extLst>
            </p:cNvPr>
            <p:cNvSpPr txBox="1"/>
            <p:nvPr/>
          </p:nvSpPr>
          <p:spPr>
            <a:xfrm>
              <a:off x="1288106" y="4323769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 descr="A logo with children and a sunflower&#10;&#10;AI-generated content may be incorrect.">
            <a:extLst>
              <a:ext uri="{FF2B5EF4-FFF2-40B4-BE49-F238E27FC236}">
                <a16:creationId xmlns:a16="http://schemas.microsoft.com/office/drawing/2014/main" id="{826DA9F6-EFA7-4F59-D673-5C9CB8FC8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51" y="905890"/>
            <a:ext cx="1435512" cy="11123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C4745E-2F8A-7E77-D910-D6C2E591598B}"/>
              </a:ext>
            </a:extLst>
          </p:cNvPr>
          <p:cNvSpPr txBox="1"/>
          <p:nvPr/>
        </p:nvSpPr>
        <p:spPr>
          <a:xfrm>
            <a:off x="3318155" y="2975140"/>
            <a:ext cx="73562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MGN 4-5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25-30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539A-1266-75A0-3F4A-A95A95F04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765E9-D82C-4981-AC4F-71AD41BB83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23054-D928-2AA8-4C60-12ECCE83C280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44" y="80963"/>
            <a:ext cx="12254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8EF59F5-FF5E-D083-725C-5F447313B810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74638"/>
            <a:ext cx="10972800" cy="755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/>
              <a:t>Trẻ làm vận động theo cô</a:t>
            </a:r>
            <a:endParaRPr lang="en-US" altLang="en-US" sz="4000" dirty="0"/>
          </a:p>
        </p:txBody>
      </p:sp>
      <p:graphicFrame>
        <p:nvGraphicFramePr>
          <p:cNvPr id="6" name="Group 22">
            <a:extLst>
              <a:ext uri="{FF2B5EF4-FFF2-40B4-BE49-F238E27FC236}">
                <a16:creationId xmlns:a16="http://schemas.microsoft.com/office/drawing/2014/main" id="{C69CC11E-A8C7-44F2-B881-FEA5699E3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556075"/>
              </p:ext>
            </p:extLst>
          </p:nvPr>
        </p:nvGraphicFramePr>
        <p:xfrm>
          <a:off x="3200400" y="1304927"/>
          <a:ext cx="7010400" cy="4821238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1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tai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tai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Dậm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chân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Dậm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chân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Bịt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Bịt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Nghiêng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người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Nghiêng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ngươi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Quay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đầu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Quay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đầu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Thình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thịch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Thình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thịch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Quay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Quay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23" descr="user297071_pic42726_1213589560">
            <a:extLst>
              <a:ext uri="{FF2B5EF4-FFF2-40B4-BE49-F238E27FC236}">
                <a16:creationId xmlns:a16="http://schemas.microsoft.com/office/drawing/2014/main" id="{8CF09638-D6D8-D28A-68E6-CAEB4C53A3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77" y="80963"/>
            <a:ext cx="929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25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7" name="M2U00800.wav">
            <a:hlinkClick r:id="" action="ppaction://media"/>
            <a:extLst>
              <a:ext uri="{FF2B5EF4-FFF2-40B4-BE49-F238E27FC236}">
                <a16:creationId xmlns:a16="http://schemas.microsoft.com/office/drawing/2014/main" id="{CA54CD19-9A5E-ED64-637C-A86C6F1F5C3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209" name="Group 41">
            <a:extLst>
              <a:ext uri="{FF2B5EF4-FFF2-40B4-BE49-F238E27FC236}">
                <a16:creationId xmlns:a16="http://schemas.microsoft.com/office/drawing/2014/main" id="{419AEB20-EA3B-AFAF-DE00-EEB5ACFC5B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62400" y="1419225"/>
          <a:ext cx="6096000" cy="47244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Hai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Ba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Là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rau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bút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thìa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xúc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cơm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buông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câu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bát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giữ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vở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Hai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Ba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Giơ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Làm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động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tác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rau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Chụm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3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ngón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trên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không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Đưa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miệng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Đưa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nhiều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lần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miệng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Giơ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Thả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xuống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giữ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bát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Đưa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uống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nước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Úp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xuống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6A7ACD3-C606-B2C1-F8EA-4688E7485E9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6717C5-5140-69C8-B7D3-8EFCCD772489}"/>
              </a:ext>
            </a:extLst>
          </p:cNvPr>
          <p:cNvSpPr txBox="1"/>
          <p:nvPr/>
        </p:nvSpPr>
        <p:spPr>
          <a:xfrm>
            <a:off x="2133600" y="1105469"/>
            <a:ext cx="75290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346F556-D6A7-512B-A343-EFB6E60EE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1371" y="1951630"/>
            <a:ext cx="5842378" cy="1705858"/>
          </a:xfrm>
        </p:spPr>
        <p:txBody>
          <a:bodyPr/>
          <a:lstStyle/>
          <a:p>
            <a:pPr eaLnBrk="1" hangingPunct="1"/>
            <a:r>
              <a:rPr lang="en-US" altLang="en-US" sz="3200" dirty="0" err="1">
                <a:solidFill>
                  <a:srgbClr val="0000FF"/>
                </a:solidFill>
              </a:rPr>
              <a:t>Trẻ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cầm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đồ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chơi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mình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chọn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đặt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vào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vị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trí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theo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yêu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cầu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cô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0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0B844-6E27-2085-DC70-47D6FB2C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DF0AD-7B0D-ABE4-91B8-EA53159B8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6D19F0FA-8E02-F9F3-0542-718C8C116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301"/>
            <a:ext cx="12192000" cy="7001301"/>
          </a:xfrm>
          <a:prstGeom prst="rect">
            <a:avLst/>
          </a:prstGeom>
        </p:spPr>
      </p:pic>
      <p:pic>
        <p:nvPicPr>
          <p:cNvPr id="7" name="NguoiToiYeuToiThuong-V.A-2525504">
            <a:hlinkClick r:id="" action="ppaction://media"/>
            <a:extLst>
              <a:ext uri="{FF2B5EF4-FFF2-40B4-BE49-F238E27FC236}">
                <a16:creationId xmlns:a16="http://schemas.microsoft.com/office/drawing/2014/main" id="{CBFDA5C6-1BE4-C637-B17B-2856E74F06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059F3E-5703-13F9-2CE8-A8A9640F247F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7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3E74-789E-A31F-878D-195B22660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558" y="259307"/>
            <a:ext cx="10615684" cy="832514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074EC-B381-4A6C-A01A-E4593F1964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group of children running on a street&#10;&#10;AI-generated content may be incorrect.">
            <a:extLst>
              <a:ext uri="{FF2B5EF4-FFF2-40B4-BE49-F238E27FC236}">
                <a16:creationId xmlns:a16="http://schemas.microsoft.com/office/drawing/2014/main" id="{D2EEEF2A-9262-7AD0-378D-D6F920134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568"/>
            <a:ext cx="12192000" cy="5572125"/>
          </a:xfrm>
          <a:prstGeom prst="rect">
            <a:avLst/>
          </a:prstGeom>
        </p:spPr>
      </p:pic>
      <p:pic>
        <p:nvPicPr>
          <p:cNvPr id="8" name="DuongEmDi-BeXuanMai_4hebf">
            <a:hlinkClick r:id="" action="ppaction://media"/>
            <a:extLst>
              <a:ext uri="{FF2B5EF4-FFF2-40B4-BE49-F238E27FC236}">
                <a16:creationId xmlns:a16="http://schemas.microsoft.com/office/drawing/2014/main" id="{FB39BE6E-7711-DA34-0784-C9401C8DF1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5982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1907_hinh-nen-mam-non-cho-powerpoin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22098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Tay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Tay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3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539A-1266-75A0-3F4A-A95A95F04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765E9-D82C-4981-AC4F-71AD41BB83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23054-D928-2AA8-4C60-12ECCE83C280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72" y="0"/>
            <a:ext cx="12254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BBE0B2-BEC9-A0EF-CE60-BFD340F7A9D8}"/>
              </a:ext>
            </a:extLst>
          </p:cNvPr>
          <p:cNvSpPr txBox="1"/>
          <p:nvPr/>
        </p:nvSpPr>
        <p:spPr>
          <a:xfrm>
            <a:off x="1492155" y="248662"/>
            <a:ext cx="10117540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group of children sitting at a table&#10;&#10;AI-generated content may be incorrect.">
            <a:extLst>
              <a:ext uri="{FF2B5EF4-FFF2-40B4-BE49-F238E27FC236}">
                <a16:creationId xmlns:a16="http://schemas.microsoft.com/office/drawing/2014/main" id="{EFAC70FD-C12F-8F8A-069E-6F6A82B87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0" y="1122363"/>
            <a:ext cx="9144000" cy="549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9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B3C304-0FAC-AF4C-5A05-9FD89AA95335}"/>
              </a:ext>
            </a:extLst>
          </p:cNvPr>
          <p:cNvSpPr txBox="1"/>
          <p:nvPr/>
        </p:nvSpPr>
        <p:spPr>
          <a:xfrm>
            <a:off x="1492155" y="248662"/>
            <a:ext cx="10117540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colorful papers&#10;&#10;AI-generated content may be incorrect.">
            <a:extLst>
              <a:ext uri="{FF2B5EF4-FFF2-40B4-BE49-F238E27FC236}">
                <a16:creationId xmlns:a16="http://schemas.microsoft.com/office/drawing/2014/main" id="{C1746EE0-DDB2-DD68-A195-033ED9DDC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5" y="1323833"/>
            <a:ext cx="4840406" cy="5158854"/>
          </a:xfrm>
          <a:prstGeom prst="rect">
            <a:avLst/>
          </a:prstGeom>
        </p:spPr>
      </p:pic>
      <p:pic>
        <p:nvPicPr>
          <p:cNvPr id="6" name="Picture 5" descr="A close-up of a pair of scissors&#10;&#10;AI-generated content may be incorrect.">
            <a:extLst>
              <a:ext uri="{FF2B5EF4-FFF2-40B4-BE49-F238E27FC236}">
                <a16:creationId xmlns:a16="http://schemas.microsoft.com/office/drawing/2014/main" id="{C64F0801-67DF-F1DA-9F53-8930CD492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751" y="2113590"/>
            <a:ext cx="3491766" cy="35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2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pencil with black eraser&#10;&#10;AI-generated content may be incorrect.">
            <a:extLst>
              <a:ext uri="{FF2B5EF4-FFF2-40B4-BE49-F238E27FC236}">
                <a16:creationId xmlns:a16="http://schemas.microsoft.com/office/drawing/2014/main" id="{4EF581C9-7F49-D39F-3071-7087B29F0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96" y="1827376"/>
            <a:ext cx="3523610" cy="4176215"/>
          </a:xfrm>
          <a:prstGeom prst="rect">
            <a:avLst/>
          </a:prstGeom>
        </p:spPr>
      </p:pic>
      <p:pic>
        <p:nvPicPr>
          <p:cNvPr id="7" name="Picture 6" descr="A pink notebook with cartoon characters&#10;&#10;AI-generated content may be incorrect.">
            <a:extLst>
              <a:ext uri="{FF2B5EF4-FFF2-40B4-BE49-F238E27FC236}">
                <a16:creationId xmlns:a16="http://schemas.microsoft.com/office/drawing/2014/main" id="{501A9903-A7C1-B60F-5665-C73D43F7E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43" y="866790"/>
            <a:ext cx="5767364" cy="60973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4B7695-56F8-85E5-D105-38838A88627E}"/>
              </a:ext>
            </a:extLst>
          </p:cNvPr>
          <p:cNvSpPr txBox="1"/>
          <p:nvPr/>
        </p:nvSpPr>
        <p:spPr>
          <a:xfrm>
            <a:off x="1492155" y="248662"/>
            <a:ext cx="10117540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1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27B3-6EF6-2613-5826-15167BCC64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B8E4D-B690-9865-76D6-E92FED6B38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ollage of different objects&#10;&#10;AI-generated content may be incorrect.">
            <a:extLst>
              <a:ext uri="{FF2B5EF4-FFF2-40B4-BE49-F238E27FC236}">
                <a16:creationId xmlns:a16="http://schemas.microsoft.com/office/drawing/2014/main" id="{899B40C4-DAE5-07D3-FC8E-C07BF1F31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" r="49767"/>
          <a:stretch/>
        </p:blipFill>
        <p:spPr>
          <a:xfrm>
            <a:off x="1874290" y="817344"/>
            <a:ext cx="7811069" cy="5624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697A71-32CD-32FC-2413-7DDB3FBA3D83}"/>
              </a:ext>
            </a:extLst>
          </p:cNvPr>
          <p:cNvSpPr txBox="1"/>
          <p:nvPr/>
        </p:nvSpPr>
        <p:spPr>
          <a:xfrm>
            <a:off x="1009933" y="-95534"/>
            <a:ext cx="9539785" cy="1825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8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lage of different objects&#10;&#10;AI-generated content may be incorrect.">
            <a:extLst>
              <a:ext uri="{FF2B5EF4-FFF2-40B4-BE49-F238E27FC236}">
                <a16:creationId xmlns:a16="http://schemas.microsoft.com/office/drawing/2014/main" id="{D945820B-6F9E-B0FE-8EE9-A494CDF68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5"/>
          <a:stretch/>
        </p:blipFill>
        <p:spPr>
          <a:xfrm>
            <a:off x="2841009" y="1027906"/>
            <a:ext cx="6262048" cy="5155394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8852E83-C252-8571-F62B-93BF127897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0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539A-1266-75A0-3F4A-A95A95F04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765E9-D82C-4981-AC4F-71AD41BB83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23054-D928-2AA8-4C60-12ECCE83C280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360"/>
            <a:ext cx="12254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oup 41">
            <a:extLst>
              <a:ext uri="{FF2B5EF4-FFF2-40B4-BE49-F238E27FC236}">
                <a16:creationId xmlns:a16="http://schemas.microsoft.com/office/drawing/2014/main" id="{2A1F8442-2EE7-E8B1-98AE-66838250B2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800736"/>
              </p:ext>
            </p:extLst>
          </p:nvPr>
        </p:nvGraphicFramePr>
        <p:xfrm>
          <a:off x="2579427" y="1239838"/>
          <a:ext cx="7246961" cy="4724400"/>
        </p:xfrm>
        <a:graphic>
          <a:graphicData uri="http://schemas.openxmlformats.org/drawingml/2006/table">
            <a:tbl>
              <a:tblPr/>
              <a:tblGrid>
                <a:gridCol w="3461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46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Hai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Ba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Là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rau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bút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thìa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xúc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cơm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buông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câu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bát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giữ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vở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Hai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Ba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Giơ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Làm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động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tác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rau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Chụm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3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ngón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trên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không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Đưa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miệng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Đưa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nhiều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lần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miệng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Giơ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Thả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xuống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giữ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bát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Đưa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uống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nước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Úp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xuống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EF4F05-C28C-6EAA-828A-749C7F6D1F5D}"/>
              </a:ext>
            </a:extLst>
          </p:cNvPr>
          <p:cNvSpPr txBox="1"/>
          <p:nvPr/>
        </p:nvSpPr>
        <p:spPr>
          <a:xfrm>
            <a:off x="1524000" y="485347"/>
            <a:ext cx="1013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406</Words>
  <Application>Microsoft Office PowerPoint</Application>
  <PresentationFormat>Widescreen</PresentationFormat>
  <Paragraphs>102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Times New Roman</vt:lpstr>
      <vt:lpstr>Office Theme</vt:lpstr>
      <vt:lpstr>PowerPoint Presentation</vt:lpstr>
      <vt:lpstr>Ổn định tổ chức: Bài hát đường em đi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đồ vật phía trái, phía phải </vt:lpstr>
      <vt:lpstr>PowerPoint Presentation</vt:lpstr>
      <vt:lpstr>PowerPoint Presentation</vt:lpstr>
      <vt:lpstr>Trẻ cầm đồ chơi mình chọn và đặt vào vị trí theo yêu cầu của cô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2025-02-24T14:54:31Z</dcterms:created>
  <dcterms:modified xsi:type="dcterms:W3CDTF">2025-04-13T20:18:30Z</dcterms:modified>
</cp:coreProperties>
</file>