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6" r:id="rId3"/>
  </p:sldMasterIdLst>
  <p:sldIdLst>
    <p:sldId id="274" r:id="rId4"/>
    <p:sldId id="258" r:id="rId5"/>
    <p:sldId id="272" r:id="rId6"/>
    <p:sldId id="271" r:id="rId7"/>
    <p:sldId id="276" r:id="rId8"/>
    <p:sldId id="277" r:id="rId9"/>
    <p:sldId id="262" r:id="rId10"/>
  </p:sldIdLst>
  <p:sldSz cx="12192000" cy="6858000"/>
  <p:notesSz cx="6858000" cy="9144000"/>
  <p:embeddedFontLst>
    <p:embeddedFont>
      <p:font typeface=".VnTimeH" panose="020B7200000000000000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45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0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6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1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5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6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357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7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0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9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8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54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2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341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46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11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8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1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20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17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2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1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6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41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OZropwIvc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EA97-B191-E140-1D23-E7004511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each with the sun shining on it&#10;&#10;AI-generated content may be incorrect.">
            <a:extLst>
              <a:ext uri="{FF2B5EF4-FFF2-40B4-BE49-F238E27FC236}">
                <a16:creationId xmlns:a16="http://schemas.microsoft.com/office/drawing/2014/main" id="{7F464B32-37CE-7487-2384-E0E070DFE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289826"/>
            <a:ext cx="12192000" cy="6857999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FC8CC0C-8618-EAC0-0BDC-C13408D6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360" y="121494"/>
            <a:ext cx="79738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AA9B3EA-6795-66AE-D26C-4740C981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360" y="2641524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4ACDB8-7395-ACA7-C20A-A12693AE9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58" y="3447974"/>
            <a:ext cx="7976778" cy="16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</a:b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55" y="1124539"/>
            <a:ext cx="941090" cy="9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32792" y="830997"/>
            <a:ext cx="1141276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Gây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hứng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Mưa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rơi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5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479376" y="886137"/>
            <a:ext cx="11412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Mùa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hè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Mùa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hè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đến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4" name="V.A – Mùa Hè Đế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1704" y="1628800"/>
            <a:ext cx="3599060" cy="3599060"/>
          </a:xfrm>
        </p:spPr>
      </p:pic>
    </p:spTree>
    <p:extLst>
      <p:ext uri="{BB962C8B-B14F-4D97-AF65-F5344CB8AC3E}">
        <p14:creationId xmlns:p14="http://schemas.microsoft.com/office/powerpoint/2010/main" val="9300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elicopters flying in the sky over red flowers&#10;&#10;AI-generated content may be incorrect.">
            <a:extLst>
              <a:ext uri="{FF2B5EF4-FFF2-40B4-BE49-F238E27FC236}">
                <a16:creationId xmlns:a16="http://schemas.microsoft.com/office/drawing/2014/main" id="{CEA6DE14-907C-E97F-69C8-D30FE4D6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73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3472" y="43733"/>
            <a:ext cx="1051316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Nghe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hát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“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Mùa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hoa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phượng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nở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7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ùa Hoa Phượng Nở - Nhạc Thiếu Nhi Vui Nhộn [Full HD]">
            <a:hlinkClick r:id="" action="ppaction://media"/>
            <a:extLst>
              <a:ext uri="{FF2B5EF4-FFF2-40B4-BE49-F238E27FC236}">
                <a16:creationId xmlns:a16="http://schemas.microsoft.com/office/drawing/2014/main" id="{2B7523D5-B49A-CC06-632D-5CA3BD7942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4058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69</Words>
  <Application>Microsoft Office PowerPoint</Application>
  <PresentationFormat>Widescreen</PresentationFormat>
  <Paragraphs>14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.VnTimeH</vt:lpstr>
      <vt:lpstr>Times New Roman</vt:lpstr>
      <vt:lpstr>Arial</vt:lpstr>
      <vt:lpstr>Calibri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Mùa hè đến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 HOẠT ĐỘNG LÀM QUEN ÂM NHẠC Đề tài: - Nghe hát: “Em mơ gặp Bác Hồ”                           - TCAN: Nghe âm thanh đoán tên nhạc cụ Lứa tuổi: 24-36 tháng Số trẻ: 12-15 trẻ Giáo viên: Lê Thị Yến Ngày dạy: 30/5/2020</dc:title>
  <dc:creator>Admin</dc:creator>
  <cp:lastModifiedBy>Administrator</cp:lastModifiedBy>
  <cp:revision>28</cp:revision>
  <dcterms:created xsi:type="dcterms:W3CDTF">2020-05-23T01:35:21Z</dcterms:created>
  <dcterms:modified xsi:type="dcterms:W3CDTF">2025-04-14T06:14:41Z</dcterms:modified>
</cp:coreProperties>
</file>