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426" r:id="rId4"/>
    <p:sldId id="451" r:id="rId5"/>
    <p:sldId id="452" r:id="rId6"/>
    <p:sldId id="388" r:id="rId7"/>
    <p:sldId id="440" r:id="rId8"/>
    <p:sldId id="441" r:id="rId9"/>
    <p:sldId id="413" r:id="rId10"/>
    <p:sldId id="443" r:id="rId11"/>
    <p:sldId id="374" r:id="rId12"/>
    <p:sldId id="453" r:id="rId13"/>
    <p:sldId id="445" r:id="rId14"/>
    <p:sldId id="454" r:id="rId15"/>
    <p:sldId id="455" r:id="rId16"/>
    <p:sldId id="456" r:id="rId17"/>
    <p:sldId id="449" r:id="rId18"/>
    <p:sldId id="4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1151" autoAdjust="0"/>
  </p:normalViewPr>
  <p:slideViewPr>
    <p:cSldViewPr snapToGrid="0">
      <p:cViewPr varScale="1">
        <p:scale>
          <a:sx n="79" d="100"/>
          <a:sy n="79" d="100"/>
        </p:scale>
        <p:origin x="60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DD18B-7149-4A1D-8ED9-B42D1A708E11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4440-225C-4D8C-8E73-A8A14351D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7ED-86F1-4828-A151-C3FAAFD45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2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7ED-86F1-4828-A151-C3FAAFD45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2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04440-225C-4D8C-8E73-A8A14351D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2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43AA3-7287-2807-8DA4-F7409897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3826" y="-158419"/>
            <a:ext cx="12392025" cy="71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90;p8">
            <a:extLst>
              <a:ext uri="{FF2B5EF4-FFF2-40B4-BE49-F238E27FC236}">
                <a16:creationId xmlns:a16="http://schemas.microsoft.com/office/drawing/2014/main" id="{5A05F5EB-AF31-4AC2-8185-0608851DF37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91;p8">
            <a:extLst>
              <a:ext uri="{FF2B5EF4-FFF2-40B4-BE49-F238E27FC236}">
                <a16:creationId xmlns:a16="http://schemas.microsoft.com/office/drawing/2014/main" id="{63E628F1-701B-4D0D-811B-0B394FC25049}"/>
              </a:ext>
            </a:extLst>
          </p:cNvPr>
          <p:cNvSpPr/>
          <p:nvPr userDrawn="1"/>
        </p:nvSpPr>
        <p:spPr>
          <a:xfrm>
            <a:off x="5602925" y="531375"/>
            <a:ext cx="3989399" cy="2184360"/>
          </a:xfrm>
          <a:custGeom>
            <a:avLst/>
            <a:gdLst/>
            <a:ahLst/>
            <a:cxnLst/>
            <a:rect l="l" t="t" r="r" b="b"/>
            <a:pathLst>
              <a:path w="56794" h="31100" extrusionOk="0">
                <a:moveTo>
                  <a:pt x="31088" y="3452"/>
                </a:moveTo>
                <a:lnTo>
                  <a:pt x="31088" y="3499"/>
                </a:lnTo>
                <a:cubicBezTo>
                  <a:pt x="31029" y="3511"/>
                  <a:pt x="30969" y="3511"/>
                  <a:pt x="30922" y="3523"/>
                </a:cubicBezTo>
                <a:lnTo>
                  <a:pt x="30922" y="3487"/>
                </a:lnTo>
                <a:cubicBezTo>
                  <a:pt x="30969" y="3464"/>
                  <a:pt x="31029" y="3464"/>
                  <a:pt x="31088" y="3452"/>
                </a:cubicBezTo>
                <a:close/>
                <a:moveTo>
                  <a:pt x="24385" y="3857"/>
                </a:moveTo>
                <a:cubicBezTo>
                  <a:pt x="24369" y="3857"/>
                  <a:pt x="24353" y="3867"/>
                  <a:pt x="24351" y="3867"/>
                </a:cubicBezTo>
                <a:cubicBezTo>
                  <a:pt x="24351" y="3867"/>
                  <a:pt x="24353" y="3865"/>
                  <a:pt x="24358" y="3860"/>
                </a:cubicBezTo>
                <a:lnTo>
                  <a:pt x="24358" y="3860"/>
                </a:lnTo>
                <a:cubicBezTo>
                  <a:pt x="24366" y="3858"/>
                  <a:pt x="24376" y="3857"/>
                  <a:pt x="24385" y="3857"/>
                </a:cubicBezTo>
                <a:close/>
                <a:moveTo>
                  <a:pt x="30637" y="3578"/>
                </a:moveTo>
                <a:cubicBezTo>
                  <a:pt x="30679" y="3578"/>
                  <a:pt x="30745" y="3589"/>
                  <a:pt x="30850" y="3607"/>
                </a:cubicBezTo>
                <a:cubicBezTo>
                  <a:pt x="29874" y="3964"/>
                  <a:pt x="28993" y="4285"/>
                  <a:pt x="28028" y="4416"/>
                </a:cubicBezTo>
                <a:cubicBezTo>
                  <a:pt x="28124" y="4357"/>
                  <a:pt x="28219" y="4261"/>
                  <a:pt x="28326" y="4226"/>
                </a:cubicBezTo>
                <a:cubicBezTo>
                  <a:pt x="29076" y="3999"/>
                  <a:pt x="29838" y="3797"/>
                  <a:pt x="30600" y="3583"/>
                </a:cubicBezTo>
                <a:cubicBezTo>
                  <a:pt x="30610" y="3580"/>
                  <a:pt x="30622" y="3578"/>
                  <a:pt x="30637" y="3578"/>
                </a:cubicBezTo>
                <a:close/>
                <a:moveTo>
                  <a:pt x="22408" y="4916"/>
                </a:moveTo>
                <a:cubicBezTo>
                  <a:pt x="22337" y="4940"/>
                  <a:pt x="22253" y="4988"/>
                  <a:pt x="22170" y="5011"/>
                </a:cubicBezTo>
                <a:cubicBezTo>
                  <a:pt x="22159" y="4988"/>
                  <a:pt x="22159" y="4952"/>
                  <a:pt x="22147" y="4928"/>
                </a:cubicBezTo>
                <a:cubicBezTo>
                  <a:pt x="22244" y="4928"/>
                  <a:pt x="22322" y="4918"/>
                  <a:pt x="22408" y="4916"/>
                </a:cubicBezTo>
                <a:close/>
                <a:moveTo>
                  <a:pt x="22016" y="5035"/>
                </a:moveTo>
                <a:cubicBezTo>
                  <a:pt x="22016" y="5059"/>
                  <a:pt x="22028" y="5071"/>
                  <a:pt x="22028" y="5107"/>
                </a:cubicBezTo>
                <a:cubicBezTo>
                  <a:pt x="21861" y="5154"/>
                  <a:pt x="21682" y="5190"/>
                  <a:pt x="21516" y="5238"/>
                </a:cubicBezTo>
                <a:cubicBezTo>
                  <a:pt x="21516" y="5226"/>
                  <a:pt x="21504" y="5190"/>
                  <a:pt x="21504" y="5178"/>
                </a:cubicBezTo>
                <a:cubicBezTo>
                  <a:pt x="21670" y="5131"/>
                  <a:pt x="21849" y="5095"/>
                  <a:pt x="22016" y="5035"/>
                </a:cubicBezTo>
                <a:close/>
                <a:moveTo>
                  <a:pt x="21247" y="5315"/>
                </a:moveTo>
                <a:cubicBezTo>
                  <a:pt x="21286" y="5315"/>
                  <a:pt x="21328" y="5335"/>
                  <a:pt x="21373" y="5369"/>
                </a:cubicBezTo>
                <a:cubicBezTo>
                  <a:pt x="21277" y="5369"/>
                  <a:pt x="21194" y="5392"/>
                  <a:pt x="21123" y="5404"/>
                </a:cubicBezTo>
                <a:cubicBezTo>
                  <a:pt x="21161" y="5341"/>
                  <a:pt x="21202" y="5315"/>
                  <a:pt x="21247" y="5315"/>
                </a:cubicBezTo>
                <a:close/>
                <a:moveTo>
                  <a:pt x="21123" y="5404"/>
                </a:moveTo>
                <a:lnTo>
                  <a:pt x="21123" y="5404"/>
                </a:lnTo>
                <a:cubicBezTo>
                  <a:pt x="21016" y="5428"/>
                  <a:pt x="20920" y="5464"/>
                  <a:pt x="20837" y="5523"/>
                </a:cubicBezTo>
                <a:cubicBezTo>
                  <a:pt x="20825" y="5488"/>
                  <a:pt x="20825" y="5464"/>
                  <a:pt x="20801" y="5428"/>
                </a:cubicBezTo>
                <a:cubicBezTo>
                  <a:pt x="20908" y="5416"/>
                  <a:pt x="21016" y="5416"/>
                  <a:pt x="21123" y="5404"/>
                </a:cubicBezTo>
                <a:close/>
                <a:moveTo>
                  <a:pt x="20546" y="5566"/>
                </a:moveTo>
                <a:cubicBezTo>
                  <a:pt x="20593" y="5566"/>
                  <a:pt x="20648" y="5598"/>
                  <a:pt x="20706" y="5631"/>
                </a:cubicBezTo>
                <a:cubicBezTo>
                  <a:pt x="20623" y="5642"/>
                  <a:pt x="20539" y="5642"/>
                  <a:pt x="20444" y="5654"/>
                </a:cubicBezTo>
                <a:cubicBezTo>
                  <a:pt x="20471" y="5589"/>
                  <a:pt x="20506" y="5566"/>
                  <a:pt x="20546" y="5566"/>
                </a:cubicBezTo>
                <a:close/>
                <a:moveTo>
                  <a:pt x="22840" y="6658"/>
                </a:moveTo>
                <a:cubicBezTo>
                  <a:pt x="22884" y="6658"/>
                  <a:pt x="22930" y="6664"/>
                  <a:pt x="22980" y="6678"/>
                </a:cubicBezTo>
                <a:cubicBezTo>
                  <a:pt x="22851" y="6890"/>
                  <a:pt x="22701" y="6938"/>
                  <a:pt x="22486" y="6938"/>
                </a:cubicBezTo>
                <a:cubicBezTo>
                  <a:pt x="22423" y="6938"/>
                  <a:pt x="22353" y="6934"/>
                  <a:pt x="22278" y="6928"/>
                </a:cubicBezTo>
                <a:cubicBezTo>
                  <a:pt x="22485" y="6810"/>
                  <a:pt x="22627" y="6658"/>
                  <a:pt x="22840" y="6658"/>
                </a:cubicBezTo>
                <a:close/>
                <a:moveTo>
                  <a:pt x="21385" y="7309"/>
                </a:moveTo>
                <a:lnTo>
                  <a:pt x="21385" y="7309"/>
                </a:lnTo>
                <a:cubicBezTo>
                  <a:pt x="21420" y="7566"/>
                  <a:pt x="21420" y="7571"/>
                  <a:pt x="21207" y="7594"/>
                </a:cubicBezTo>
                <a:lnTo>
                  <a:pt x="21207" y="7594"/>
                </a:lnTo>
                <a:cubicBezTo>
                  <a:pt x="21254" y="7511"/>
                  <a:pt x="21302" y="7440"/>
                  <a:pt x="21385" y="7309"/>
                </a:cubicBezTo>
                <a:close/>
                <a:moveTo>
                  <a:pt x="16003" y="7988"/>
                </a:moveTo>
                <a:lnTo>
                  <a:pt x="16003" y="7988"/>
                </a:lnTo>
                <a:cubicBezTo>
                  <a:pt x="16205" y="8738"/>
                  <a:pt x="16324" y="9476"/>
                  <a:pt x="16253" y="10250"/>
                </a:cubicBezTo>
                <a:cubicBezTo>
                  <a:pt x="16253" y="10072"/>
                  <a:pt x="16253" y="9893"/>
                  <a:pt x="16241" y="9714"/>
                </a:cubicBezTo>
                <a:cubicBezTo>
                  <a:pt x="16205" y="9560"/>
                  <a:pt x="16146" y="9405"/>
                  <a:pt x="16134" y="9262"/>
                </a:cubicBezTo>
                <a:cubicBezTo>
                  <a:pt x="16074" y="8845"/>
                  <a:pt x="16015" y="8429"/>
                  <a:pt x="16003" y="7988"/>
                </a:cubicBezTo>
                <a:close/>
                <a:moveTo>
                  <a:pt x="4252" y="13227"/>
                </a:moveTo>
                <a:lnTo>
                  <a:pt x="4252" y="13286"/>
                </a:lnTo>
                <a:lnTo>
                  <a:pt x="3835" y="13286"/>
                </a:lnTo>
                <a:lnTo>
                  <a:pt x="3835" y="13227"/>
                </a:lnTo>
                <a:close/>
                <a:moveTo>
                  <a:pt x="4513" y="13370"/>
                </a:moveTo>
                <a:cubicBezTo>
                  <a:pt x="4609" y="13393"/>
                  <a:pt x="4716" y="13441"/>
                  <a:pt x="4823" y="13465"/>
                </a:cubicBezTo>
                <a:cubicBezTo>
                  <a:pt x="4716" y="13441"/>
                  <a:pt x="4609" y="13441"/>
                  <a:pt x="4490" y="13429"/>
                </a:cubicBezTo>
                <a:cubicBezTo>
                  <a:pt x="4490" y="13405"/>
                  <a:pt x="4513" y="13382"/>
                  <a:pt x="4513" y="13370"/>
                </a:cubicBezTo>
                <a:close/>
                <a:moveTo>
                  <a:pt x="4692" y="14358"/>
                </a:moveTo>
                <a:lnTo>
                  <a:pt x="4692" y="14405"/>
                </a:lnTo>
                <a:lnTo>
                  <a:pt x="4549" y="14405"/>
                </a:lnTo>
                <a:lnTo>
                  <a:pt x="4549" y="14358"/>
                </a:lnTo>
                <a:close/>
                <a:moveTo>
                  <a:pt x="5029" y="14461"/>
                </a:moveTo>
                <a:lnTo>
                  <a:pt x="5029" y="14461"/>
                </a:lnTo>
                <a:cubicBezTo>
                  <a:pt x="4988" y="14483"/>
                  <a:pt x="4951" y="14507"/>
                  <a:pt x="4906" y="14525"/>
                </a:cubicBezTo>
                <a:cubicBezTo>
                  <a:pt x="4906" y="14513"/>
                  <a:pt x="4894" y="14489"/>
                  <a:pt x="4894" y="14477"/>
                </a:cubicBezTo>
                <a:cubicBezTo>
                  <a:pt x="4944" y="14469"/>
                  <a:pt x="4987" y="14466"/>
                  <a:pt x="5029" y="14461"/>
                </a:cubicBezTo>
                <a:close/>
                <a:moveTo>
                  <a:pt x="5180" y="14620"/>
                </a:moveTo>
                <a:cubicBezTo>
                  <a:pt x="5228" y="14644"/>
                  <a:pt x="5264" y="14679"/>
                  <a:pt x="5311" y="14691"/>
                </a:cubicBezTo>
                <a:cubicBezTo>
                  <a:pt x="5252" y="14679"/>
                  <a:pt x="5204" y="14656"/>
                  <a:pt x="5168" y="14644"/>
                </a:cubicBezTo>
                <a:cubicBezTo>
                  <a:pt x="5168" y="14644"/>
                  <a:pt x="5180" y="14632"/>
                  <a:pt x="5180" y="14620"/>
                </a:cubicBezTo>
                <a:close/>
                <a:moveTo>
                  <a:pt x="21190" y="7602"/>
                </a:moveTo>
                <a:lnTo>
                  <a:pt x="20885" y="8083"/>
                </a:lnTo>
                <a:cubicBezTo>
                  <a:pt x="20658" y="8226"/>
                  <a:pt x="20527" y="8488"/>
                  <a:pt x="20504" y="8679"/>
                </a:cubicBezTo>
                <a:cubicBezTo>
                  <a:pt x="20468" y="9107"/>
                  <a:pt x="20206" y="9452"/>
                  <a:pt x="20111" y="9857"/>
                </a:cubicBezTo>
                <a:cubicBezTo>
                  <a:pt x="19908" y="10607"/>
                  <a:pt x="19706" y="11357"/>
                  <a:pt x="19492" y="12119"/>
                </a:cubicBezTo>
                <a:cubicBezTo>
                  <a:pt x="19349" y="12631"/>
                  <a:pt x="19230" y="13143"/>
                  <a:pt x="19099" y="13643"/>
                </a:cubicBezTo>
                <a:cubicBezTo>
                  <a:pt x="19003" y="13965"/>
                  <a:pt x="18944" y="14275"/>
                  <a:pt x="18860" y="14584"/>
                </a:cubicBezTo>
                <a:cubicBezTo>
                  <a:pt x="18841" y="14632"/>
                  <a:pt x="18800" y="14671"/>
                  <a:pt x="18772" y="14716"/>
                </a:cubicBezTo>
                <a:lnTo>
                  <a:pt x="18772" y="14716"/>
                </a:lnTo>
                <a:cubicBezTo>
                  <a:pt x="18814" y="14475"/>
                  <a:pt x="18828" y="14215"/>
                  <a:pt x="18884" y="13965"/>
                </a:cubicBezTo>
                <a:cubicBezTo>
                  <a:pt x="19099" y="13024"/>
                  <a:pt x="19301" y="12072"/>
                  <a:pt x="19527" y="11131"/>
                </a:cubicBezTo>
                <a:cubicBezTo>
                  <a:pt x="19611" y="10810"/>
                  <a:pt x="19706" y="10476"/>
                  <a:pt x="19813" y="10167"/>
                </a:cubicBezTo>
                <a:cubicBezTo>
                  <a:pt x="19944" y="9762"/>
                  <a:pt x="20015" y="9357"/>
                  <a:pt x="20075" y="8941"/>
                </a:cubicBezTo>
                <a:cubicBezTo>
                  <a:pt x="20099" y="8679"/>
                  <a:pt x="20218" y="8405"/>
                  <a:pt x="20361" y="8155"/>
                </a:cubicBezTo>
                <a:cubicBezTo>
                  <a:pt x="20536" y="7815"/>
                  <a:pt x="20884" y="7729"/>
                  <a:pt x="21190" y="7602"/>
                </a:cubicBezTo>
                <a:close/>
                <a:moveTo>
                  <a:pt x="5311" y="14691"/>
                </a:moveTo>
                <a:lnTo>
                  <a:pt x="5311" y="14691"/>
                </a:lnTo>
                <a:cubicBezTo>
                  <a:pt x="5371" y="14703"/>
                  <a:pt x="5430" y="14703"/>
                  <a:pt x="5525" y="14715"/>
                </a:cubicBezTo>
                <a:cubicBezTo>
                  <a:pt x="5525" y="14739"/>
                  <a:pt x="5502" y="14751"/>
                  <a:pt x="5502" y="14763"/>
                </a:cubicBezTo>
                <a:cubicBezTo>
                  <a:pt x="5430" y="14739"/>
                  <a:pt x="5371" y="14715"/>
                  <a:pt x="5311" y="14691"/>
                </a:cubicBezTo>
                <a:close/>
                <a:moveTo>
                  <a:pt x="5716" y="14870"/>
                </a:moveTo>
                <a:cubicBezTo>
                  <a:pt x="5738" y="14881"/>
                  <a:pt x="5770" y="14912"/>
                  <a:pt x="5793" y="14935"/>
                </a:cubicBezTo>
                <a:lnTo>
                  <a:pt x="5793" y="14935"/>
                </a:lnTo>
                <a:cubicBezTo>
                  <a:pt x="5763" y="14925"/>
                  <a:pt x="5732" y="14913"/>
                  <a:pt x="5692" y="14894"/>
                </a:cubicBezTo>
                <a:cubicBezTo>
                  <a:pt x="5692" y="14882"/>
                  <a:pt x="5716" y="14882"/>
                  <a:pt x="5716" y="14870"/>
                </a:cubicBezTo>
                <a:close/>
                <a:moveTo>
                  <a:pt x="3454" y="14977"/>
                </a:moveTo>
                <a:lnTo>
                  <a:pt x="3454" y="15001"/>
                </a:lnTo>
                <a:lnTo>
                  <a:pt x="3323" y="15001"/>
                </a:lnTo>
                <a:lnTo>
                  <a:pt x="3323" y="14977"/>
                </a:lnTo>
                <a:close/>
                <a:moveTo>
                  <a:pt x="18753" y="14811"/>
                </a:moveTo>
                <a:lnTo>
                  <a:pt x="18753" y="15156"/>
                </a:lnTo>
                <a:cubicBezTo>
                  <a:pt x="18718" y="15132"/>
                  <a:pt x="18706" y="15132"/>
                  <a:pt x="18682" y="15132"/>
                </a:cubicBezTo>
                <a:cubicBezTo>
                  <a:pt x="18702" y="15021"/>
                  <a:pt x="18731" y="14919"/>
                  <a:pt x="18753" y="14811"/>
                </a:cubicBezTo>
                <a:close/>
                <a:moveTo>
                  <a:pt x="7919" y="16058"/>
                </a:moveTo>
                <a:cubicBezTo>
                  <a:pt x="7957" y="16058"/>
                  <a:pt x="7983" y="16075"/>
                  <a:pt x="7990" y="16144"/>
                </a:cubicBezTo>
                <a:cubicBezTo>
                  <a:pt x="7942" y="16132"/>
                  <a:pt x="7883" y="16108"/>
                  <a:pt x="7859" y="16084"/>
                </a:cubicBezTo>
                <a:cubicBezTo>
                  <a:pt x="7851" y="16080"/>
                  <a:pt x="7842" y="16075"/>
                  <a:pt x="7833" y="16071"/>
                </a:cubicBezTo>
                <a:lnTo>
                  <a:pt x="7833" y="16071"/>
                </a:lnTo>
                <a:cubicBezTo>
                  <a:pt x="7865" y="16066"/>
                  <a:pt x="7894" y="16058"/>
                  <a:pt x="7919" y="16058"/>
                </a:cubicBezTo>
                <a:close/>
                <a:moveTo>
                  <a:pt x="52817" y="16310"/>
                </a:moveTo>
                <a:cubicBezTo>
                  <a:pt x="52817" y="16346"/>
                  <a:pt x="52829" y="16358"/>
                  <a:pt x="52829" y="16370"/>
                </a:cubicBezTo>
                <a:cubicBezTo>
                  <a:pt x="52769" y="16370"/>
                  <a:pt x="52710" y="16382"/>
                  <a:pt x="52662" y="16406"/>
                </a:cubicBezTo>
                <a:cubicBezTo>
                  <a:pt x="52710" y="16370"/>
                  <a:pt x="52758" y="16346"/>
                  <a:pt x="52817" y="16310"/>
                </a:cubicBezTo>
                <a:close/>
                <a:moveTo>
                  <a:pt x="18479" y="16441"/>
                </a:moveTo>
                <a:lnTo>
                  <a:pt x="18479" y="16549"/>
                </a:lnTo>
                <a:lnTo>
                  <a:pt x="18468" y="16549"/>
                </a:lnTo>
                <a:cubicBezTo>
                  <a:pt x="18468" y="16525"/>
                  <a:pt x="18468" y="16501"/>
                  <a:pt x="18479" y="16441"/>
                </a:cubicBezTo>
                <a:close/>
                <a:moveTo>
                  <a:pt x="965" y="16834"/>
                </a:moveTo>
                <a:lnTo>
                  <a:pt x="977" y="16858"/>
                </a:lnTo>
                <a:lnTo>
                  <a:pt x="953" y="16858"/>
                </a:lnTo>
                <a:lnTo>
                  <a:pt x="965" y="16834"/>
                </a:lnTo>
                <a:close/>
                <a:moveTo>
                  <a:pt x="52662" y="16406"/>
                </a:moveTo>
                <a:cubicBezTo>
                  <a:pt x="52281" y="16549"/>
                  <a:pt x="51912" y="16727"/>
                  <a:pt x="51519" y="16882"/>
                </a:cubicBezTo>
                <a:cubicBezTo>
                  <a:pt x="51305" y="16977"/>
                  <a:pt x="51067" y="17037"/>
                  <a:pt x="50793" y="17072"/>
                </a:cubicBezTo>
                <a:cubicBezTo>
                  <a:pt x="51067" y="16953"/>
                  <a:pt x="51341" y="16799"/>
                  <a:pt x="51626" y="16703"/>
                </a:cubicBezTo>
                <a:cubicBezTo>
                  <a:pt x="51972" y="16584"/>
                  <a:pt x="52329" y="16489"/>
                  <a:pt x="52662" y="16406"/>
                </a:cubicBezTo>
                <a:close/>
                <a:moveTo>
                  <a:pt x="18337" y="16894"/>
                </a:moveTo>
                <a:lnTo>
                  <a:pt x="18337" y="17120"/>
                </a:lnTo>
                <a:lnTo>
                  <a:pt x="18325" y="17120"/>
                </a:lnTo>
                <a:cubicBezTo>
                  <a:pt x="18325" y="17037"/>
                  <a:pt x="18301" y="16965"/>
                  <a:pt x="18301" y="16894"/>
                </a:cubicBezTo>
                <a:close/>
                <a:moveTo>
                  <a:pt x="49650" y="17584"/>
                </a:moveTo>
                <a:cubicBezTo>
                  <a:pt x="49650" y="17608"/>
                  <a:pt x="49662" y="17620"/>
                  <a:pt x="49662" y="17632"/>
                </a:cubicBezTo>
                <a:cubicBezTo>
                  <a:pt x="49619" y="17632"/>
                  <a:pt x="49580" y="17636"/>
                  <a:pt x="49542" y="17640"/>
                </a:cubicBezTo>
                <a:lnTo>
                  <a:pt x="49542" y="17640"/>
                </a:lnTo>
                <a:cubicBezTo>
                  <a:pt x="49576" y="17624"/>
                  <a:pt x="49613" y="17607"/>
                  <a:pt x="49650" y="17584"/>
                </a:cubicBezTo>
                <a:close/>
                <a:moveTo>
                  <a:pt x="52686" y="17787"/>
                </a:moveTo>
                <a:cubicBezTo>
                  <a:pt x="52686" y="17799"/>
                  <a:pt x="52698" y="17811"/>
                  <a:pt x="52698" y="17823"/>
                </a:cubicBezTo>
                <a:cubicBezTo>
                  <a:pt x="52642" y="17823"/>
                  <a:pt x="52593" y="17837"/>
                  <a:pt x="52546" y="17844"/>
                </a:cubicBezTo>
                <a:lnTo>
                  <a:pt x="52546" y="17844"/>
                </a:lnTo>
                <a:cubicBezTo>
                  <a:pt x="52594" y="17819"/>
                  <a:pt x="52636" y="17807"/>
                  <a:pt x="52686" y="17787"/>
                </a:cubicBezTo>
                <a:close/>
                <a:moveTo>
                  <a:pt x="52297" y="18088"/>
                </a:moveTo>
                <a:lnTo>
                  <a:pt x="52269" y="18096"/>
                </a:lnTo>
                <a:lnTo>
                  <a:pt x="52281" y="18108"/>
                </a:lnTo>
                <a:cubicBezTo>
                  <a:pt x="52287" y="18101"/>
                  <a:pt x="52292" y="18094"/>
                  <a:pt x="52297" y="18088"/>
                </a:cubicBezTo>
                <a:close/>
                <a:moveTo>
                  <a:pt x="8722" y="18332"/>
                </a:moveTo>
                <a:lnTo>
                  <a:pt x="8722" y="18332"/>
                </a:lnTo>
                <a:cubicBezTo>
                  <a:pt x="8728" y="18337"/>
                  <a:pt x="8734" y="18342"/>
                  <a:pt x="8740" y="18346"/>
                </a:cubicBezTo>
                <a:lnTo>
                  <a:pt x="8740" y="18335"/>
                </a:lnTo>
                <a:cubicBezTo>
                  <a:pt x="8734" y="18334"/>
                  <a:pt x="8728" y="18333"/>
                  <a:pt x="8722" y="18332"/>
                </a:cubicBezTo>
                <a:close/>
                <a:moveTo>
                  <a:pt x="19491" y="18142"/>
                </a:moveTo>
                <a:cubicBezTo>
                  <a:pt x="19490" y="18247"/>
                  <a:pt x="19477" y="18336"/>
                  <a:pt x="19337" y="18346"/>
                </a:cubicBezTo>
                <a:cubicBezTo>
                  <a:pt x="19388" y="18285"/>
                  <a:pt x="19440" y="18214"/>
                  <a:pt x="19491" y="18142"/>
                </a:cubicBezTo>
                <a:close/>
                <a:moveTo>
                  <a:pt x="19321" y="18391"/>
                </a:moveTo>
                <a:lnTo>
                  <a:pt x="19321" y="18391"/>
                </a:lnTo>
                <a:cubicBezTo>
                  <a:pt x="19321" y="18392"/>
                  <a:pt x="19321" y="18392"/>
                  <a:pt x="19322" y="18392"/>
                </a:cubicBezTo>
                <a:lnTo>
                  <a:pt x="19322" y="18392"/>
                </a:lnTo>
                <a:cubicBezTo>
                  <a:pt x="19321" y="18392"/>
                  <a:pt x="19321" y="18392"/>
                  <a:pt x="19321" y="18392"/>
                </a:cubicBezTo>
                <a:cubicBezTo>
                  <a:pt x="19321" y="18392"/>
                  <a:pt x="19321" y="18392"/>
                  <a:pt x="19321" y="18391"/>
                </a:cubicBezTo>
                <a:close/>
                <a:moveTo>
                  <a:pt x="7114" y="18509"/>
                </a:moveTo>
                <a:cubicBezTo>
                  <a:pt x="7173" y="18509"/>
                  <a:pt x="7226" y="18532"/>
                  <a:pt x="7264" y="18608"/>
                </a:cubicBezTo>
                <a:cubicBezTo>
                  <a:pt x="7194" y="18562"/>
                  <a:pt x="7113" y="18550"/>
                  <a:pt x="7054" y="18516"/>
                </a:cubicBezTo>
                <a:lnTo>
                  <a:pt x="7054" y="18516"/>
                </a:lnTo>
                <a:cubicBezTo>
                  <a:pt x="7075" y="18512"/>
                  <a:pt x="7095" y="18509"/>
                  <a:pt x="7114" y="18509"/>
                </a:cubicBezTo>
                <a:close/>
                <a:moveTo>
                  <a:pt x="3156" y="14179"/>
                </a:moveTo>
                <a:cubicBezTo>
                  <a:pt x="3323" y="14203"/>
                  <a:pt x="3501" y="14227"/>
                  <a:pt x="3680" y="14275"/>
                </a:cubicBezTo>
                <a:cubicBezTo>
                  <a:pt x="4787" y="14560"/>
                  <a:pt x="5787" y="15120"/>
                  <a:pt x="6776" y="15715"/>
                </a:cubicBezTo>
                <a:cubicBezTo>
                  <a:pt x="7645" y="16251"/>
                  <a:pt x="8526" y="16763"/>
                  <a:pt x="9478" y="17156"/>
                </a:cubicBezTo>
                <a:cubicBezTo>
                  <a:pt x="10145" y="17442"/>
                  <a:pt x="10669" y="17954"/>
                  <a:pt x="11157" y="18454"/>
                </a:cubicBezTo>
                <a:cubicBezTo>
                  <a:pt x="11181" y="18465"/>
                  <a:pt x="11193" y="18513"/>
                  <a:pt x="11240" y="18620"/>
                </a:cubicBezTo>
                <a:cubicBezTo>
                  <a:pt x="10181" y="18049"/>
                  <a:pt x="9181" y="17537"/>
                  <a:pt x="8204" y="17001"/>
                </a:cubicBezTo>
                <a:cubicBezTo>
                  <a:pt x="7026" y="16346"/>
                  <a:pt x="5835" y="15715"/>
                  <a:pt x="4585" y="15215"/>
                </a:cubicBezTo>
                <a:cubicBezTo>
                  <a:pt x="4037" y="14989"/>
                  <a:pt x="3466" y="14822"/>
                  <a:pt x="2870" y="14620"/>
                </a:cubicBezTo>
                <a:cubicBezTo>
                  <a:pt x="2966" y="14477"/>
                  <a:pt x="3049" y="14346"/>
                  <a:pt x="3156" y="14179"/>
                </a:cubicBezTo>
                <a:close/>
                <a:moveTo>
                  <a:pt x="7264" y="18608"/>
                </a:moveTo>
                <a:lnTo>
                  <a:pt x="7264" y="18608"/>
                </a:lnTo>
                <a:cubicBezTo>
                  <a:pt x="7323" y="18620"/>
                  <a:pt x="7383" y="18620"/>
                  <a:pt x="7430" y="18644"/>
                </a:cubicBezTo>
                <a:cubicBezTo>
                  <a:pt x="7430" y="18668"/>
                  <a:pt x="7407" y="18668"/>
                  <a:pt x="7407" y="18680"/>
                </a:cubicBezTo>
                <a:cubicBezTo>
                  <a:pt x="7371" y="18644"/>
                  <a:pt x="7323" y="18620"/>
                  <a:pt x="7264" y="18608"/>
                </a:cubicBezTo>
                <a:close/>
                <a:moveTo>
                  <a:pt x="52889" y="18787"/>
                </a:moveTo>
                <a:cubicBezTo>
                  <a:pt x="52900" y="18799"/>
                  <a:pt x="52900" y="18799"/>
                  <a:pt x="52900" y="18811"/>
                </a:cubicBezTo>
                <a:cubicBezTo>
                  <a:pt x="52870" y="18811"/>
                  <a:pt x="52831" y="18815"/>
                  <a:pt x="52797" y="18825"/>
                </a:cubicBezTo>
                <a:lnTo>
                  <a:pt x="52797" y="18825"/>
                </a:lnTo>
                <a:cubicBezTo>
                  <a:pt x="52833" y="18809"/>
                  <a:pt x="52864" y="18795"/>
                  <a:pt x="52889" y="18787"/>
                </a:cubicBezTo>
                <a:close/>
                <a:moveTo>
                  <a:pt x="39076" y="1415"/>
                </a:moveTo>
                <a:cubicBezTo>
                  <a:pt x="39174" y="1415"/>
                  <a:pt x="39274" y="1419"/>
                  <a:pt x="39375" y="1428"/>
                </a:cubicBezTo>
                <a:cubicBezTo>
                  <a:pt x="39375" y="1582"/>
                  <a:pt x="39315" y="1678"/>
                  <a:pt x="39232" y="1785"/>
                </a:cubicBezTo>
                <a:cubicBezTo>
                  <a:pt x="38875" y="2249"/>
                  <a:pt x="38530" y="2714"/>
                  <a:pt x="38208" y="3190"/>
                </a:cubicBezTo>
                <a:cubicBezTo>
                  <a:pt x="38101" y="3333"/>
                  <a:pt x="38030" y="3511"/>
                  <a:pt x="37946" y="3666"/>
                </a:cubicBezTo>
                <a:cubicBezTo>
                  <a:pt x="37196" y="3880"/>
                  <a:pt x="36446" y="4118"/>
                  <a:pt x="35720" y="4345"/>
                </a:cubicBezTo>
                <a:cubicBezTo>
                  <a:pt x="35113" y="4523"/>
                  <a:pt x="34517" y="4738"/>
                  <a:pt x="33898" y="4916"/>
                </a:cubicBezTo>
                <a:cubicBezTo>
                  <a:pt x="33160" y="5131"/>
                  <a:pt x="32446" y="5416"/>
                  <a:pt x="31755" y="5773"/>
                </a:cubicBezTo>
                <a:cubicBezTo>
                  <a:pt x="30362" y="6535"/>
                  <a:pt x="28981" y="7309"/>
                  <a:pt x="27564" y="8048"/>
                </a:cubicBezTo>
                <a:cubicBezTo>
                  <a:pt x="26504" y="8607"/>
                  <a:pt x="25433" y="9083"/>
                  <a:pt x="24373" y="9619"/>
                </a:cubicBezTo>
                <a:cubicBezTo>
                  <a:pt x="24206" y="9691"/>
                  <a:pt x="24052" y="9822"/>
                  <a:pt x="23944" y="9976"/>
                </a:cubicBezTo>
                <a:cubicBezTo>
                  <a:pt x="22980" y="11381"/>
                  <a:pt x="21980" y="12774"/>
                  <a:pt x="21051" y="14215"/>
                </a:cubicBezTo>
                <a:cubicBezTo>
                  <a:pt x="20480" y="15108"/>
                  <a:pt x="20003" y="16060"/>
                  <a:pt x="19492" y="17001"/>
                </a:cubicBezTo>
                <a:cubicBezTo>
                  <a:pt x="19182" y="17549"/>
                  <a:pt x="18908" y="18132"/>
                  <a:pt x="18634" y="18692"/>
                </a:cubicBezTo>
                <a:cubicBezTo>
                  <a:pt x="18599" y="18751"/>
                  <a:pt x="18539" y="18823"/>
                  <a:pt x="18432" y="18870"/>
                </a:cubicBezTo>
                <a:cubicBezTo>
                  <a:pt x="18527" y="18227"/>
                  <a:pt x="18587" y="17608"/>
                  <a:pt x="18694" y="16965"/>
                </a:cubicBezTo>
                <a:cubicBezTo>
                  <a:pt x="18777" y="16346"/>
                  <a:pt x="18896" y="15715"/>
                  <a:pt x="19027" y="15096"/>
                </a:cubicBezTo>
                <a:cubicBezTo>
                  <a:pt x="19158" y="14536"/>
                  <a:pt x="19289" y="14001"/>
                  <a:pt x="19432" y="13465"/>
                </a:cubicBezTo>
                <a:cubicBezTo>
                  <a:pt x="19765" y="12310"/>
                  <a:pt x="20111" y="11167"/>
                  <a:pt x="20432" y="10000"/>
                </a:cubicBezTo>
                <a:cubicBezTo>
                  <a:pt x="20444" y="9941"/>
                  <a:pt x="20468" y="9881"/>
                  <a:pt x="20468" y="9833"/>
                </a:cubicBezTo>
                <a:cubicBezTo>
                  <a:pt x="20420" y="9333"/>
                  <a:pt x="20682" y="8929"/>
                  <a:pt x="20885" y="8512"/>
                </a:cubicBezTo>
                <a:cubicBezTo>
                  <a:pt x="20918" y="8411"/>
                  <a:pt x="20941" y="8299"/>
                  <a:pt x="20964" y="8187"/>
                </a:cubicBezTo>
                <a:lnTo>
                  <a:pt x="20964" y="8187"/>
                </a:lnTo>
                <a:cubicBezTo>
                  <a:pt x="21187" y="8093"/>
                  <a:pt x="21374" y="8009"/>
                  <a:pt x="21492" y="7786"/>
                </a:cubicBezTo>
                <a:cubicBezTo>
                  <a:pt x="21516" y="7726"/>
                  <a:pt x="21623" y="7667"/>
                  <a:pt x="21718" y="7631"/>
                </a:cubicBezTo>
                <a:cubicBezTo>
                  <a:pt x="22111" y="7488"/>
                  <a:pt x="22492" y="7309"/>
                  <a:pt x="22801" y="7024"/>
                </a:cubicBezTo>
                <a:cubicBezTo>
                  <a:pt x="22921" y="6916"/>
                  <a:pt x="23123" y="6905"/>
                  <a:pt x="23278" y="6833"/>
                </a:cubicBezTo>
                <a:cubicBezTo>
                  <a:pt x="23516" y="6714"/>
                  <a:pt x="23754" y="6607"/>
                  <a:pt x="23980" y="6476"/>
                </a:cubicBezTo>
                <a:cubicBezTo>
                  <a:pt x="24230" y="6333"/>
                  <a:pt x="24516" y="6262"/>
                  <a:pt x="24718" y="6023"/>
                </a:cubicBezTo>
                <a:cubicBezTo>
                  <a:pt x="24790" y="5940"/>
                  <a:pt x="24956" y="5940"/>
                  <a:pt x="25087" y="5904"/>
                </a:cubicBezTo>
                <a:cubicBezTo>
                  <a:pt x="25207" y="5881"/>
                  <a:pt x="25349" y="5869"/>
                  <a:pt x="25433" y="5809"/>
                </a:cubicBezTo>
                <a:cubicBezTo>
                  <a:pt x="25826" y="5523"/>
                  <a:pt x="26278" y="5404"/>
                  <a:pt x="26695" y="5178"/>
                </a:cubicBezTo>
                <a:cubicBezTo>
                  <a:pt x="26850" y="5107"/>
                  <a:pt x="26981" y="5000"/>
                  <a:pt x="27135" y="4916"/>
                </a:cubicBezTo>
                <a:cubicBezTo>
                  <a:pt x="27493" y="4666"/>
                  <a:pt x="27921" y="4809"/>
                  <a:pt x="28302" y="4702"/>
                </a:cubicBezTo>
                <a:cubicBezTo>
                  <a:pt x="28778" y="4571"/>
                  <a:pt x="29290" y="4511"/>
                  <a:pt x="29767" y="4357"/>
                </a:cubicBezTo>
                <a:cubicBezTo>
                  <a:pt x="30624" y="4107"/>
                  <a:pt x="31457" y="3797"/>
                  <a:pt x="32315" y="3523"/>
                </a:cubicBezTo>
                <a:cubicBezTo>
                  <a:pt x="32743" y="3392"/>
                  <a:pt x="33184" y="3321"/>
                  <a:pt x="33624" y="3214"/>
                </a:cubicBezTo>
                <a:cubicBezTo>
                  <a:pt x="33981" y="3130"/>
                  <a:pt x="34339" y="3035"/>
                  <a:pt x="34672" y="2916"/>
                </a:cubicBezTo>
                <a:cubicBezTo>
                  <a:pt x="35494" y="2618"/>
                  <a:pt x="36327" y="2416"/>
                  <a:pt x="37172" y="2237"/>
                </a:cubicBezTo>
                <a:cubicBezTo>
                  <a:pt x="37327" y="2202"/>
                  <a:pt x="37470" y="2130"/>
                  <a:pt x="37684" y="2059"/>
                </a:cubicBezTo>
                <a:cubicBezTo>
                  <a:pt x="37567" y="2024"/>
                  <a:pt x="37458" y="2011"/>
                  <a:pt x="37356" y="2011"/>
                </a:cubicBezTo>
                <a:cubicBezTo>
                  <a:pt x="37107" y="2011"/>
                  <a:pt x="36895" y="2091"/>
                  <a:pt x="36684" y="2142"/>
                </a:cubicBezTo>
                <a:cubicBezTo>
                  <a:pt x="35720" y="2416"/>
                  <a:pt x="34767" y="2690"/>
                  <a:pt x="33803" y="2952"/>
                </a:cubicBezTo>
                <a:cubicBezTo>
                  <a:pt x="33617" y="3006"/>
                  <a:pt x="33410" y="3025"/>
                  <a:pt x="33203" y="3025"/>
                </a:cubicBezTo>
                <a:cubicBezTo>
                  <a:pt x="33093" y="3025"/>
                  <a:pt x="32982" y="3020"/>
                  <a:pt x="32874" y="3011"/>
                </a:cubicBezTo>
                <a:cubicBezTo>
                  <a:pt x="33517" y="2833"/>
                  <a:pt x="34160" y="2666"/>
                  <a:pt x="34791" y="2487"/>
                </a:cubicBezTo>
                <a:cubicBezTo>
                  <a:pt x="35089" y="2392"/>
                  <a:pt x="35386" y="2297"/>
                  <a:pt x="35684" y="2202"/>
                </a:cubicBezTo>
                <a:cubicBezTo>
                  <a:pt x="36386" y="1999"/>
                  <a:pt x="37077" y="1761"/>
                  <a:pt x="37791" y="1594"/>
                </a:cubicBezTo>
                <a:cubicBezTo>
                  <a:pt x="38201" y="1497"/>
                  <a:pt x="38627" y="1415"/>
                  <a:pt x="39076" y="1415"/>
                </a:cubicBezTo>
                <a:close/>
                <a:moveTo>
                  <a:pt x="52746" y="18846"/>
                </a:moveTo>
                <a:lnTo>
                  <a:pt x="52746" y="18846"/>
                </a:lnTo>
                <a:cubicBezTo>
                  <a:pt x="52699" y="18893"/>
                  <a:pt x="52653" y="18917"/>
                  <a:pt x="52592" y="18917"/>
                </a:cubicBezTo>
                <a:cubicBezTo>
                  <a:pt x="52544" y="18917"/>
                  <a:pt x="52486" y="18902"/>
                  <a:pt x="52412" y="18870"/>
                </a:cubicBezTo>
                <a:cubicBezTo>
                  <a:pt x="52567" y="18858"/>
                  <a:pt x="52650" y="18858"/>
                  <a:pt x="52746" y="18846"/>
                </a:cubicBezTo>
                <a:close/>
                <a:moveTo>
                  <a:pt x="52131" y="18998"/>
                </a:moveTo>
                <a:cubicBezTo>
                  <a:pt x="52174" y="18998"/>
                  <a:pt x="52225" y="19021"/>
                  <a:pt x="52281" y="19061"/>
                </a:cubicBezTo>
                <a:cubicBezTo>
                  <a:pt x="52198" y="19085"/>
                  <a:pt x="52103" y="19085"/>
                  <a:pt x="52019" y="19097"/>
                </a:cubicBezTo>
                <a:cubicBezTo>
                  <a:pt x="52045" y="19027"/>
                  <a:pt x="52083" y="18998"/>
                  <a:pt x="52131" y="18998"/>
                </a:cubicBezTo>
                <a:close/>
                <a:moveTo>
                  <a:pt x="41328" y="2975"/>
                </a:moveTo>
                <a:cubicBezTo>
                  <a:pt x="41375" y="2975"/>
                  <a:pt x="41399" y="2987"/>
                  <a:pt x="41494" y="2987"/>
                </a:cubicBezTo>
                <a:cubicBezTo>
                  <a:pt x="41137" y="3249"/>
                  <a:pt x="40720" y="3321"/>
                  <a:pt x="40351" y="3428"/>
                </a:cubicBezTo>
                <a:cubicBezTo>
                  <a:pt x="39780" y="3583"/>
                  <a:pt x="39232" y="3809"/>
                  <a:pt x="38684" y="4035"/>
                </a:cubicBezTo>
                <a:cubicBezTo>
                  <a:pt x="38113" y="4273"/>
                  <a:pt x="37529" y="4476"/>
                  <a:pt x="36970" y="4678"/>
                </a:cubicBezTo>
                <a:cubicBezTo>
                  <a:pt x="36148" y="4952"/>
                  <a:pt x="35303" y="5190"/>
                  <a:pt x="34541" y="5654"/>
                </a:cubicBezTo>
                <a:cubicBezTo>
                  <a:pt x="34529" y="5654"/>
                  <a:pt x="34517" y="5666"/>
                  <a:pt x="34493" y="5714"/>
                </a:cubicBezTo>
                <a:cubicBezTo>
                  <a:pt x="36934" y="4976"/>
                  <a:pt x="39315" y="4047"/>
                  <a:pt x="41720" y="3190"/>
                </a:cubicBezTo>
                <a:cubicBezTo>
                  <a:pt x="41732" y="3214"/>
                  <a:pt x="41756" y="3249"/>
                  <a:pt x="41780" y="3273"/>
                </a:cubicBezTo>
                <a:cubicBezTo>
                  <a:pt x="41363" y="3749"/>
                  <a:pt x="40947" y="4226"/>
                  <a:pt x="40542" y="4714"/>
                </a:cubicBezTo>
                <a:cubicBezTo>
                  <a:pt x="40137" y="5226"/>
                  <a:pt x="39756" y="5750"/>
                  <a:pt x="39399" y="6285"/>
                </a:cubicBezTo>
                <a:cubicBezTo>
                  <a:pt x="39042" y="6833"/>
                  <a:pt x="38720" y="7393"/>
                  <a:pt x="38518" y="8083"/>
                </a:cubicBezTo>
                <a:cubicBezTo>
                  <a:pt x="38113" y="8226"/>
                  <a:pt x="37684" y="8429"/>
                  <a:pt x="37232" y="8571"/>
                </a:cubicBezTo>
                <a:cubicBezTo>
                  <a:pt x="36613" y="8798"/>
                  <a:pt x="35970" y="9000"/>
                  <a:pt x="35351" y="9202"/>
                </a:cubicBezTo>
                <a:cubicBezTo>
                  <a:pt x="34422" y="9500"/>
                  <a:pt x="33481" y="9774"/>
                  <a:pt x="32565" y="10072"/>
                </a:cubicBezTo>
                <a:cubicBezTo>
                  <a:pt x="31957" y="10274"/>
                  <a:pt x="31338" y="10465"/>
                  <a:pt x="30743" y="10667"/>
                </a:cubicBezTo>
                <a:cubicBezTo>
                  <a:pt x="29933" y="10953"/>
                  <a:pt x="29112" y="11238"/>
                  <a:pt x="28302" y="11536"/>
                </a:cubicBezTo>
                <a:cubicBezTo>
                  <a:pt x="27921" y="11667"/>
                  <a:pt x="27564" y="11881"/>
                  <a:pt x="27231" y="12155"/>
                </a:cubicBezTo>
                <a:cubicBezTo>
                  <a:pt x="26611" y="12691"/>
                  <a:pt x="25957" y="13203"/>
                  <a:pt x="25302" y="13691"/>
                </a:cubicBezTo>
                <a:cubicBezTo>
                  <a:pt x="24230" y="14501"/>
                  <a:pt x="23182" y="15358"/>
                  <a:pt x="22218" y="16299"/>
                </a:cubicBezTo>
                <a:cubicBezTo>
                  <a:pt x="21277" y="17203"/>
                  <a:pt x="20384" y="18144"/>
                  <a:pt x="19468" y="19061"/>
                </a:cubicBezTo>
                <a:cubicBezTo>
                  <a:pt x="19431" y="19097"/>
                  <a:pt x="19388" y="19113"/>
                  <a:pt x="19322" y="19113"/>
                </a:cubicBezTo>
                <a:cubicBezTo>
                  <a:pt x="19301" y="19113"/>
                  <a:pt x="19279" y="19111"/>
                  <a:pt x="19253" y="19108"/>
                </a:cubicBezTo>
                <a:cubicBezTo>
                  <a:pt x="19968" y="17894"/>
                  <a:pt x="20670" y="16656"/>
                  <a:pt x="21420" y="15429"/>
                </a:cubicBezTo>
                <a:cubicBezTo>
                  <a:pt x="22159" y="14215"/>
                  <a:pt x="22932" y="13012"/>
                  <a:pt x="23694" y="11798"/>
                </a:cubicBezTo>
                <a:lnTo>
                  <a:pt x="23635" y="11738"/>
                </a:lnTo>
                <a:cubicBezTo>
                  <a:pt x="23575" y="11774"/>
                  <a:pt x="23516" y="11798"/>
                  <a:pt x="23468" y="11846"/>
                </a:cubicBezTo>
                <a:cubicBezTo>
                  <a:pt x="22635" y="12917"/>
                  <a:pt x="21873" y="14048"/>
                  <a:pt x="21206" y="15239"/>
                </a:cubicBezTo>
                <a:cubicBezTo>
                  <a:pt x="20718" y="16120"/>
                  <a:pt x="20206" y="17001"/>
                  <a:pt x="19706" y="17870"/>
                </a:cubicBezTo>
                <a:cubicBezTo>
                  <a:pt x="19652" y="17957"/>
                  <a:pt x="19588" y="18024"/>
                  <a:pt x="19514" y="18089"/>
                </a:cubicBezTo>
                <a:lnTo>
                  <a:pt x="19514" y="18089"/>
                </a:lnTo>
                <a:cubicBezTo>
                  <a:pt x="19501" y="17802"/>
                  <a:pt x="19708" y="17603"/>
                  <a:pt x="19825" y="17358"/>
                </a:cubicBezTo>
                <a:cubicBezTo>
                  <a:pt x="20563" y="15810"/>
                  <a:pt x="21480" y="14358"/>
                  <a:pt x="22468" y="12965"/>
                </a:cubicBezTo>
                <a:cubicBezTo>
                  <a:pt x="23063" y="12131"/>
                  <a:pt x="23635" y="11286"/>
                  <a:pt x="24183" y="10417"/>
                </a:cubicBezTo>
                <a:cubicBezTo>
                  <a:pt x="24409" y="10095"/>
                  <a:pt x="24754" y="10000"/>
                  <a:pt x="25052" y="9833"/>
                </a:cubicBezTo>
                <a:cubicBezTo>
                  <a:pt x="26088" y="9298"/>
                  <a:pt x="27147" y="8786"/>
                  <a:pt x="28183" y="8250"/>
                </a:cubicBezTo>
                <a:cubicBezTo>
                  <a:pt x="29636" y="7500"/>
                  <a:pt x="31064" y="6726"/>
                  <a:pt x="32565" y="6083"/>
                </a:cubicBezTo>
                <a:cubicBezTo>
                  <a:pt x="33148" y="5833"/>
                  <a:pt x="33696" y="5571"/>
                  <a:pt x="34279" y="5345"/>
                </a:cubicBezTo>
                <a:cubicBezTo>
                  <a:pt x="35005" y="5071"/>
                  <a:pt x="35744" y="4833"/>
                  <a:pt x="36494" y="4583"/>
                </a:cubicBezTo>
                <a:cubicBezTo>
                  <a:pt x="37529" y="4226"/>
                  <a:pt x="38577" y="3845"/>
                  <a:pt x="39613" y="3487"/>
                </a:cubicBezTo>
                <a:cubicBezTo>
                  <a:pt x="40185" y="3285"/>
                  <a:pt x="40768" y="3142"/>
                  <a:pt x="41328" y="2975"/>
                </a:cubicBezTo>
                <a:close/>
                <a:moveTo>
                  <a:pt x="30933" y="582"/>
                </a:moveTo>
                <a:lnTo>
                  <a:pt x="30933" y="582"/>
                </a:lnTo>
                <a:cubicBezTo>
                  <a:pt x="31005" y="832"/>
                  <a:pt x="31052" y="1130"/>
                  <a:pt x="30862" y="1475"/>
                </a:cubicBezTo>
                <a:cubicBezTo>
                  <a:pt x="30564" y="1547"/>
                  <a:pt x="30231" y="1618"/>
                  <a:pt x="29886" y="1725"/>
                </a:cubicBezTo>
                <a:cubicBezTo>
                  <a:pt x="29636" y="1797"/>
                  <a:pt x="29386" y="1892"/>
                  <a:pt x="29147" y="1975"/>
                </a:cubicBezTo>
                <a:cubicBezTo>
                  <a:pt x="29124" y="1999"/>
                  <a:pt x="29124" y="2083"/>
                  <a:pt x="29112" y="2130"/>
                </a:cubicBezTo>
                <a:cubicBezTo>
                  <a:pt x="29078" y="2133"/>
                  <a:pt x="29044" y="2134"/>
                  <a:pt x="29010" y="2134"/>
                </a:cubicBezTo>
                <a:cubicBezTo>
                  <a:pt x="28927" y="2134"/>
                  <a:pt x="28844" y="2128"/>
                  <a:pt x="28763" y="2128"/>
                </a:cubicBezTo>
                <a:cubicBezTo>
                  <a:pt x="28619" y="2128"/>
                  <a:pt x="28481" y="2148"/>
                  <a:pt x="28362" y="2261"/>
                </a:cubicBezTo>
                <a:cubicBezTo>
                  <a:pt x="28362" y="2283"/>
                  <a:pt x="28382" y="2315"/>
                  <a:pt x="28394" y="2357"/>
                </a:cubicBezTo>
                <a:lnTo>
                  <a:pt x="28394" y="2357"/>
                </a:lnTo>
                <a:cubicBezTo>
                  <a:pt x="28030" y="2381"/>
                  <a:pt x="27643" y="2419"/>
                  <a:pt x="27326" y="2630"/>
                </a:cubicBezTo>
                <a:cubicBezTo>
                  <a:pt x="27231" y="2690"/>
                  <a:pt x="27112" y="2678"/>
                  <a:pt x="27016" y="2714"/>
                </a:cubicBezTo>
                <a:cubicBezTo>
                  <a:pt x="26850" y="2749"/>
                  <a:pt x="26695" y="2797"/>
                  <a:pt x="26540" y="2833"/>
                </a:cubicBezTo>
                <a:cubicBezTo>
                  <a:pt x="26099" y="2916"/>
                  <a:pt x="25742" y="3190"/>
                  <a:pt x="25278" y="3226"/>
                </a:cubicBezTo>
                <a:cubicBezTo>
                  <a:pt x="25004" y="3261"/>
                  <a:pt x="24718" y="3428"/>
                  <a:pt x="24456" y="3523"/>
                </a:cubicBezTo>
                <a:cubicBezTo>
                  <a:pt x="24385" y="3547"/>
                  <a:pt x="24349" y="3583"/>
                  <a:pt x="24302" y="3583"/>
                </a:cubicBezTo>
                <a:cubicBezTo>
                  <a:pt x="23647" y="3678"/>
                  <a:pt x="23051" y="3988"/>
                  <a:pt x="22444" y="4238"/>
                </a:cubicBezTo>
                <a:cubicBezTo>
                  <a:pt x="21016" y="4833"/>
                  <a:pt x="19587" y="5464"/>
                  <a:pt x="18158" y="6059"/>
                </a:cubicBezTo>
                <a:cubicBezTo>
                  <a:pt x="17467" y="6345"/>
                  <a:pt x="16777" y="6595"/>
                  <a:pt x="16086" y="6857"/>
                </a:cubicBezTo>
                <a:cubicBezTo>
                  <a:pt x="15908" y="6940"/>
                  <a:pt x="15729" y="7036"/>
                  <a:pt x="15503" y="7155"/>
                </a:cubicBezTo>
                <a:cubicBezTo>
                  <a:pt x="15503" y="7274"/>
                  <a:pt x="15491" y="7393"/>
                  <a:pt x="15503" y="7536"/>
                </a:cubicBezTo>
                <a:cubicBezTo>
                  <a:pt x="15598" y="8143"/>
                  <a:pt x="15682" y="8738"/>
                  <a:pt x="15777" y="9345"/>
                </a:cubicBezTo>
                <a:cubicBezTo>
                  <a:pt x="15801" y="9631"/>
                  <a:pt x="15812" y="9905"/>
                  <a:pt x="15836" y="10191"/>
                </a:cubicBezTo>
                <a:cubicBezTo>
                  <a:pt x="15920" y="11560"/>
                  <a:pt x="15979" y="12929"/>
                  <a:pt x="16098" y="14298"/>
                </a:cubicBezTo>
                <a:cubicBezTo>
                  <a:pt x="16170" y="15239"/>
                  <a:pt x="16348" y="16179"/>
                  <a:pt x="16491" y="17120"/>
                </a:cubicBezTo>
                <a:cubicBezTo>
                  <a:pt x="16515" y="17275"/>
                  <a:pt x="16527" y="17453"/>
                  <a:pt x="16551" y="17632"/>
                </a:cubicBezTo>
                <a:cubicBezTo>
                  <a:pt x="16574" y="18192"/>
                  <a:pt x="16598" y="18716"/>
                  <a:pt x="16563" y="19287"/>
                </a:cubicBezTo>
                <a:cubicBezTo>
                  <a:pt x="16515" y="19204"/>
                  <a:pt x="16455" y="19097"/>
                  <a:pt x="16408" y="18989"/>
                </a:cubicBezTo>
                <a:cubicBezTo>
                  <a:pt x="15741" y="17370"/>
                  <a:pt x="14812" y="15882"/>
                  <a:pt x="13729" y="14501"/>
                </a:cubicBezTo>
                <a:cubicBezTo>
                  <a:pt x="13181" y="13798"/>
                  <a:pt x="12514" y="13155"/>
                  <a:pt x="11979" y="12441"/>
                </a:cubicBezTo>
                <a:cubicBezTo>
                  <a:pt x="11157" y="11357"/>
                  <a:pt x="10240" y="10357"/>
                  <a:pt x="9252" y="9417"/>
                </a:cubicBezTo>
                <a:cubicBezTo>
                  <a:pt x="9062" y="9226"/>
                  <a:pt x="8835" y="9048"/>
                  <a:pt x="8585" y="8821"/>
                </a:cubicBezTo>
                <a:cubicBezTo>
                  <a:pt x="8954" y="8560"/>
                  <a:pt x="9252" y="8321"/>
                  <a:pt x="9574" y="8119"/>
                </a:cubicBezTo>
                <a:cubicBezTo>
                  <a:pt x="10717" y="7440"/>
                  <a:pt x="11919" y="6857"/>
                  <a:pt x="13157" y="6357"/>
                </a:cubicBezTo>
                <a:cubicBezTo>
                  <a:pt x="14229" y="5904"/>
                  <a:pt x="15289" y="5416"/>
                  <a:pt x="16360" y="4988"/>
                </a:cubicBezTo>
                <a:cubicBezTo>
                  <a:pt x="17075" y="4702"/>
                  <a:pt x="17801" y="4464"/>
                  <a:pt x="18527" y="4214"/>
                </a:cubicBezTo>
                <a:cubicBezTo>
                  <a:pt x="19099" y="4011"/>
                  <a:pt x="19646" y="3821"/>
                  <a:pt x="20206" y="3630"/>
                </a:cubicBezTo>
                <a:cubicBezTo>
                  <a:pt x="21087" y="3321"/>
                  <a:pt x="21968" y="2999"/>
                  <a:pt x="22849" y="2702"/>
                </a:cubicBezTo>
                <a:cubicBezTo>
                  <a:pt x="23861" y="2368"/>
                  <a:pt x="24897" y="2059"/>
                  <a:pt x="25921" y="1725"/>
                </a:cubicBezTo>
                <a:cubicBezTo>
                  <a:pt x="26433" y="1559"/>
                  <a:pt x="26921" y="1356"/>
                  <a:pt x="27433" y="1213"/>
                </a:cubicBezTo>
                <a:cubicBezTo>
                  <a:pt x="27802" y="1118"/>
                  <a:pt x="28207" y="1082"/>
                  <a:pt x="28588" y="1023"/>
                </a:cubicBezTo>
                <a:cubicBezTo>
                  <a:pt x="28945" y="963"/>
                  <a:pt x="29314" y="999"/>
                  <a:pt x="29648" y="785"/>
                </a:cubicBezTo>
                <a:cubicBezTo>
                  <a:pt x="29683" y="761"/>
                  <a:pt x="29779" y="761"/>
                  <a:pt x="29838" y="749"/>
                </a:cubicBezTo>
                <a:cubicBezTo>
                  <a:pt x="30195" y="690"/>
                  <a:pt x="30552" y="642"/>
                  <a:pt x="30933" y="582"/>
                </a:cubicBezTo>
                <a:close/>
                <a:moveTo>
                  <a:pt x="49055" y="19358"/>
                </a:moveTo>
                <a:cubicBezTo>
                  <a:pt x="49033" y="19368"/>
                  <a:pt x="49012" y="19377"/>
                  <a:pt x="48991" y="19387"/>
                </a:cubicBezTo>
                <a:lnTo>
                  <a:pt x="48991" y="19387"/>
                </a:lnTo>
                <a:cubicBezTo>
                  <a:pt x="49017" y="19382"/>
                  <a:pt x="49042" y="19377"/>
                  <a:pt x="49067" y="19370"/>
                </a:cubicBezTo>
                <a:lnTo>
                  <a:pt x="49055" y="19358"/>
                </a:lnTo>
                <a:close/>
                <a:moveTo>
                  <a:pt x="4189" y="12718"/>
                </a:moveTo>
                <a:cubicBezTo>
                  <a:pt x="4269" y="12718"/>
                  <a:pt x="4341" y="12739"/>
                  <a:pt x="4406" y="12751"/>
                </a:cubicBezTo>
                <a:cubicBezTo>
                  <a:pt x="5549" y="13060"/>
                  <a:pt x="6633" y="13477"/>
                  <a:pt x="7681" y="14048"/>
                </a:cubicBezTo>
                <a:cubicBezTo>
                  <a:pt x="8347" y="14417"/>
                  <a:pt x="9014" y="14775"/>
                  <a:pt x="9657" y="15215"/>
                </a:cubicBezTo>
                <a:cubicBezTo>
                  <a:pt x="10431" y="15727"/>
                  <a:pt x="11252" y="16168"/>
                  <a:pt x="12074" y="16608"/>
                </a:cubicBezTo>
                <a:cubicBezTo>
                  <a:pt x="12562" y="16882"/>
                  <a:pt x="12979" y="17251"/>
                  <a:pt x="13372" y="17620"/>
                </a:cubicBezTo>
                <a:cubicBezTo>
                  <a:pt x="13896" y="18108"/>
                  <a:pt x="14431" y="18608"/>
                  <a:pt x="14955" y="19108"/>
                </a:cubicBezTo>
                <a:cubicBezTo>
                  <a:pt x="15050" y="19204"/>
                  <a:pt x="15110" y="19299"/>
                  <a:pt x="15181" y="19406"/>
                </a:cubicBezTo>
                <a:lnTo>
                  <a:pt x="15122" y="19466"/>
                </a:lnTo>
                <a:cubicBezTo>
                  <a:pt x="14884" y="19275"/>
                  <a:pt x="14634" y="19108"/>
                  <a:pt x="14396" y="18906"/>
                </a:cubicBezTo>
                <a:cubicBezTo>
                  <a:pt x="13824" y="18442"/>
                  <a:pt x="13276" y="17954"/>
                  <a:pt x="12681" y="17501"/>
                </a:cubicBezTo>
                <a:cubicBezTo>
                  <a:pt x="11883" y="16906"/>
                  <a:pt x="11098" y="16322"/>
                  <a:pt x="10264" y="15810"/>
                </a:cubicBezTo>
                <a:cubicBezTo>
                  <a:pt x="9490" y="15298"/>
                  <a:pt x="8657" y="14882"/>
                  <a:pt x="7847" y="14441"/>
                </a:cubicBezTo>
                <a:cubicBezTo>
                  <a:pt x="7276" y="14144"/>
                  <a:pt x="6692" y="13846"/>
                  <a:pt x="6121" y="13572"/>
                </a:cubicBezTo>
                <a:cubicBezTo>
                  <a:pt x="5549" y="13310"/>
                  <a:pt x="4966" y="13048"/>
                  <a:pt x="4335" y="12953"/>
                </a:cubicBezTo>
                <a:cubicBezTo>
                  <a:pt x="4216" y="12929"/>
                  <a:pt x="4097" y="12870"/>
                  <a:pt x="3918" y="12810"/>
                </a:cubicBezTo>
                <a:cubicBezTo>
                  <a:pt x="4019" y="12739"/>
                  <a:pt x="4109" y="12718"/>
                  <a:pt x="4189" y="12718"/>
                </a:cubicBezTo>
                <a:close/>
                <a:moveTo>
                  <a:pt x="9657" y="10762"/>
                </a:moveTo>
                <a:cubicBezTo>
                  <a:pt x="9800" y="10893"/>
                  <a:pt x="9943" y="11012"/>
                  <a:pt x="10074" y="11143"/>
                </a:cubicBezTo>
                <a:cubicBezTo>
                  <a:pt x="10907" y="12000"/>
                  <a:pt x="11693" y="12870"/>
                  <a:pt x="12538" y="13691"/>
                </a:cubicBezTo>
                <a:cubicBezTo>
                  <a:pt x="13491" y="14620"/>
                  <a:pt x="14288" y="15668"/>
                  <a:pt x="14860" y="16858"/>
                </a:cubicBezTo>
                <a:cubicBezTo>
                  <a:pt x="14991" y="17120"/>
                  <a:pt x="15134" y="17358"/>
                  <a:pt x="15265" y="17608"/>
                </a:cubicBezTo>
                <a:cubicBezTo>
                  <a:pt x="15312" y="17680"/>
                  <a:pt x="15312" y="17775"/>
                  <a:pt x="15348" y="17858"/>
                </a:cubicBezTo>
                <a:cubicBezTo>
                  <a:pt x="15265" y="17811"/>
                  <a:pt x="15181" y="17787"/>
                  <a:pt x="15146" y="17715"/>
                </a:cubicBezTo>
                <a:cubicBezTo>
                  <a:pt x="14979" y="17513"/>
                  <a:pt x="14824" y="17322"/>
                  <a:pt x="14669" y="17120"/>
                </a:cubicBezTo>
                <a:cubicBezTo>
                  <a:pt x="14431" y="16775"/>
                  <a:pt x="14086" y="16644"/>
                  <a:pt x="13669" y="16620"/>
                </a:cubicBezTo>
                <a:lnTo>
                  <a:pt x="13634" y="16668"/>
                </a:lnTo>
                <a:cubicBezTo>
                  <a:pt x="13669" y="16739"/>
                  <a:pt x="13705" y="16822"/>
                  <a:pt x="13765" y="16858"/>
                </a:cubicBezTo>
                <a:cubicBezTo>
                  <a:pt x="14658" y="17596"/>
                  <a:pt x="15431" y="18442"/>
                  <a:pt x="16039" y="19418"/>
                </a:cubicBezTo>
                <a:cubicBezTo>
                  <a:pt x="16051" y="19442"/>
                  <a:pt x="16039" y="19466"/>
                  <a:pt x="16039" y="19573"/>
                </a:cubicBezTo>
                <a:cubicBezTo>
                  <a:pt x="15777" y="19299"/>
                  <a:pt x="15551" y="19061"/>
                  <a:pt x="15324" y="18823"/>
                </a:cubicBezTo>
                <a:cubicBezTo>
                  <a:pt x="14681" y="18132"/>
                  <a:pt x="14086" y="17394"/>
                  <a:pt x="13336" y="16822"/>
                </a:cubicBezTo>
                <a:cubicBezTo>
                  <a:pt x="11979" y="15787"/>
                  <a:pt x="10609" y="14834"/>
                  <a:pt x="9050" y="14155"/>
                </a:cubicBezTo>
                <a:cubicBezTo>
                  <a:pt x="8538" y="13929"/>
                  <a:pt x="8038" y="13691"/>
                  <a:pt x="7561" y="13429"/>
                </a:cubicBezTo>
                <a:cubicBezTo>
                  <a:pt x="7026" y="13132"/>
                  <a:pt x="6442" y="12929"/>
                  <a:pt x="5883" y="12739"/>
                </a:cubicBezTo>
                <a:cubicBezTo>
                  <a:pt x="5633" y="12667"/>
                  <a:pt x="5442" y="12548"/>
                  <a:pt x="5287" y="12322"/>
                </a:cubicBezTo>
                <a:cubicBezTo>
                  <a:pt x="6716" y="11655"/>
                  <a:pt x="8157" y="11167"/>
                  <a:pt x="9657" y="10762"/>
                </a:cubicBezTo>
                <a:close/>
                <a:moveTo>
                  <a:pt x="44463" y="19594"/>
                </a:moveTo>
                <a:cubicBezTo>
                  <a:pt x="44454" y="19595"/>
                  <a:pt x="44444" y="19596"/>
                  <a:pt x="44435" y="19597"/>
                </a:cubicBezTo>
                <a:lnTo>
                  <a:pt x="44435" y="19608"/>
                </a:lnTo>
                <a:cubicBezTo>
                  <a:pt x="44445" y="19604"/>
                  <a:pt x="44454" y="19599"/>
                  <a:pt x="44463" y="19594"/>
                </a:cubicBezTo>
                <a:close/>
                <a:moveTo>
                  <a:pt x="38303" y="463"/>
                </a:moveTo>
                <a:cubicBezTo>
                  <a:pt x="38101" y="987"/>
                  <a:pt x="37791" y="1178"/>
                  <a:pt x="37315" y="1249"/>
                </a:cubicBezTo>
                <a:cubicBezTo>
                  <a:pt x="36637" y="1356"/>
                  <a:pt x="35982" y="1535"/>
                  <a:pt x="35374" y="1821"/>
                </a:cubicBezTo>
                <a:cubicBezTo>
                  <a:pt x="34708" y="2130"/>
                  <a:pt x="33958" y="2261"/>
                  <a:pt x="33243" y="2440"/>
                </a:cubicBezTo>
                <a:cubicBezTo>
                  <a:pt x="32850" y="2547"/>
                  <a:pt x="32434" y="2618"/>
                  <a:pt x="32029" y="2737"/>
                </a:cubicBezTo>
                <a:cubicBezTo>
                  <a:pt x="31207" y="2987"/>
                  <a:pt x="30374" y="3249"/>
                  <a:pt x="29552" y="3511"/>
                </a:cubicBezTo>
                <a:cubicBezTo>
                  <a:pt x="29374" y="3571"/>
                  <a:pt x="29219" y="3678"/>
                  <a:pt x="29052" y="3761"/>
                </a:cubicBezTo>
                <a:cubicBezTo>
                  <a:pt x="29040" y="3761"/>
                  <a:pt x="29040" y="3797"/>
                  <a:pt x="29017" y="3797"/>
                </a:cubicBezTo>
                <a:cubicBezTo>
                  <a:pt x="28624" y="3928"/>
                  <a:pt x="28207" y="4059"/>
                  <a:pt x="27802" y="4202"/>
                </a:cubicBezTo>
                <a:cubicBezTo>
                  <a:pt x="27504" y="4285"/>
                  <a:pt x="27219" y="4404"/>
                  <a:pt x="26933" y="4511"/>
                </a:cubicBezTo>
                <a:cubicBezTo>
                  <a:pt x="26838" y="4535"/>
                  <a:pt x="26742" y="4642"/>
                  <a:pt x="26659" y="4654"/>
                </a:cubicBezTo>
                <a:cubicBezTo>
                  <a:pt x="26254" y="4702"/>
                  <a:pt x="25909" y="4857"/>
                  <a:pt x="25599" y="5107"/>
                </a:cubicBezTo>
                <a:cubicBezTo>
                  <a:pt x="25599" y="5107"/>
                  <a:pt x="25576" y="5119"/>
                  <a:pt x="25564" y="5119"/>
                </a:cubicBezTo>
                <a:cubicBezTo>
                  <a:pt x="25552" y="5118"/>
                  <a:pt x="25541" y="5118"/>
                  <a:pt x="25529" y="5118"/>
                </a:cubicBezTo>
                <a:cubicBezTo>
                  <a:pt x="25014" y="5118"/>
                  <a:pt x="24707" y="5631"/>
                  <a:pt x="24194" y="5654"/>
                </a:cubicBezTo>
                <a:cubicBezTo>
                  <a:pt x="24028" y="5666"/>
                  <a:pt x="23873" y="5785"/>
                  <a:pt x="23718" y="5881"/>
                </a:cubicBezTo>
                <a:cubicBezTo>
                  <a:pt x="23397" y="6071"/>
                  <a:pt x="23028" y="6202"/>
                  <a:pt x="22706" y="6404"/>
                </a:cubicBezTo>
                <a:cubicBezTo>
                  <a:pt x="22397" y="6595"/>
                  <a:pt x="22099" y="6785"/>
                  <a:pt x="21778" y="6952"/>
                </a:cubicBezTo>
                <a:cubicBezTo>
                  <a:pt x="21277" y="7155"/>
                  <a:pt x="20765" y="7369"/>
                  <a:pt x="20242" y="7631"/>
                </a:cubicBezTo>
                <a:cubicBezTo>
                  <a:pt x="20003" y="7762"/>
                  <a:pt x="19837" y="7964"/>
                  <a:pt x="19837" y="8286"/>
                </a:cubicBezTo>
                <a:cubicBezTo>
                  <a:pt x="19837" y="8536"/>
                  <a:pt x="19753" y="8810"/>
                  <a:pt x="19646" y="9036"/>
                </a:cubicBezTo>
                <a:cubicBezTo>
                  <a:pt x="19170" y="10024"/>
                  <a:pt x="18944" y="11107"/>
                  <a:pt x="18718" y="12167"/>
                </a:cubicBezTo>
                <a:cubicBezTo>
                  <a:pt x="18634" y="12572"/>
                  <a:pt x="18563" y="12977"/>
                  <a:pt x="18456" y="13358"/>
                </a:cubicBezTo>
                <a:cubicBezTo>
                  <a:pt x="18241" y="14167"/>
                  <a:pt x="18027" y="14953"/>
                  <a:pt x="17825" y="15763"/>
                </a:cubicBezTo>
                <a:cubicBezTo>
                  <a:pt x="17694" y="16310"/>
                  <a:pt x="17610" y="16870"/>
                  <a:pt x="17503" y="17430"/>
                </a:cubicBezTo>
                <a:cubicBezTo>
                  <a:pt x="17456" y="17644"/>
                  <a:pt x="17408" y="17858"/>
                  <a:pt x="17372" y="18061"/>
                </a:cubicBezTo>
                <a:cubicBezTo>
                  <a:pt x="17277" y="18525"/>
                  <a:pt x="17206" y="19001"/>
                  <a:pt x="17134" y="19466"/>
                </a:cubicBezTo>
                <a:cubicBezTo>
                  <a:pt x="17110" y="19513"/>
                  <a:pt x="17098" y="19537"/>
                  <a:pt x="17051" y="19644"/>
                </a:cubicBezTo>
                <a:cubicBezTo>
                  <a:pt x="16860" y="16715"/>
                  <a:pt x="16384" y="13882"/>
                  <a:pt x="16301" y="11024"/>
                </a:cubicBezTo>
                <a:lnTo>
                  <a:pt x="16301" y="11024"/>
                </a:lnTo>
                <a:cubicBezTo>
                  <a:pt x="16563" y="11750"/>
                  <a:pt x="16574" y="12512"/>
                  <a:pt x="16658" y="13262"/>
                </a:cubicBezTo>
                <a:cubicBezTo>
                  <a:pt x="16729" y="14155"/>
                  <a:pt x="16753" y="15048"/>
                  <a:pt x="16955" y="15918"/>
                </a:cubicBezTo>
                <a:cubicBezTo>
                  <a:pt x="17039" y="16322"/>
                  <a:pt x="17051" y="16751"/>
                  <a:pt x="17098" y="17168"/>
                </a:cubicBezTo>
                <a:cubicBezTo>
                  <a:pt x="17110" y="17382"/>
                  <a:pt x="17146" y="17573"/>
                  <a:pt x="17217" y="17787"/>
                </a:cubicBezTo>
                <a:cubicBezTo>
                  <a:pt x="17229" y="17549"/>
                  <a:pt x="17265" y="17322"/>
                  <a:pt x="17265" y="17084"/>
                </a:cubicBezTo>
                <a:cubicBezTo>
                  <a:pt x="17277" y="16203"/>
                  <a:pt x="17206" y="15334"/>
                  <a:pt x="17051" y="14453"/>
                </a:cubicBezTo>
                <a:cubicBezTo>
                  <a:pt x="16967" y="13858"/>
                  <a:pt x="16920" y="13251"/>
                  <a:pt x="16872" y="12631"/>
                </a:cubicBezTo>
                <a:cubicBezTo>
                  <a:pt x="16836" y="11953"/>
                  <a:pt x="16801" y="11286"/>
                  <a:pt x="16777" y="10595"/>
                </a:cubicBezTo>
                <a:cubicBezTo>
                  <a:pt x="16741" y="9595"/>
                  <a:pt x="16622" y="8619"/>
                  <a:pt x="16301" y="7678"/>
                </a:cubicBezTo>
                <a:cubicBezTo>
                  <a:pt x="16265" y="7595"/>
                  <a:pt x="16253" y="7488"/>
                  <a:pt x="16217" y="7357"/>
                </a:cubicBezTo>
                <a:cubicBezTo>
                  <a:pt x="16336" y="7274"/>
                  <a:pt x="16444" y="7190"/>
                  <a:pt x="16563" y="7143"/>
                </a:cubicBezTo>
                <a:cubicBezTo>
                  <a:pt x="17753" y="6655"/>
                  <a:pt x="18932" y="6166"/>
                  <a:pt x="20123" y="5690"/>
                </a:cubicBezTo>
                <a:cubicBezTo>
                  <a:pt x="20230" y="5654"/>
                  <a:pt x="20349" y="5666"/>
                  <a:pt x="20444" y="5654"/>
                </a:cubicBezTo>
                <a:lnTo>
                  <a:pt x="20444" y="5654"/>
                </a:lnTo>
                <a:cubicBezTo>
                  <a:pt x="20111" y="5809"/>
                  <a:pt x="19777" y="5988"/>
                  <a:pt x="19432" y="6131"/>
                </a:cubicBezTo>
                <a:cubicBezTo>
                  <a:pt x="18706" y="6464"/>
                  <a:pt x="17979" y="6785"/>
                  <a:pt x="17253" y="7143"/>
                </a:cubicBezTo>
                <a:cubicBezTo>
                  <a:pt x="17254" y="7143"/>
                  <a:pt x="17256" y="7143"/>
                  <a:pt x="17257" y="7143"/>
                </a:cubicBezTo>
                <a:cubicBezTo>
                  <a:pt x="17772" y="7143"/>
                  <a:pt x="23447" y="4974"/>
                  <a:pt x="24528" y="4380"/>
                </a:cubicBezTo>
                <a:cubicBezTo>
                  <a:pt x="24480" y="4309"/>
                  <a:pt x="24427" y="4285"/>
                  <a:pt x="24370" y="4285"/>
                </a:cubicBezTo>
                <a:cubicBezTo>
                  <a:pt x="24314" y="4285"/>
                  <a:pt x="24254" y="4309"/>
                  <a:pt x="24194" y="4333"/>
                </a:cubicBezTo>
                <a:lnTo>
                  <a:pt x="22730" y="4869"/>
                </a:lnTo>
                <a:cubicBezTo>
                  <a:pt x="22645" y="4890"/>
                  <a:pt x="22541" y="4892"/>
                  <a:pt x="22443" y="4909"/>
                </a:cubicBezTo>
                <a:lnTo>
                  <a:pt x="22443" y="4909"/>
                </a:lnTo>
                <a:cubicBezTo>
                  <a:pt x="22570" y="4828"/>
                  <a:pt x="22686" y="4736"/>
                  <a:pt x="22813" y="4678"/>
                </a:cubicBezTo>
                <a:cubicBezTo>
                  <a:pt x="23278" y="4499"/>
                  <a:pt x="23766" y="4392"/>
                  <a:pt x="24171" y="4142"/>
                </a:cubicBezTo>
                <a:cubicBezTo>
                  <a:pt x="24575" y="3880"/>
                  <a:pt x="25052" y="3904"/>
                  <a:pt x="25433" y="3642"/>
                </a:cubicBezTo>
                <a:cubicBezTo>
                  <a:pt x="25707" y="3464"/>
                  <a:pt x="26016" y="3368"/>
                  <a:pt x="26314" y="3261"/>
                </a:cubicBezTo>
                <a:cubicBezTo>
                  <a:pt x="26457" y="3214"/>
                  <a:pt x="26635" y="3202"/>
                  <a:pt x="26838" y="3166"/>
                </a:cubicBezTo>
                <a:cubicBezTo>
                  <a:pt x="26969" y="3011"/>
                  <a:pt x="27171" y="2964"/>
                  <a:pt x="27409" y="2928"/>
                </a:cubicBezTo>
                <a:cubicBezTo>
                  <a:pt x="27695" y="2904"/>
                  <a:pt x="27969" y="2749"/>
                  <a:pt x="28243" y="2654"/>
                </a:cubicBezTo>
                <a:cubicBezTo>
                  <a:pt x="28331" y="2610"/>
                  <a:pt x="28409" y="2546"/>
                  <a:pt x="28486" y="2546"/>
                </a:cubicBezTo>
                <a:cubicBezTo>
                  <a:pt x="28492" y="2546"/>
                  <a:pt x="28498" y="2546"/>
                  <a:pt x="28505" y="2547"/>
                </a:cubicBezTo>
                <a:cubicBezTo>
                  <a:pt x="28544" y="2554"/>
                  <a:pt x="28582" y="2557"/>
                  <a:pt x="28618" y="2557"/>
                </a:cubicBezTo>
                <a:cubicBezTo>
                  <a:pt x="28820" y="2557"/>
                  <a:pt x="28970" y="2452"/>
                  <a:pt x="29112" y="2321"/>
                </a:cubicBezTo>
                <a:cubicBezTo>
                  <a:pt x="29850" y="2309"/>
                  <a:pt x="30552" y="2094"/>
                  <a:pt x="31243" y="1844"/>
                </a:cubicBezTo>
                <a:cubicBezTo>
                  <a:pt x="31422" y="1785"/>
                  <a:pt x="31612" y="1773"/>
                  <a:pt x="31791" y="1737"/>
                </a:cubicBezTo>
                <a:cubicBezTo>
                  <a:pt x="31969" y="1713"/>
                  <a:pt x="32148" y="1713"/>
                  <a:pt x="32315" y="1666"/>
                </a:cubicBezTo>
                <a:cubicBezTo>
                  <a:pt x="33065" y="1487"/>
                  <a:pt x="33815" y="1237"/>
                  <a:pt x="34541" y="951"/>
                </a:cubicBezTo>
                <a:cubicBezTo>
                  <a:pt x="34815" y="844"/>
                  <a:pt x="35089" y="820"/>
                  <a:pt x="35374" y="773"/>
                </a:cubicBezTo>
                <a:cubicBezTo>
                  <a:pt x="35946" y="690"/>
                  <a:pt x="36517" y="630"/>
                  <a:pt x="37101" y="547"/>
                </a:cubicBezTo>
                <a:cubicBezTo>
                  <a:pt x="37494" y="511"/>
                  <a:pt x="37875" y="511"/>
                  <a:pt x="38303" y="463"/>
                </a:cubicBezTo>
                <a:close/>
                <a:moveTo>
                  <a:pt x="4496" y="13611"/>
                </a:moveTo>
                <a:cubicBezTo>
                  <a:pt x="4732" y="13611"/>
                  <a:pt x="4930" y="13710"/>
                  <a:pt x="5121" y="13786"/>
                </a:cubicBezTo>
                <a:cubicBezTo>
                  <a:pt x="5656" y="13977"/>
                  <a:pt x="6180" y="14227"/>
                  <a:pt x="6692" y="14477"/>
                </a:cubicBezTo>
                <a:cubicBezTo>
                  <a:pt x="7264" y="14763"/>
                  <a:pt x="7811" y="15096"/>
                  <a:pt x="8383" y="15370"/>
                </a:cubicBezTo>
                <a:cubicBezTo>
                  <a:pt x="9133" y="15763"/>
                  <a:pt x="9812" y="16239"/>
                  <a:pt x="10478" y="16739"/>
                </a:cubicBezTo>
                <a:cubicBezTo>
                  <a:pt x="11491" y="17513"/>
                  <a:pt x="12503" y="18287"/>
                  <a:pt x="13515" y="19085"/>
                </a:cubicBezTo>
                <a:cubicBezTo>
                  <a:pt x="13836" y="19335"/>
                  <a:pt x="14169" y="19597"/>
                  <a:pt x="14479" y="19870"/>
                </a:cubicBezTo>
                <a:cubicBezTo>
                  <a:pt x="14539" y="19918"/>
                  <a:pt x="14574" y="20001"/>
                  <a:pt x="14610" y="20061"/>
                </a:cubicBezTo>
                <a:cubicBezTo>
                  <a:pt x="14527" y="20037"/>
                  <a:pt x="14419" y="20013"/>
                  <a:pt x="14372" y="19954"/>
                </a:cubicBezTo>
                <a:cubicBezTo>
                  <a:pt x="12336" y="18394"/>
                  <a:pt x="10288" y="16882"/>
                  <a:pt x="8145" y="15477"/>
                </a:cubicBezTo>
                <a:cubicBezTo>
                  <a:pt x="7252" y="14917"/>
                  <a:pt x="6335" y="14405"/>
                  <a:pt x="5359" y="14001"/>
                </a:cubicBezTo>
                <a:cubicBezTo>
                  <a:pt x="5025" y="13870"/>
                  <a:pt x="4692" y="13763"/>
                  <a:pt x="4311" y="13632"/>
                </a:cubicBezTo>
                <a:cubicBezTo>
                  <a:pt x="4375" y="13617"/>
                  <a:pt x="4437" y="13611"/>
                  <a:pt x="4496" y="13611"/>
                </a:cubicBezTo>
                <a:close/>
                <a:moveTo>
                  <a:pt x="3683" y="15105"/>
                </a:moveTo>
                <a:cubicBezTo>
                  <a:pt x="3870" y="15105"/>
                  <a:pt x="4035" y="15206"/>
                  <a:pt x="4192" y="15275"/>
                </a:cubicBezTo>
                <a:cubicBezTo>
                  <a:pt x="5645" y="15822"/>
                  <a:pt x="7014" y="16549"/>
                  <a:pt x="8347" y="17322"/>
                </a:cubicBezTo>
                <a:cubicBezTo>
                  <a:pt x="9169" y="17787"/>
                  <a:pt x="10026" y="18192"/>
                  <a:pt x="10859" y="18620"/>
                </a:cubicBezTo>
                <a:cubicBezTo>
                  <a:pt x="11729" y="19049"/>
                  <a:pt x="12610" y="19466"/>
                  <a:pt x="13384" y="20061"/>
                </a:cubicBezTo>
                <a:cubicBezTo>
                  <a:pt x="13374" y="20061"/>
                  <a:pt x="13365" y="20061"/>
                  <a:pt x="13356" y="20061"/>
                </a:cubicBezTo>
                <a:cubicBezTo>
                  <a:pt x="13049" y="20061"/>
                  <a:pt x="12817" y="19867"/>
                  <a:pt x="12562" y="19751"/>
                </a:cubicBezTo>
                <a:cubicBezTo>
                  <a:pt x="10776" y="18846"/>
                  <a:pt x="9014" y="17894"/>
                  <a:pt x="7228" y="16965"/>
                </a:cubicBezTo>
                <a:cubicBezTo>
                  <a:pt x="6026" y="16346"/>
                  <a:pt x="4787" y="15751"/>
                  <a:pt x="3561" y="15120"/>
                </a:cubicBezTo>
                <a:cubicBezTo>
                  <a:pt x="3603" y="15109"/>
                  <a:pt x="3643" y="15105"/>
                  <a:pt x="3683" y="15105"/>
                </a:cubicBezTo>
                <a:close/>
                <a:moveTo>
                  <a:pt x="14610" y="20061"/>
                </a:moveTo>
                <a:lnTo>
                  <a:pt x="14610" y="20061"/>
                </a:lnTo>
                <a:cubicBezTo>
                  <a:pt x="14646" y="20073"/>
                  <a:pt x="14669" y="20097"/>
                  <a:pt x="14729" y="20109"/>
                </a:cubicBezTo>
                <a:lnTo>
                  <a:pt x="14669" y="20168"/>
                </a:lnTo>
                <a:cubicBezTo>
                  <a:pt x="14646" y="20120"/>
                  <a:pt x="14634" y="20097"/>
                  <a:pt x="14610" y="20061"/>
                </a:cubicBezTo>
                <a:close/>
                <a:moveTo>
                  <a:pt x="2085" y="15751"/>
                </a:moveTo>
                <a:cubicBezTo>
                  <a:pt x="2537" y="15929"/>
                  <a:pt x="2989" y="16072"/>
                  <a:pt x="3418" y="16239"/>
                </a:cubicBezTo>
                <a:cubicBezTo>
                  <a:pt x="4609" y="16703"/>
                  <a:pt x="5728" y="17311"/>
                  <a:pt x="6847" y="17918"/>
                </a:cubicBezTo>
                <a:cubicBezTo>
                  <a:pt x="6919" y="17965"/>
                  <a:pt x="6978" y="18037"/>
                  <a:pt x="7049" y="18096"/>
                </a:cubicBezTo>
                <a:cubicBezTo>
                  <a:pt x="7288" y="18204"/>
                  <a:pt x="7526" y="18311"/>
                  <a:pt x="7764" y="18430"/>
                </a:cubicBezTo>
                <a:cubicBezTo>
                  <a:pt x="8657" y="18882"/>
                  <a:pt x="9550" y="19358"/>
                  <a:pt x="10443" y="19835"/>
                </a:cubicBezTo>
                <a:cubicBezTo>
                  <a:pt x="10544" y="19880"/>
                  <a:pt x="10603" y="19978"/>
                  <a:pt x="10679" y="20049"/>
                </a:cubicBezTo>
                <a:lnTo>
                  <a:pt x="10679" y="20049"/>
                </a:lnTo>
                <a:cubicBezTo>
                  <a:pt x="10650" y="20049"/>
                  <a:pt x="10618" y="20052"/>
                  <a:pt x="10586" y="20052"/>
                </a:cubicBezTo>
                <a:cubicBezTo>
                  <a:pt x="10553" y="20052"/>
                  <a:pt x="10520" y="20049"/>
                  <a:pt x="10490" y="20037"/>
                </a:cubicBezTo>
                <a:cubicBezTo>
                  <a:pt x="9383" y="19454"/>
                  <a:pt x="8276" y="18870"/>
                  <a:pt x="7169" y="18275"/>
                </a:cubicBezTo>
                <a:cubicBezTo>
                  <a:pt x="7109" y="18227"/>
                  <a:pt x="7061" y="18168"/>
                  <a:pt x="7002" y="18108"/>
                </a:cubicBezTo>
                <a:cubicBezTo>
                  <a:pt x="6788" y="18013"/>
                  <a:pt x="6526" y="17930"/>
                  <a:pt x="6323" y="17799"/>
                </a:cubicBezTo>
                <a:cubicBezTo>
                  <a:pt x="5442" y="17275"/>
                  <a:pt x="4537" y="16834"/>
                  <a:pt x="3585" y="16465"/>
                </a:cubicBezTo>
                <a:cubicBezTo>
                  <a:pt x="3370" y="16382"/>
                  <a:pt x="3168" y="16346"/>
                  <a:pt x="2930" y="16346"/>
                </a:cubicBezTo>
                <a:cubicBezTo>
                  <a:pt x="3490" y="16596"/>
                  <a:pt x="4073" y="16846"/>
                  <a:pt x="4644" y="17132"/>
                </a:cubicBezTo>
                <a:cubicBezTo>
                  <a:pt x="5323" y="17477"/>
                  <a:pt x="5990" y="17846"/>
                  <a:pt x="6668" y="18204"/>
                </a:cubicBezTo>
                <a:cubicBezTo>
                  <a:pt x="6716" y="18227"/>
                  <a:pt x="6740" y="18311"/>
                  <a:pt x="6776" y="18346"/>
                </a:cubicBezTo>
                <a:cubicBezTo>
                  <a:pt x="6801" y="18346"/>
                  <a:pt x="6826" y="18346"/>
                  <a:pt x="6849" y="18346"/>
                </a:cubicBezTo>
                <a:cubicBezTo>
                  <a:pt x="6943" y="18346"/>
                  <a:pt x="7021" y="18359"/>
                  <a:pt x="7016" y="18491"/>
                </a:cubicBezTo>
                <a:lnTo>
                  <a:pt x="7016" y="18491"/>
                </a:lnTo>
                <a:cubicBezTo>
                  <a:pt x="6950" y="18448"/>
                  <a:pt x="6872" y="18397"/>
                  <a:pt x="6811" y="18346"/>
                </a:cubicBezTo>
                <a:cubicBezTo>
                  <a:pt x="6803" y="18347"/>
                  <a:pt x="6794" y="18347"/>
                  <a:pt x="6786" y="18347"/>
                </a:cubicBezTo>
                <a:cubicBezTo>
                  <a:pt x="6478" y="18347"/>
                  <a:pt x="6256" y="18141"/>
                  <a:pt x="5990" y="18037"/>
                </a:cubicBezTo>
                <a:cubicBezTo>
                  <a:pt x="5121" y="17680"/>
                  <a:pt x="4263" y="17299"/>
                  <a:pt x="3406" y="16918"/>
                </a:cubicBezTo>
                <a:cubicBezTo>
                  <a:pt x="3311" y="16894"/>
                  <a:pt x="3216" y="16906"/>
                  <a:pt x="3120" y="16894"/>
                </a:cubicBezTo>
                <a:lnTo>
                  <a:pt x="3120" y="16894"/>
                </a:lnTo>
                <a:cubicBezTo>
                  <a:pt x="3418" y="17061"/>
                  <a:pt x="3728" y="17203"/>
                  <a:pt x="4049" y="17358"/>
                </a:cubicBezTo>
                <a:cubicBezTo>
                  <a:pt x="4835" y="17703"/>
                  <a:pt x="5621" y="18049"/>
                  <a:pt x="6395" y="18418"/>
                </a:cubicBezTo>
                <a:cubicBezTo>
                  <a:pt x="7466" y="18930"/>
                  <a:pt x="8538" y="19454"/>
                  <a:pt x="9609" y="19978"/>
                </a:cubicBezTo>
                <a:cubicBezTo>
                  <a:pt x="9728" y="20037"/>
                  <a:pt x="9836" y="20073"/>
                  <a:pt x="9919" y="20192"/>
                </a:cubicBezTo>
                <a:cubicBezTo>
                  <a:pt x="9705" y="20132"/>
                  <a:pt x="9466" y="20109"/>
                  <a:pt x="9240" y="20013"/>
                </a:cubicBezTo>
                <a:cubicBezTo>
                  <a:pt x="8609" y="19775"/>
                  <a:pt x="8014" y="19513"/>
                  <a:pt x="7407" y="19239"/>
                </a:cubicBezTo>
                <a:cubicBezTo>
                  <a:pt x="6335" y="18787"/>
                  <a:pt x="5264" y="18323"/>
                  <a:pt x="4204" y="17858"/>
                </a:cubicBezTo>
                <a:cubicBezTo>
                  <a:pt x="3525" y="17561"/>
                  <a:pt x="2835" y="17251"/>
                  <a:pt x="2156" y="16918"/>
                </a:cubicBezTo>
                <a:cubicBezTo>
                  <a:pt x="2001" y="16846"/>
                  <a:pt x="1882" y="16715"/>
                  <a:pt x="1787" y="16572"/>
                </a:cubicBezTo>
                <a:cubicBezTo>
                  <a:pt x="1800" y="16572"/>
                  <a:pt x="1812" y="16572"/>
                  <a:pt x="1825" y="16572"/>
                </a:cubicBezTo>
                <a:cubicBezTo>
                  <a:pt x="2131" y="16572"/>
                  <a:pt x="2405" y="16707"/>
                  <a:pt x="2680" y="16787"/>
                </a:cubicBezTo>
                <a:cubicBezTo>
                  <a:pt x="2823" y="16834"/>
                  <a:pt x="2989" y="16858"/>
                  <a:pt x="3132" y="16906"/>
                </a:cubicBezTo>
                <a:cubicBezTo>
                  <a:pt x="3001" y="16822"/>
                  <a:pt x="2858" y="16727"/>
                  <a:pt x="2704" y="16656"/>
                </a:cubicBezTo>
                <a:cubicBezTo>
                  <a:pt x="2406" y="16525"/>
                  <a:pt x="2096" y="16406"/>
                  <a:pt x="1739" y="16251"/>
                </a:cubicBezTo>
                <a:cubicBezTo>
                  <a:pt x="1870" y="16060"/>
                  <a:pt x="1966" y="15906"/>
                  <a:pt x="2085" y="15751"/>
                </a:cubicBezTo>
                <a:close/>
                <a:moveTo>
                  <a:pt x="14812" y="20240"/>
                </a:moveTo>
                <a:lnTo>
                  <a:pt x="14812" y="20275"/>
                </a:lnTo>
                <a:lnTo>
                  <a:pt x="14777" y="20251"/>
                </a:lnTo>
                <a:lnTo>
                  <a:pt x="14812" y="20240"/>
                </a:lnTo>
                <a:close/>
                <a:moveTo>
                  <a:pt x="4823" y="13465"/>
                </a:moveTo>
                <a:lnTo>
                  <a:pt x="4823" y="13465"/>
                </a:lnTo>
                <a:cubicBezTo>
                  <a:pt x="4954" y="13501"/>
                  <a:pt x="5109" y="13513"/>
                  <a:pt x="5240" y="13524"/>
                </a:cubicBezTo>
                <a:cubicBezTo>
                  <a:pt x="5359" y="13584"/>
                  <a:pt x="5454" y="13632"/>
                  <a:pt x="5561" y="13691"/>
                </a:cubicBezTo>
                <a:cubicBezTo>
                  <a:pt x="5588" y="13689"/>
                  <a:pt x="5614" y="13687"/>
                  <a:pt x="5641" y="13687"/>
                </a:cubicBezTo>
                <a:cubicBezTo>
                  <a:pt x="5996" y="13687"/>
                  <a:pt x="6285" y="13904"/>
                  <a:pt x="6573" y="14048"/>
                </a:cubicBezTo>
                <a:cubicBezTo>
                  <a:pt x="7466" y="14477"/>
                  <a:pt x="8335" y="14941"/>
                  <a:pt x="9193" y="15406"/>
                </a:cubicBezTo>
                <a:cubicBezTo>
                  <a:pt x="9657" y="15644"/>
                  <a:pt x="10074" y="15965"/>
                  <a:pt x="10538" y="16215"/>
                </a:cubicBezTo>
                <a:cubicBezTo>
                  <a:pt x="11336" y="16668"/>
                  <a:pt x="12038" y="17203"/>
                  <a:pt x="12705" y="17823"/>
                </a:cubicBezTo>
                <a:cubicBezTo>
                  <a:pt x="13193" y="18275"/>
                  <a:pt x="13753" y="18632"/>
                  <a:pt x="14253" y="19061"/>
                </a:cubicBezTo>
                <a:cubicBezTo>
                  <a:pt x="14598" y="19358"/>
                  <a:pt x="14908" y="19704"/>
                  <a:pt x="15217" y="20037"/>
                </a:cubicBezTo>
                <a:cubicBezTo>
                  <a:pt x="15280" y="20100"/>
                  <a:pt x="15297" y="20200"/>
                  <a:pt x="15316" y="20280"/>
                </a:cubicBezTo>
                <a:lnTo>
                  <a:pt x="15316" y="20280"/>
                </a:lnTo>
                <a:cubicBezTo>
                  <a:pt x="14611" y="19601"/>
                  <a:pt x="13860" y="18969"/>
                  <a:pt x="13062" y="18382"/>
                </a:cubicBezTo>
                <a:cubicBezTo>
                  <a:pt x="12014" y="17596"/>
                  <a:pt x="10919" y="16799"/>
                  <a:pt x="9812" y="16072"/>
                </a:cubicBezTo>
                <a:cubicBezTo>
                  <a:pt x="9050" y="15572"/>
                  <a:pt x="8240" y="15132"/>
                  <a:pt x="7442" y="14691"/>
                </a:cubicBezTo>
                <a:cubicBezTo>
                  <a:pt x="6859" y="14382"/>
                  <a:pt x="6252" y="14108"/>
                  <a:pt x="5668" y="13810"/>
                </a:cubicBezTo>
                <a:cubicBezTo>
                  <a:pt x="5621" y="13798"/>
                  <a:pt x="5597" y="13739"/>
                  <a:pt x="5561" y="13703"/>
                </a:cubicBezTo>
                <a:cubicBezTo>
                  <a:pt x="5507" y="13703"/>
                  <a:pt x="5445" y="13717"/>
                  <a:pt x="5390" y="13717"/>
                </a:cubicBezTo>
                <a:cubicBezTo>
                  <a:pt x="5311" y="13717"/>
                  <a:pt x="5247" y="13688"/>
                  <a:pt x="5240" y="13548"/>
                </a:cubicBezTo>
                <a:cubicBezTo>
                  <a:pt x="5172" y="13553"/>
                  <a:pt x="5107" y="13565"/>
                  <a:pt x="5045" y="13565"/>
                </a:cubicBezTo>
                <a:cubicBezTo>
                  <a:pt x="4965" y="13565"/>
                  <a:pt x="4890" y="13545"/>
                  <a:pt x="4823" y="13465"/>
                </a:cubicBezTo>
                <a:close/>
                <a:moveTo>
                  <a:pt x="10791" y="20050"/>
                </a:moveTo>
                <a:cubicBezTo>
                  <a:pt x="10965" y="20050"/>
                  <a:pt x="11092" y="20158"/>
                  <a:pt x="11193" y="20299"/>
                </a:cubicBezTo>
                <a:cubicBezTo>
                  <a:pt x="11210" y="20297"/>
                  <a:pt x="11227" y="20296"/>
                  <a:pt x="11244" y="20296"/>
                </a:cubicBezTo>
                <a:cubicBezTo>
                  <a:pt x="11417" y="20296"/>
                  <a:pt x="11552" y="20401"/>
                  <a:pt x="11660" y="20537"/>
                </a:cubicBezTo>
                <a:lnTo>
                  <a:pt x="11660" y="20537"/>
                </a:lnTo>
                <a:cubicBezTo>
                  <a:pt x="11439" y="20535"/>
                  <a:pt x="11286" y="20452"/>
                  <a:pt x="11169" y="20287"/>
                </a:cubicBezTo>
                <a:cubicBezTo>
                  <a:pt x="11151" y="20289"/>
                  <a:pt x="11133" y="20290"/>
                  <a:pt x="11115" y="20290"/>
                </a:cubicBezTo>
                <a:cubicBezTo>
                  <a:pt x="10934" y="20290"/>
                  <a:pt x="10806" y="20184"/>
                  <a:pt x="10688" y="20057"/>
                </a:cubicBezTo>
                <a:lnTo>
                  <a:pt x="10688" y="20057"/>
                </a:lnTo>
                <a:cubicBezTo>
                  <a:pt x="10690" y="20058"/>
                  <a:pt x="10691" y="20060"/>
                  <a:pt x="10693" y="20061"/>
                </a:cubicBezTo>
                <a:cubicBezTo>
                  <a:pt x="10727" y="20054"/>
                  <a:pt x="10759" y="20050"/>
                  <a:pt x="10791" y="20050"/>
                </a:cubicBezTo>
                <a:close/>
                <a:moveTo>
                  <a:pt x="11694" y="20550"/>
                </a:moveTo>
                <a:cubicBezTo>
                  <a:pt x="11748" y="20555"/>
                  <a:pt x="11810" y="20573"/>
                  <a:pt x="11872" y="20573"/>
                </a:cubicBezTo>
                <a:cubicBezTo>
                  <a:pt x="11860" y="20585"/>
                  <a:pt x="11860" y="20609"/>
                  <a:pt x="11848" y="20632"/>
                </a:cubicBezTo>
                <a:lnTo>
                  <a:pt x="11694" y="20550"/>
                </a:lnTo>
                <a:close/>
                <a:moveTo>
                  <a:pt x="49765" y="12683"/>
                </a:moveTo>
                <a:cubicBezTo>
                  <a:pt x="50283" y="12683"/>
                  <a:pt x="50801" y="12698"/>
                  <a:pt x="51317" y="12727"/>
                </a:cubicBezTo>
                <a:cubicBezTo>
                  <a:pt x="51376" y="12727"/>
                  <a:pt x="51424" y="12727"/>
                  <a:pt x="51496" y="12798"/>
                </a:cubicBezTo>
                <a:cubicBezTo>
                  <a:pt x="51376" y="12858"/>
                  <a:pt x="51257" y="12917"/>
                  <a:pt x="51126" y="12965"/>
                </a:cubicBezTo>
                <a:cubicBezTo>
                  <a:pt x="50364" y="13239"/>
                  <a:pt x="49614" y="13536"/>
                  <a:pt x="48864" y="13834"/>
                </a:cubicBezTo>
                <a:cubicBezTo>
                  <a:pt x="48126" y="14120"/>
                  <a:pt x="47400" y="14405"/>
                  <a:pt x="46673" y="14703"/>
                </a:cubicBezTo>
                <a:cubicBezTo>
                  <a:pt x="46007" y="14977"/>
                  <a:pt x="45316" y="15251"/>
                  <a:pt x="44649" y="15525"/>
                </a:cubicBezTo>
                <a:cubicBezTo>
                  <a:pt x="43899" y="15822"/>
                  <a:pt x="43173" y="16120"/>
                  <a:pt x="42435" y="16418"/>
                </a:cubicBezTo>
                <a:cubicBezTo>
                  <a:pt x="41720" y="16703"/>
                  <a:pt x="41018" y="17001"/>
                  <a:pt x="40304" y="17299"/>
                </a:cubicBezTo>
                <a:cubicBezTo>
                  <a:pt x="39649" y="17561"/>
                  <a:pt x="38994" y="17823"/>
                  <a:pt x="38351" y="18096"/>
                </a:cubicBezTo>
                <a:cubicBezTo>
                  <a:pt x="37708" y="18358"/>
                  <a:pt x="37077" y="18620"/>
                  <a:pt x="36458" y="18930"/>
                </a:cubicBezTo>
                <a:cubicBezTo>
                  <a:pt x="35589" y="19358"/>
                  <a:pt x="34720" y="19859"/>
                  <a:pt x="33862" y="20311"/>
                </a:cubicBezTo>
                <a:cubicBezTo>
                  <a:pt x="33660" y="20418"/>
                  <a:pt x="33469" y="20549"/>
                  <a:pt x="33291" y="20656"/>
                </a:cubicBezTo>
                <a:cubicBezTo>
                  <a:pt x="31957" y="20347"/>
                  <a:pt x="30624" y="20109"/>
                  <a:pt x="29302" y="20049"/>
                </a:cubicBezTo>
                <a:cubicBezTo>
                  <a:pt x="28481" y="20013"/>
                  <a:pt x="27683" y="19918"/>
                  <a:pt x="26861" y="19870"/>
                </a:cubicBezTo>
                <a:cubicBezTo>
                  <a:pt x="26636" y="19857"/>
                  <a:pt x="26411" y="19851"/>
                  <a:pt x="26186" y="19851"/>
                </a:cubicBezTo>
                <a:cubicBezTo>
                  <a:pt x="25423" y="19851"/>
                  <a:pt x="24660" y="19921"/>
                  <a:pt x="23897" y="20013"/>
                </a:cubicBezTo>
                <a:cubicBezTo>
                  <a:pt x="23171" y="20109"/>
                  <a:pt x="22456" y="20228"/>
                  <a:pt x="21730" y="20335"/>
                </a:cubicBezTo>
                <a:cubicBezTo>
                  <a:pt x="21588" y="20352"/>
                  <a:pt x="21440" y="20383"/>
                  <a:pt x="21290" y="20383"/>
                </a:cubicBezTo>
                <a:cubicBezTo>
                  <a:pt x="21238" y="20383"/>
                  <a:pt x="21187" y="20380"/>
                  <a:pt x="21135" y="20370"/>
                </a:cubicBezTo>
                <a:cubicBezTo>
                  <a:pt x="21730" y="20109"/>
                  <a:pt x="22325" y="19859"/>
                  <a:pt x="22921" y="19597"/>
                </a:cubicBezTo>
                <a:cubicBezTo>
                  <a:pt x="23599" y="19323"/>
                  <a:pt x="24290" y="19025"/>
                  <a:pt x="24968" y="18739"/>
                </a:cubicBezTo>
                <a:cubicBezTo>
                  <a:pt x="25659" y="18454"/>
                  <a:pt x="26361" y="18168"/>
                  <a:pt x="27052" y="17870"/>
                </a:cubicBezTo>
                <a:cubicBezTo>
                  <a:pt x="27695" y="17608"/>
                  <a:pt x="28326" y="17334"/>
                  <a:pt x="28957" y="17072"/>
                </a:cubicBezTo>
                <a:cubicBezTo>
                  <a:pt x="29481" y="16858"/>
                  <a:pt x="30005" y="16668"/>
                  <a:pt x="30505" y="16465"/>
                </a:cubicBezTo>
                <a:cubicBezTo>
                  <a:pt x="30957" y="16263"/>
                  <a:pt x="31433" y="16120"/>
                  <a:pt x="31850" y="15882"/>
                </a:cubicBezTo>
                <a:cubicBezTo>
                  <a:pt x="32493" y="15513"/>
                  <a:pt x="33208" y="15406"/>
                  <a:pt x="33886" y="15215"/>
                </a:cubicBezTo>
                <a:cubicBezTo>
                  <a:pt x="34279" y="15108"/>
                  <a:pt x="34672" y="15013"/>
                  <a:pt x="35065" y="14917"/>
                </a:cubicBezTo>
                <a:cubicBezTo>
                  <a:pt x="36267" y="14584"/>
                  <a:pt x="37494" y="14394"/>
                  <a:pt x="38720" y="14191"/>
                </a:cubicBezTo>
                <a:cubicBezTo>
                  <a:pt x="39411" y="14096"/>
                  <a:pt x="40113" y="13929"/>
                  <a:pt x="40792" y="13798"/>
                </a:cubicBezTo>
                <a:cubicBezTo>
                  <a:pt x="41363" y="13691"/>
                  <a:pt x="41935" y="13584"/>
                  <a:pt x="42506" y="13489"/>
                </a:cubicBezTo>
                <a:cubicBezTo>
                  <a:pt x="42733" y="13441"/>
                  <a:pt x="42935" y="13382"/>
                  <a:pt x="43149" y="13346"/>
                </a:cubicBezTo>
                <a:cubicBezTo>
                  <a:pt x="44364" y="13167"/>
                  <a:pt x="45590" y="12977"/>
                  <a:pt x="46804" y="12846"/>
                </a:cubicBezTo>
                <a:cubicBezTo>
                  <a:pt x="47788" y="12736"/>
                  <a:pt x="48778" y="12683"/>
                  <a:pt x="49765" y="12683"/>
                </a:cubicBezTo>
                <a:close/>
                <a:moveTo>
                  <a:pt x="13886" y="20794"/>
                </a:moveTo>
                <a:lnTo>
                  <a:pt x="13886" y="20794"/>
                </a:lnTo>
                <a:cubicBezTo>
                  <a:pt x="13914" y="20808"/>
                  <a:pt x="13934" y="20816"/>
                  <a:pt x="13925" y="20816"/>
                </a:cubicBezTo>
                <a:cubicBezTo>
                  <a:pt x="13921" y="20816"/>
                  <a:pt x="13912" y="20814"/>
                  <a:pt x="13896" y="20811"/>
                </a:cubicBezTo>
                <a:lnTo>
                  <a:pt x="13896" y="20811"/>
                </a:lnTo>
                <a:cubicBezTo>
                  <a:pt x="13892" y="20806"/>
                  <a:pt x="13889" y="20801"/>
                  <a:pt x="13886" y="20794"/>
                </a:cubicBezTo>
                <a:close/>
                <a:moveTo>
                  <a:pt x="13896" y="20811"/>
                </a:moveTo>
                <a:cubicBezTo>
                  <a:pt x="13908" y="20823"/>
                  <a:pt x="13912" y="20829"/>
                  <a:pt x="13911" y="20829"/>
                </a:cubicBezTo>
                <a:cubicBezTo>
                  <a:pt x="13910" y="20829"/>
                  <a:pt x="13903" y="20822"/>
                  <a:pt x="13896" y="20811"/>
                </a:cubicBezTo>
                <a:close/>
                <a:moveTo>
                  <a:pt x="46876" y="6547"/>
                </a:moveTo>
                <a:cubicBezTo>
                  <a:pt x="46900" y="6559"/>
                  <a:pt x="46900" y="6595"/>
                  <a:pt x="46912" y="6607"/>
                </a:cubicBezTo>
                <a:cubicBezTo>
                  <a:pt x="46638" y="6774"/>
                  <a:pt x="46376" y="6928"/>
                  <a:pt x="46078" y="7083"/>
                </a:cubicBezTo>
                <a:cubicBezTo>
                  <a:pt x="44578" y="7869"/>
                  <a:pt x="43066" y="8655"/>
                  <a:pt x="41637" y="9583"/>
                </a:cubicBezTo>
                <a:cubicBezTo>
                  <a:pt x="40423" y="10357"/>
                  <a:pt x="39232" y="11179"/>
                  <a:pt x="38065" y="12024"/>
                </a:cubicBezTo>
                <a:cubicBezTo>
                  <a:pt x="37256" y="12620"/>
                  <a:pt x="36553" y="13322"/>
                  <a:pt x="35982" y="14167"/>
                </a:cubicBezTo>
                <a:cubicBezTo>
                  <a:pt x="35351" y="14346"/>
                  <a:pt x="34672" y="14513"/>
                  <a:pt x="34041" y="14703"/>
                </a:cubicBezTo>
                <a:cubicBezTo>
                  <a:pt x="33517" y="14870"/>
                  <a:pt x="32993" y="15060"/>
                  <a:pt x="32469" y="15251"/>
                </a:cubicBezTo>
                <a:cubicBezTo>
                  <a:pt x="31457" y="15644"/>
                  <a:pt x="30469" y="16037"/>
                  <a:pt x="29457" y="16430"/>
                </a:cubicBezTo>
                <a:cubicBezTo>
                  <a:pt x="28659" y="16739"/>
                  <a:pt x="27874" y="17072"/>
                  <a:pt x="27052" y="17311"/>
                </a:cubicBezTo>
                <a:cubicBezTo>
                  <a:pt x="26361" y="17513"/>
                  <a:pt x="25730" y="17870"/>
                  <a:pt x="25076" y="18204"/>
                </a:cubicBezTo>
                <a:cubicBezTo>
                  <a:pt x="24599" y="18442"/>
                  <a:pt x="24123" y="18644"/>
                  <a:pt x="23635" y="18846"/>
                </a:cubicBezTo>
                <a:cubicBezTo>
                  <a:pt x="23099" y="19049"/>
                  <a:pt x="22551" y="19239"/>
                  <a:pt x="22016" y="19454"/>
                </a:cubicBezTo>
                <a:cubicBezTo>
                  <a:pt x="21075" y="19811"/>
                  <a:pt x="20123" y="20180"/>
                  <a:pt x="19182" y="20549"/>
                </a:cubicBezTo>
                <a:cubicBezTo>
                  <a:pt x="18991" y="20632"/>
                  <a:pt x="18813" y="20716"/>
                  <a:pt x="18527" y="20835"/>
                </a:cubicBezTo>
                <a:cubicBezTo>
                  <a:pt x="19051" y="20073"/>
                  <a:pt x="19551" y="19442"/>
                  <a:pt x="20146" y="18870"/>
                </a:cubicBezTo>
                <a:cubicBezTo>
                  <a:pt x="21277" y="17799"/>
                  <a:pt x="22432" y="16727"/>
                  <a:pt x="23587" y="15691"/>
                </a:cubicBezTo>
                <a:cubicBezTo>
                  <a:pt x="24575" y="14810"/>
                  <a:pt x="25564" y="13977"/>
                  <a:pt x="26564" y="13132"/>
                </a:cubicBezTo>
                <a:cubicBezTo>
                  <a:pt x="26695" y="13012"/>
                  <a:pt x="26873" y="12929"/>
                  <a:pt x="27028" y="12810"/>
                </a:cubicBezTo>
                <a:cubicBezTo>
                  <a:pt x="27231" y="12667"/>
                  <a:pt x="27457" y="12500"/>
                  <a:pt x="27635" y="12310"/>
                </a:cubicBezTo>
                <a:cubicBezTo>
                  <a:pt x="27945" y="11965"/>
                  <a:pt x="28362" y="11905"/>
                  <a:pt x="28766" y="11786"/>
                </a:cubicBezTo>
                <a:cubicBezTo>
                  <a:pt x="29136" y="11679"/>
                  <a:pt x="29528" y="11608"/>
                  <a:pt x="29898" y="11477"/>
                </a:cubicBezTo>
                <a:cubicBezTo>
                  <a:pt x="30719" y="11191"/>
                  <a:pt x="31505" y="10893"/>
                  <a:pt x="32315" y="10607"/>
                </a:cubicBezTo>
                <a:cubicBezTo>
                  <a:pt x="32624" y="10488"/>
                  <a:pt x="32934" y="10369"/>
                  <a:pt x="33291" y="10369"/>
                </a:cubicBezTo>
                <a:cubicBezTo>
                  <a:pt x="33708" y="10369"/>
                  <a:pt x="34100" y="10179"/>
                  <a:pt x="34481" y="10012"/>
                </a:cubicBezTo>
                <a:cubicBezTo>
                  <a:pt x="35446" y="9619"/>
                  <a:pt x="36482" y="9357"/>
                  <a:pt x="37494" y="9048"/>
                </a:cubicBezTo>
                <a:cubicBezTo>
                  <a:pt x="38280" y="8798"/>
                  <a:pt x="39042" y="8500"/>
                  <a:pt x="39815" y="8202"/>
                </a:cubicBezTo>
                <a:cubicBezTo>
                  <a:pt x="40673" y="7857"/>
                  <a:pt x="41554" y="7536"/>
                  <a:pt x="42459" y="7333"/>
                </a:cubicBezTo>
                <a:cubicBezTo>
                  <a:pt x="43042" y="7202"/>
                  <a:pt x="43602" y="7059"/>
                  <a:pt x="44173" y="6952"/>
                </a:cubicBezTo>
                <a:cubicBezTo>
                  <a:pt x="44899" y="6821"/>
                  <a:pt x="45626" y="6714"/>
                  <a:pt x="46376" y="6607"/>
                </a:cubicBezTo>
                <a:cubicBezTo>
                  <a:pt x="46543" y="6595"/>
                  <a:pt x="46721" y="6559"/>
                  <a:pt x="46876" y="6547"/>
                </a:cubicBezTo>
                <a:close/>
                <a:moveTo>
                  <a:pt x="11991" y="20716"/>
                </a:moveTo>
                <a:cubicBezTo>
                  <a:pt x="12050" y="20751"/>
                  <a:pt x="12098" y="20775"/>
                  <a:pt x="12157" y="20811"/>
                </a:cubicBezTo>
                <a:cubicBezTo>
                  <a:pt x="12217" y="20811"/>
                  <a:pt x="12276" y="20823"/>
                  <a:pt x="12348" y="20823"/>
                </a:cubicBezTo>
                <a:cubicBezTo>
                  <a:pt x="12336" y="20835"/>
                  <a:pt x="12336" y="20871"/>
                  <a:pt x="12324" y="20882"/>
                </a:cubicBezTo>
                <a:cubicBezTo>
                  <a:pt x="12264" y="20847"/>
                  <a:pt x="12217" y="20823"/>
                  <a:pt x="12157" y="20811"/>
                </a:cubicBezTo>
                <a:cubicBezTo>
                  <a:pt x="12098" y="20787"/>
                  <a:pt x="12038" y="20787"/>
                  <a:pt x="11967" y="20775"/>
                </a:cubicBezTo>
                <a:cubicBezTo>
                  <a:pt x="11979" y="20763"/>
                  <a:pt x="11979" y="20728"/>
                  <a:pt x="11991" y="20716"/>
                </a:cubicBezTo>
                <a:close/>
                <a:moveTo>
                  <a:pt x="14074" y="20966"/>
                </a:moveTo>
                <a:cubicBezTo>
                  <a:pt x="14110" y="20990"/>
                  <a:pt x="14134" y="20990"/>
                  <a:pt x="14169" y="20990"/>
                </a:cubicBezTo>
                <a:lnTo>
                  <a:pt x="14169" y="21013"/>
                </a:lnTo>
                <a:cubicBezTo>
                  <a:pt x="14134" y="21002"/>
                  <a:pt x="14110" y="21002"/>
                  <a:pt x="14074" y="21002"/>
                </a:cubicBezTo>
                <a:lnTo>
                  <a:pt x="14074" y="20966"/>
                </a:lnTo>
                <a:close/>
                <a:moveTo>
                  <a:pt x="12491" y="20966"/>
                </a:moveTo>
                <a:cubicBezTo>
                  <a:pt x="12550" y="21002"/>
                  <a:pt x="12586" y="21013"/>
                  <a:pt x="12645" y="21049"/>
                </a:cubicBezTo>
                <a:cubicBezTo>
                  <a:pt x="12586" y="21025"/>
                  <a:pt x="12526" y="21025"/>
                  <a:pt x="12467" y="21025"/>
                </a:cubicBezTo>
                <a:cubicBezTo>
                  <a:pt x="12467" y="21013"/>
                  <a:pt x="12491" y="20990"/>
                  <a:pt x="12491" y="20966"/>
                </a:cubicBezTo>
                <a:close/>
                <a:moveTo>
                  <a:pt x="45170" y="20898"/>
                </a:moveTo>
                <a:lnTo>
                  <a:pt x="45170" y="20898"/>
                </a:lnTo>
                <a:cubicBezTo>
                  <a:pt x="45140" y="21026"/>
                  <a:pt x="45062" y="21047"/>
                  <a:pt x="44975" y="21047"/>
                </a:cubicBezTo>
                <a:cubicBezTo>
                  <a:pt x="44931" y="21047"/>
                  <a:pt x="44884" y="21042"/>
                  <a:pt x="44840" y="21042"/>
                </a:cubicBezTo>
                <a:cubicBezTo>
                  <a:pt x="44815" y="21042"/>
                  <a:pt x="44791" y="21044"/>
                  <a:pt x="44768" y="21049"/>
                </a:cubicBezTo>
                <a:cubicBezTo>
                  <a:pt x="44899" y="21002"/>
                  <a:pt x="45030" y="20942"/>
                  <a:pt x="45149" y="20906"/>
                </a:cubicBezTo>
                <a:cubicBezTo>
                  <a:pt x="45156" y="20904"/>
                  <a:pt x="45163" y="20901"/>
                  <a:pt x="45170" y="20898"/>
                </a:cubicBezTo>
                <a:close/>
                <a:moveTo>
                  <a:pt x="14336" y="21073"/>
                </a:moveTo>
                <a:lnTo>
                  <a:pt x="14312" y="21109"/>
                </a:lnTo>
                <a:lnTo>
                  <a:pt x="14300" y="21073"/>
                </a:lnTo>
                <a:close/>
                <a:moveTo>
                  <a:pt x="12645" y="21049"/>
                </a:moveTo>
                <a:cubicBezTo>
                  <a:pt x="12705" y="21061"/>
                  <a:pt x="12764" y="21061"/>
                  <a:pt x="12848" y="21085"/>
                </a:cubicBezTo>
                <a:cubicBezTo>
                  <a:pt x="12824" y="21109"/>
                  <a:pt x="12824" y="21121"/>
                  <a:pt x="12812" y="21132"/>
                </a:cubicBezTo>
                <a:cubicBezTo>
                  <a:pt x="12753" y="21085"/>
                  <a:pt x="12705" y="21061"/>
                  <a:pt x="12645" y="21049"/>
                </a:cubicBezTo>
                <a:close/>
                <a:moveTo>
                  <a:pt x="44768" y="21049"/>
                </a:moveTo>
                <a:cubicBezTo>
                  <a:pt x="44673" y="21073"/>
                  <a:pt x="44602" y="21121"/>
                  <a:pt x="44530" y="21144"/>
                </a:cubicBezTo>
                <a:cubicBezTo>
                  <a:pt x="44518" y="21132"/>
                  <a:pt x="44518" y="21097"/>
                  <a:pt x="44495" y="21073"/>
                </a:cubicBezTo>
                <a:cubicBezTo>
                  <a:pt x="44590" y="21073"/>
                  <a:pt x="44673" y="21061"/>
                  <a:pt x="44768" y="21049"/>
                </a:cubicBezTo>
                <a:close/>
                <a:moveTo>
                  <a:pt x="3370" y="13632"/>
                </a:moveTo>
                <a:cubicBezTo>
                  <a:pt x="3573" y="13679"/>
                  <a:pt x="3751" y="13679"/>
                  <a:pt x="3906" y="13739"/>
                </a:cubicBezTo>
                <a:cubicBezTo>
                  <a:pt x="5097" y="14144"/>
                  <a:pt x="6252" y="14644"/>
                  <a:pt x="7335" y="15287"/>
                </a:cubicBezTo>
                <a:cubicBezTo>
                  <a:pt x="8669" y="16072"/>
                  <a:pt x="9919" y="17025"/>
                  <a:pt x="11193" y="17930"/>
                </a:cubicBezTo>
                <a:cubicBezTo>
                  <a:pt x="12300" y="18727"/>
                  <a:pt x="13396" y="19525"/>
                  <a:pt x="14491" y="20335"/>
                </a:cubicBezTo>
                <a:cubicBezTo>
                  <a:pt x="14824" y="20585"/>
                  <a:pt x="15134" y="20847"/>
                  <a:pt x="15443" y="21109"/>
                </a:cubicBezTo>
                <a:cubicBezTo>
                  <a:pt x="15431" y="21132"/>
                  <a:pt x="15420" y="21144"/>
                  <a:pt x="15408" y="21180"/>
                </a:cubicBezTo>
                <a:cubicBezTo>
                  <a:pt x="15146" y="21025"/>
                  <a:pt x="14896" y="20894"/>
                  <a:pt x="14658" y="20728"/>
                </a:cubicBezTo>
                <a:cubicBezTo>
                  <a:pt x="13241" y="19775"/>
                  <a:pt x="11919" y="18739"/>
                  <a:pt x="10562" y="17715"/>
                </a:cubicBezTo>
                <a:cubicBezTo>
                  <a:pt x="9645" y="17013"/>
                  <a:pt x="8669" y="16370"/>
                  <a:pt x="7716" y="15715"/>
                </a:cubicBezTo>
                <a:cubicBezTo>
                  <a:pt x="7669" y="15668"/>
                  <a:pt x="7573" y="15668"/>
                  <a:pt x="7502" y="15656"/>
                </a:cubicBezTo>
                <a:lnTo>
                  <a:pt x="7502" y="15656"/>
                </a:lnTo>
                <a:cubicBezTo>
                  <a:pt x="7573" y="15727"/>
                  <a:pt x="7645" y="15810"/>
                  <a:pt x="7716" y="15894"/>
                </a:cubicBezTo>
                <a:cubicBezTo>
                  <a:pt x="7762" y="15950"/>
                  <a:pt x="7796" y="16007"/>
                  <a:pt x="7820" y="16064"/>
                </a:cubicBezTo>
                <a:lnTo>
                  <a:pt x="7820" y="16064"/>
                </a:lnTo>
                <a:cubicBezTo>
                  <a:pt x="7535" y="15915"/>
                  <a:pt x="7251" y="15755"/>
                  <a:pt x="6966" y="15584"/>
                </a:cubicBezTo>
                <a:cubicBezTo>
                  <a:pt x="6907" y="15548"/>
                  <a:pt x="6859" y="15477"/>
                  <a:pt x="6799" y="15429"/>
                </a:cubicBezTo>
                <a:cubicBezTo>
                  <a:pt x="6561" y="15334"/>
                  <a:pt x="6335" y="15239"/>
                  <a:pt x="6109" y="15132"/>
                </a:cubicBezTo>
                <a:cubicBezTo>
                  <a:pt x="6015" y="15097"/>
                  <a:pt x="5921" y="15004"/>
                  <a:pt x="5816" y="14944"/>
                </a:cubicBezTo>
                <a:lnTo>
                  <a:pt x="5816" y="14944"/>
                </a:lnTo>
                <a:cubicBezTo>
                  <a:pt x="6190" y="15004"/>
                  <a:pt x="6529" y="15124"/>
                  <a:pt x="6788" y="15418"/>
                </a:cubicBezTo>
                <a:cubicBezTo>
                  <a:pt x="6930" y="15465"/>
                  <a:pt x="7073" y="15513"/>
                  <a:pt x="7216" y="15548"/>
                </a:cubicBezTo>
                <a:cubicBezTo>
                  <a:pt x="7323" y="15584"/>
                  <a:pt x="7419" y="15632"/>
                  <a:pt x="7526" y="15656"/>
                </a:cubicBezTo>
                <a:cubicBezTo>
                  <a:pt x="7442" y="15584"/>
                  <a:pt x="7371" y="15477"/>
                  <a:pt x="7264" y="15429"/>
                </a:cubicBezTo>
                <a:cubicBezTo>
                  <a:pt x="6657" y="15120"/>
                  <a:pt x="6026" y="14810"/>
                  <a:pt x="5418" y="14513"/>
                </a:cubicBezTo>
                <a:cubicBezTo>
                  <a:pt x="5312" y="14465"/>
                  <a:pt x="5194" y="14465"/>
                  <a:pt x="5076" y="14442"/>
                </a:cubicBezTo>
                <a:lnTo>
                  <a:pt x="5076" y="14442"/>
                </a:lnTo>
                <a:cubicBezTo>
                  <a:pt x="4933" y="14271"/>
                  <a:pt x="4723" y="14203"/>
                  <a:pt x="4513" y="14203"/>
                </a:cubicBezTo>
                <a:lnTo>
                  <a:pt x="4478" y="14179"/>
                </a:lnTo>
                <a:cubicBezTo>
                  <a:pt x="4412" y="14223"/>
                  <a:pt x="4325" y="14288"/>
                  <a:pt x="4256" y="14288"/>
                </a:cubicBezTo>
                <a:cubicBezTo>
                  <a:pt x="4250" y="14288"/>
                  <a:pt x="4245" y="14287"/>
                  <a:pt x="4240" y="14286"/>
                </a:cubicBezTo>
                <a:cubicBezTo>
                  <a:pt x="3906" y="14215"/>
                  <a:pt x="3597" y="14108"/>
                  <a:pt x="3239" y="14001"/>
                </a:cubicBezTo>
                <a:cubicBezTo>
                  <a:pt x="3287" y="13858"/>
                  <a:pt x="3335" y="13751"/>
                  <a:pt x="3370" y="13632"/>
                </a:cubicBezTo>
                <a:close/>
                <a:moveTo>
                  <a:pt x="15539" y="21228"/>
                </a:moveTo>
                <a:lnTo>
                  <a:pt x="15562" y="21240"/>
                </a:lnTo>
                <a:lnTo>
                  <a:pt x="15539" y="21252"/>
                </a:lnTo>
                <a:lnTo>
                  <a:pt x="15539" y="21228"/>
                </a:lnTo>
                <a:close/>
                <a:moveTo>
                  <a:pt x="12967" y="21204"/>
                </a:moveTo>
                <a:cubicBezTo>
                  <a:pt x="13026" y="21240"/>
                  <a:pt x="13086" y="21263"/>
                  <a:pt x="13145" y="21287"/>
                </a:cubicBezTo>
                <a:cubicBezTo>
                  <a:pt x="13062" y="21287"/>
                  <a:pt x="13003" y="21263"/>
                  <a:pt x="12943" y="21252"/>
                </a:cubicBezTo>
                <a:cubicBezTo>
                  <a:pt x="12943" y="21240"/>
                  <a:pt x="12967" y="21228"/>
                  <a:pt x="12967" y="21204"/>
                </a:cubicBezTo>
                <a:close/>
                <a:moveTo>
                  <a:pt x="2932" y="15050"/>
                </a:moveTo>
                <a:cubicBezTo>
                  <a:pt x="2958" y="15050"/>
                  <a:pt x="2982" y="15052"/>
                  <a:pt x="3001" y="15060"/>
                </a:cubicBezTo>
                <a:cubicBezTo>
                  <a:pt x="3680" y="15370"/>
                  <a:pt x="4347" y="15691"/>
                  <a:pt x="5014" y="16013"/>
                </a:cubicBezTo>
                <a:cubicBezTo>
                  <a:pt x="5776" y="16382"/>
                  <a:pt x="6526" y="16763"/>
                  <a:pt x="7288" y="17144"/>
                </a:cubicBezTo>
                <a:cubicBezTo>
                  <a:pt x="7942" y="17489"/>
                  <a:pt x="8585" y="17846"/>
                  <a:pt x="9240" y="18192"/>
                </a:cubicBezTo>
                <a:cubicBezTo>
                  <a:pt x="10086" y="18644"/>
                  <a:pt x="10955" y="19097"/>
                  <a:pt x="11800" y="19573"/>
                </a:cubicBezTo>
                <a:cubicBezTo>
                  <a:pt x="12503" y="19978"/>
                  <a:pt x="13181" y="20394"/>
                  <a:pt x="13872" y="20787"/>
                </a:cubicBezTo>
                <a:cubicBezTo>
                  <a:pt x="13872" y="20788"/>
                  <a:pt x="13873" y="20788"/>
                  <a:pt x="13874" y="20788"/>
                </a:cubicBezTo>
                <a:lnTo>
                  <a:pt x="13874" y="20788"/>
                </a:lnTo>
                <a:cubicBezTo>
                  <a:pt x="13857" y="20790"/>
                  <a:pt x="13840" y="20791"/>
                  <a:pt x="13824" y="20791"/>
                </a:cubicBezTo>
                <a:cubicBezTo>
                  <a:pt x="13550" y="20791"/>
                  <a:pt x="13379" y="20565"/>
                  <a:pt x="13145" y="20454"/>
                </a:cubicBezTo>
                <a:lnTo>
                  <a:pt x="11217" y="19513"/>
                </a:lnTo>
                <a:cubicBezTo>
                  <a:pt x="11193" y="19501"/>
                  <a:pt x="11145" y="19501"/>
                  <a:pt x="11014" y="19478"/>
                </a:cubicBezTo>
                <a:lnTo>
                  <a:pt x="11014" y="19478"/>
                </a:lnTo>
                <a:cubicBezTo>
                  <a:pt x="11205" y="19632"/>
                  <a:pt x="11336" y="19739"/>
                  <a:pt x="11479" y="19811"/>
                </a:cubicBezTo>
                <a:cubicBezTo>
                  <a:pt x="12229" y="20228"/>
                  <a:pt x="13003" y="20644"/>
                  <a:pt x="13765" y="21061"/>
                </a:cubicBezTo>
                <a:cubicBezTo>
                  <a:pt x="13866" y="21117"/>
                  <a:pt x="13935" y="21216"/>
                  <a:pt x="14023" y="21287"/>
                </a:cubicBezTo>
                <a:lnTo>
                  <a:pt x="14023" y="21287"/>
                </a:lnTo>
                <a:cubicBezTo>
                  <a:pt x="14009" y="21288"/>
                  <a:pt x="13995" y="21289"/>
                  <a:pt x="13982" y="21289"/>
                </a:cubicBezTo>
                <a:cubicBezTo>
                  <a:pt x="13684" y="21289"/>
                  <a:pt x="13467" y="21067"/>
                  <a:pt x="13217" y="20954"/>
                </a:cubicBezTo>
                <a:cubicBezTo>
                  <a:pt x="12419" y="20585"/>
                  <a:pt x="11633" y="20192"/>
                  <a:pt x="10848" y="19811"/>
                </a:cubicBezTo>
                <a:cubicBezTo>
                  <a:pt x="9978" y="19382"/>
                  <a:pt x="9133" y="18918"/>
                  <a:pt x="8276" y="18465"/>
                </a:cubicBezTo>
                <a:cubicBezTo>
                  <a:pt x="7097" y="17846"/>
                  <a:pt x="5918" y="17192"/>
                  <a:pt x="4728" y="16608"/>
                </a:cubicBezTo>
                <a:cubicBezTo>
                  <a:pt x="3906" y="16227"/>
                  <a:pt x="3073" y="15906"/>
                  <a:pt x="2204" y="15537"/>
                </a:cubicBezTo>
                <a:cubicBezTo>
                  <a:pt x="2275" y="15418"/>
                  <a:pt x="2358" y="15287"/>
                  <a:pt x="2454" y="15132"/>
                </a:cubicBezTo>
                <a:cubicBezTo>
                  <a:pt x="2680" y="15239"/>
                  <a:pt x="2882" y="15334"/>
                  <a:pt x="3085" y="15429"/>
                </a:cubicBezTo>
                <a:cubicBezTo>
                  <a:pt x="4406" y="16132"/>
                  <a:pt x="5716" y="16846"/>
                  <a:pt x="7038" y="17549"/>
                </a:cubicBezTo>
                <a:cubicBezTo>
                  <a:pt x="7514" y="17799"/>
                  <a:pt x="7990" y="18037"/>
                  <a:pt x="8466" y="18275"/>
                </a:cubicBezTo>
                <a:cubicBezTo>
                  <a:pt x="8533" y="18320"/>
                  <a:pt x="8632" y="18322"/>
                  <a:pt x="8722" y="18332"/>
                </a:cubicBezTo>
                <a:lnTo>
                  <a:pt x="8722" y="18332"/>
                </a:lnTo>
                <a:cubicBezTo>
                  <a:pt x="8637" y="18262"/>
                  <a:pt x="8579" y="18164"/>
                  <a:pt x="8478" y="18108"/>
                </a:cubicBezTo>
                <a:cubicBezTo>
                  <a:pt x="7395" y="17513"/>
                  <a:pt x="6311" y="16941"/>
                  <a:pt x="5204" y="16358"/>
                </a:cubicBezTo>
                <a:cubicBezTo>
                  <a:pt x="4406" y="15941"/>
                  <a:pt x="3585" y="15537"/>
                  <a:pt x="2763" y="15060"/>
                </a:cubicBezTo>
                <a:cubicBezTo>
                  <a:pt x="2819" y="15060"/>
                  <a:pt x="2880" y="15050"/>
                  <a:pt x="2932" y="15050"/>
                </a:cubicBezTo>
                <a:close/>
                <a:moveTo>
                  <a:pt x="13145" y="21287"/>
                </a:moveTo>
                <a:cubicBezTo>
                  <a:pt x="13181" y="21299"/>
                  <a:pt x="13265" y="21311"/>
                  <a:pt x="13324" y="21323"/>
                </a:cubicBezTo>
                <a:cubicBezTo>
                  <a:pt x="13324" y="21347"/>
                  <a:pt x="13300" y="21359"/>
                  <a:pt x="13300" y="21371"/>
                </a:cubicBezTo>
                <a:cubicBezTo>
                  <a:pt x="13241" y="21347"/>
                  <a:pt x="13181" y="21311"/>
                  <a:pt x="13145" y="21287"/>
                </a:cubicBezTo>
                <a:close/>
                <a:moveTo>
                  <a:pt x="44340" y="21180"/>
                </a:moveTo>
                <a:cubicBezTo>
                  <a:pt x="44340" y="21204"/>
                  <a:pt x="44352" y="21228"/>
                  <a:pt x="44352" y="21252"/>
                </a:cubicBezTo>
                <a:cubicBezTo>
                  <a:pt x="44173" y="21299"/>
                  <a:pt x="43983" y="21359"/>
                  <a:pt x="43780" y="21383"/>
                </a:cubicBezTo>
                <a:cubicBezTo>
                  <a:pt x="43780" y="21371"/>
                  <a:pt x="43768" y="21347"/>
                  <a:pt x="43768" y="21323"/>
                </a:cubicBezTo>
                <a:cubicBezTo>
                  <a:pt x="43864" y="21299"/>
                  <a:pt x="43947" y="21287"/>
                  <a:pt x="44042" y="21252"/>
                </a:cubicBezTo>
                <a:cubicBezTo>
                  <a:pt x="44137" y="21228"/>
                  <a:pt x="44233" y="21204"/>
                  <a:pt x="44340" y="21180"/>
                </a:cubicBezTo>
                <a:close/>
                <a:moveTo>
                  <a:pt x="13455" y="21466"/>
                </a:moveTo>
                <a:cubicBezTo>
                  <a:pt x="13515" y="21490"/>
                  <a:pt x="13574" y="21502"/>
                  <a:pt x="13634" y="21537"/>
                </a:cubicBezTo>
                <a:cubicBezTo>
                  <a:pt x="13681" y="21537"/>
                  <a:pt x="13741" y="21549"/>
                  <a:pt x="13777" y="21585"/>
                </a:cubicBezTo>
                <a:cubicBezTo>
                  <a:pt x="13777" y="21585"/>
                  <a:pt x="13765" y="21597"/>
                  <a:pt x="13765" y="21609"/>
                </a:cubicBezTo>
                <a:cubicBezTo>
                  <a:pt x="13717" y="21585"/>
                  <a:pt x="13669" y="21549"/>
                  <a:pt x="13634" y="21537"/>
                </a:cubicBezTo>
                <a:cubicBezTo>
                  <a:pt x="13574" y="21525"/>
                  <a:pt x="13503" y="21502"/>
                  <a:pt x="13431" y="21502"/>
                </a:cubicBezTo>
                <a:cubicBezTo>
                  <a:pt x="13431" y="21490"/>
                  <a:pt x="13455" y="21478"/>
                  <a:pt x="13455" y="21466"/>
                </a:cubicBezTo>
                <a:close/>
                <a:moveTo>
                  <a:pt x="14058" y="21308"/>
                </a:moveTo>
                <a:cubicBezTo>
                  <a:pt x="14241" y="21390"/>
                  <a:pt x="14414" y="21493"/>
                  <a:pt x="14598" y="21597"/>
                </a:cubicBezTo>
                <a:cubicBezTo>
                  <a:pt x="14610" y="21609"/>
                  <a:pt x="14598" y="21668"/>
                  <a:pt x="14598" y="21704"/>
                </a:cubicBezTo>
                <a:cubicBezTo>
                  <a:pt x="14418" y="21557"/>
                  <a:pt x="14248" y="21432"/>
                  <a:pt x="14058" y="21308"/>
                </a:cubicBezTo>
                <a:close/>
                <a:moveTo>
                  <a:pt x="14601" y="21704"/>
                </a:moveTo>
                <a:lnTo>
                  <a:pt x="14601" y="21704"/>
                </a:lnTo>
                <a:cubicBezTo>
                  <a:pt x="14606" y="21705"/>
                  <a:pt x="14617" y="21708"/>
                  <a:pt x="14634" y="21716"/>
                </a:cubicBezTo>
                <a:cubicBezTo>
                  <a:pt x="14612" y="21716"/>
                  <a:pt x="14610" y="21706"/>
                  <a:pt x="14601" y="21704"/>
                </a:cubicBezTo>
                <a:close/>
                <a:moveTo>
                  <a:pt x="13919" y="21716"/>
                </a:moveTo>
                <a:cubicBezTo>
                  <a:pt x="13931" y="21716"/>
                  <a:pt x="13943" y="21728"/>
                  <a:pt x="13979" y="21728"/>
                </a:cubicBezTo>
                <a:cubicBezTo>
                  <a:pt x="13967" y="21734"/>
                  <a:pt x="13958" y="21737"/>
                  <a:pt x="13951" y="21737"/>
                </a:cubicBezTo>
                <a:cubicBezTo>
                  <a:pt x="13943" y="21737"/>
                  <a:pt x="13937" y="21734"/>
                  <a:pt x="13931" y="21728"/>
                </a:cubicBezTo>
                <a:cubicBezTo>
                  <a:pt x="13919" y="21728"/>
                  <a:pt x="13919" y="21716"/>
                  <a:pt x="13919" y="21716"/>
                </a:cubicBezTo>
                <a:close/>
                <a:moveTo>
                  <a:pt x="51877" y="13108"/>
                </a:moveTo>
                <a:cubicBezTo>
                  <a:pt x="52531" y="13322"/>
                  <a:pt x="53115" y="13703"/>
                  <a:pt x="53770" y="14096"/>
                </a:cubicBezTo>
                <a:cubicBezTo>
                  <a:pt x="53448" y="14203"/>
                  <a:pt x="53210" y="14275"/>
                  <a:pt x="52948" y="14358"/>
                </a:cubicBezTo>
                <a:cubicBezTo>
                  <a:pt x="51924" y="14703"/>
                  <a:pt x="50888" y="15048"/>
                  <a:pt x="49852" y="15418"/>
                </a:cubicBezTo>
                <a:cubicBezTo>
                  <a:pt x="49114" y="15703"/>
                  <a:pt x="48388" y="16013"/>
                  <a:pt x="47638" y="16310"/>
                </a:cubicBezTo>
                <a:cubicBezTo>
                  <a:pt x="46959" y="16596"/>
                  <a:pt x="46257" y="16858"/>
                  <a:pt x="45566" y="17144"/>
                </a:cubicBezTo>
                <a:cubicBezTo>
                  <a:pt x="44947" y="17394"/>
                  <a:pt x="44340" y="17680"/>
                  <a:pt x="43709" y="17930"/>
                </a:cubicBezTo>
                <a:cubicBezTo>
                  <a:pt x="42923" y="18263"/>
                  <a:pt x="42113" y="18561"/>
                  <a:pt x="41328" y="18858"/>
                </a:cubicBezTo>
                <a:cubicBezTo>
                  <a:pt x="40744" y="19085"/>
                  <a:pt x="40149" y="19287"/>
                  <a:pt x="39577" y="19501"/>
                </a:cubicBezTo>
                <a:cubicBezTo>
                  <a:pt x="38780" y="19763"/>
                  <a:pt x="37994" y="20037"/>
                  <a:pt x="37208" y="20311"/>
                </a:cubicBezTo>
                <a:cubicBezTo>
                  <a:pt x="36494" y="20585"/>
                  <a:pt x="35779" y="20871"/>
                  <a:pt x="35065" y="21168"/>
                </a:cubicBezTo>
                <a:cubicBezTo>
                  <a:pt x="34481" y="21406"/>
                  <a:pt x="33934" y="21680"/>
                  <a:pt x="33362" y="21942"/>
                </a:cubicBezTo>
                <a:cubicBezTo>
                  <a:pt x="33172" y="21883"/>
                  <a:pt x="32969" y="21823"/>
                  <a:pt x="32755" y="21740"/>
                </a:cubicBezTo>
                <a:cubicBezTo>
                  <a:pt x="31910" y="21466"/>
                  <a:pt x="31041" y="21323"/>
                  <a:pt x="30160" y="21252"/>
                </a:cubicBezTo>
                <a:cubicBezTo>
                  <a:pt x="28965" y="21155"/>
                  <a:pt x="27778" y="21114"/>
                  <a:pt x="26590" y="21114"/>
                </a:cubicBezTo>
                <a:cubicBezTo>
                  <a:pt x="25587" y="21114"/>
                  <a:pt x="24584" y="21143"/>
                  <a:pt x="23575" y="21192"/>
                </a:cubicBezTo>
                <a:cubicBezTo>
                  <a:pt x="22635" y="21240"/>
                  <a:pt x="21682" y="21299"/>
                  <a:pt x="20742" y="21490"/>
                </a:cubicBezTo>
                <a:cubicBezTo>
                  <a:pt x="20027" y="21644"/>
                  <a:pt x="19301" y="21764"/>
                  <a:pt x="18587" y="21883"/>
                </a:cubicBezTo>
                <a:cubicBezTo>
                  <a:pt x="18563" y="21887"/>
                  <a:pt x="18536" y="21888"/>
                  <a:pt x="18509" y="21888"/>
                </a:cubicBezTo>
                <a:cubicBezTo>
                  <a:pt x="18454" y="21888"/>
                  <a:pt x="18396" y="21883"/>
                  <a:pt x="18349" y="21883"/>
                </a:cubicBezTo>
                <a:cubicBezTo>
                  <a:pt x="18349" y="21859"/>
                  <a:pt x="18337" y="21835"/>
                  <a:pt x="18337" y="21799"/>
                </a:cubicBezTo>
                <a:cubicBezTo>
                  <a:pt x="18622" y="21704"/>
                  <a:pt x="18896" y="21609"/>
                  <a:pt x="19170" y="21490"/>
                </a:cubicBezTo>
                <a:cubicBezTo>
                  <a:pt x="20134" y="21132"/>
                  <a:pt x="21158" y="20966"/>
                  <a:pt x="22170" y="20823"/>
                </a:cubicBezTo>
                <a:cubicBezTo>
                  <a:pt x="23729" y="20592"/>
                  <a:pt x="25287" y="20524"/>
                  <a:pt x="26855" y="20524"/>
                </a:cubicBezTo>
                <a:cubicBezTo>
                  <a:pt x="26988" y="20524"/>
                  <a:pt x="27121" y="20524"/>
                  <a:pt x="27254" y="20525"/>
                </a:cubicBezTo>
                <a:cubicBezTo>
                  <a:pt x="28397" y="20537"/>
                  <a:pt x="29540" y="20644"/>
                  <a:pt x="30683" y="20823"/>
                </a:cubicBezTo>
                <a:cubicBezTo>
                  <a:pt x="31219" y="20906"/>
                  <a:pt x="31743" y="21049"/>
                  <a:pt x="32267" y="21192"/>
                </a:cubicBezTo>
                <a:cubicBezTo>
                  <a:pt x="32439" y="21243"/>
                  <a:pt x="32606" y="21266"/>
                  <a:pt x="32768" y="21266"/>
                </a:cubicBezTo>
                <a:cubicBezTo>
                  <a:pt x="33177" y="21266"/>
                  <a:pt x="33558" y="21120"/>
                  <a:pt x="33934" y="20906"/>
                </a:cubicBezTo>
                <a:cubicBezTo>
                  <a:pt x="34315" y="20692"/>
                  <a:pt x="34672" y="20454"/>
                  <a:pt x="35077" y="20240"/>
                </a:cubicBezTo>
                <a:cubicBezTo>
                  <a:pt x="35708" y="19918"/>
                  <a:pt x="36339" y="19620"/>
                  <a:pt x="36982" y="19335"/>
                </a:cubicBezTo>
                <a:cubicBezTo>
                  <a:pt x="37649" y="19025"/>
                  <a:pt x="38339" y="18739"/>
                  <a:pt x="39018" y="18442"/>
                </a:cubicBezTo>
                <a:cubicBezTo>
                  <a:pt x="40208" y="17906"/>
                  <a:pt x="41399" y="17370"/>
                  <a:pt x="42613" y="16846"/>
                </a:cubicBezTo>
                <a:cubicBezTo>
                  <a:pt x="43709" y="16370"/>
                  <a:pt x="44792" y="15906"/>
                  <a:pt x="45900" y="15465"/>
                </a:cubicBezTo>
                <a:cubicBezTo>
                  <a:pt x="46983" y="15013"/>
                  <a:pt x="48090" y="14584"/>
                  <a:pt x="49174" y="14155"/>
                </a:cubicBezTo>
                <a:cubicBezTo>
                  <a:pt x="49900" y="13858"/>
                  <a:pt x="50626" y="13572"/>
                  <a:pt x="51365" y="13286"/>
                </a:cubicBezTo>
                <a:cubicBezTo>
                  <a:pt x="51519" y="13227"/>
                  <a:pt x="51698" y="13167"/>
                  <a:pt x="51877" y="13108"/>
                </a:cubicBezTo>
                <a:close/>
                <a:moveTo>
                  <a:pt x="52887" y="14897"/>
                </a:moveTo>
                <a:cubicBezTo>
                  <a:pt x="53196" y="14897"/>
                  <a:pt x="53488" y="15024"/>
                  <a:pt x="53817" y="15215"/>
                </a:cubicBezTo>
                <a:cubicBezTo>
                  <a:pt x="53424" y="15358"/>
                  <a:pt x="53079" y="15489"/>
                  <a:pt x="52758" y="15632"/>
                </a:cubicBezTo>
                <a:cubicBezTo>
                  <a:pt x="51924" y="15953"/>
                  <a:pt x="51091" y="16263"/>
                  <a:pt x="50257" y="16584"/>
                </a:cubicBezTo>
                <a:cubicBezTo>
                  <a:pt x="49317" y="16941"/>
                  <a:pt x="48364" y="17275"/>
                  <a:pt x="47412" y="17632"/>
                </a:cubicBezTo>
                <a:cubicBezTo>
                  <a:pt x="46638" y="17918"/>
                  <a:pt x="45876" y="18227"/>
                  <a:pt x="45102" y="18513"/>
                </a:cubicBezTo>
                <a:cubicBezTo>
                  <a:pt x="44352" y="18799"/>
                  <a:pt x="43590" y="19061"/>
                  <a:pt x="42828" y="19347"/>
                </a:cubicBezTo>
                <a:cubicBezTo>
                  <a:pt x="42066" y="19632"/>
                  <a:pt x="41316" y="19930"/>
                  <a:pt x="40554" y="20192"/>
                </a:cubicBezTo>
                <a:cubicBezTo>
                  <a:pt x="39970" y="20406"/>
                  <a:pt x="39363" y="20585"/>
                  <a:pt x="38780" y="20775"/>
                </a:cubicBezTo>
                <a:cubicBezTo>
                  <a:pt x="38184" y="20966"/>
                  <a:pt x="37601" y="21180"/>
                  <a:pt x="37029" y="21406"/>
                </a:cubicBezTo>
                <a:cubicBezTo>
                  <a:pt x="36386" y="21656"/>
                  <a:pt x="35720" y="21835"/>
                  <a:pt x="35041" y="22002"/>
                </a:cubicBezTo>
                <a:cubicBezTo>
                  <a:pt x="35035" y="22005"/>
                  <a:pt x="35027" y="22006"/>
                  <a:pt x="35017" y="22006"/>
                </a:cubicBezTo>
                <a:cubicBezTo>
                  <a:pt x="34989" y="22006"/>
                  <a:pt x="34947" y="21995"/>
                  <a:pt x="34886" y="21978"/>
                </a:cubicBezTo>
                <a:cubicBezTo>
                  <a:pt x="35005" y="21894"/>
                  <a:pt x="35077" y="21835"/>
                  <a:pt x="35184" y="21787"/>
                </a:cubicBezTo>
                <a:cubicBezTo>
                  <a:pt x="36160" y="21263"/>
                  <a:pt x="37208" y="20894"/>
                  <a:pt x="38244" y="20525"/>
                </a:cubicBezTo>
                <a:cubicBezTo>
                  <a:pt x="39208" y="20180"/>
                  <a:pt x="40149" y="19763"/>
                  <a:pt x="41101" y="19394"/>
                </a:cubicBezTo>
                <a:cubicBezTo>
                  <a:pt x="42221" y="18942"/>
                  <a:pt x="43340" y="18513"/>
                  <a:pt x="44447" y="18084"/>
                </a:cubicBezTo>
                <a:cubicBezTo>
                  <a:pt x="45185" y="17799"/>
                  <a:pt x="45911" y="17501"/>
                  <a:pt x="46638" y="17215"/>
                </a:cubicBezTo>
                <a:cubicBezTo>
                  <a:pt x="47566" y="16846"/>
                  <a:pt x="48471" y="16489"/>
                  <a:pt x="49388" y="16132"/>
                </a:cubicBezTo>
                <a:cubicBezTo>
                  <a:pt x="50091" y="15870"/>
                  <a:pt x="50793" y="15596"/>
                  <a:pt x="51507" y="15334"/>
                </a:cubicBezTo>
                <a:cubicBezTo>
                  <a:pt x="51853" y="15191"/>
                  <a:pt x="52186" y="15060"/>
                  <a:pt x="52531" y="14953"/>
                </a:cubicBezTo>
                <a:cubicBezTo>
                  <a:pt x="52654" y="14914"/>
                  <a:pt x="52772" y="14897"/>
                  <a:pt x="52887" y="14897"/>
                </a:cubicBezTo>
                <a:close/>
                <a:moveTo>
                  <a:pt x="48519" y="21978"/>
                </a:moveTo>
                <a:cubicBezTo>
                  <a:pt x="48519" y="22014"/>
                  <a:pt x="48531" y="22025"/>
                  <a:pt x="48531" y="22037"/>
                </a:cubicBezTo>
                <a:cubicBezTo>
                  <a:pt x="48464" y="22037"/>
                  <a:pt x="48407" y="22058"/>
                  <a:pt x="48341" y="22061"/>
                </a:cubicBezTo>
                <a:lnTo>
                  <a:pt x="48341" y="22061"/>
                </a:lnTo>
                <a:cubicBezTo>
                  <a:pt x="48400" y="22037"/>
                  <a:pt x="48460" y="22013"/>
                  <a:pt x="48519" y="21978"/>
                </a:cubicBezTo>
                <a:close/>
                <a:moveTo>
                  <a:pt x="15562" y="21966"/>
                </a:moveTo>
                <a:cubicBezTo>
                  <a:pt x="15610" y="22002"/>
                  <a:pt x="15658" y="22025"/>
                  <a:pt x="15717" y="22037"/>
                </a:cubicBezTo>
                <a:cubicBezTo>
                  <a:pt x="15705" y="22073"/>
                  <a:pt x="15705" y="22085"/>
                  <a:pt x="15682" y="22121"/>
                </a:cubicBezTo>
                <a:cubicBezTo>
                  <a:pt x="15622" y="22097"/>
                  <a:pt x="15586" y="22085"/>
                  <a:pt x="15503" y="22073"/>
                </a:cubicBezTo>
                <a:cubicBezTo>
                  <a:pt x="15539" y="22025"/>
                  <a:pt x="15551" y="21990"/>
                  <a:pt x="15562" y="21966"/>
                </a:cubicBezTo>
                <a:close/>
                <a:moveTo>
                  <a:pt x="24754" y="21728"/>
                </a:moveTo>
                <a:cubicBezTo>
                  <a:pt x="26028" y="21728"/>
                  <a:pt x="27290" y="21728"/>
                  <a:pt x="28576" y="21740"/>
                </a:cubicBezTo>
                <a:cubicBezTo>
                  <a:pt x="28862" y="21740"/>
                  <a:pt x="29124" y="21740"/>
                  <a:pt x="29398" y="21775"/>
                </a:cubicBezTo>
                <a:cubicBezTo>
                  <a:pt x="30017" y="21835"/>
                  <a:pt x="30624" y="21906"/>
                  <a:pt x="31255" y="21978"/>
                </a:cubicBezTo>
                <a:cubicBezTo>
                  <a:pt x="31422" y="22014"/>
                  <a:pt x="31576" y="22014"/>
                  <a:pt x="31743" y="22037"/>
                </a:cubicBezTo>
                <a:cubicBezTo>
                  <a:pt x="31850" y="22061"/>
                  <a:pt x="31922" y="22121"/>
                  <a:pt x="32017" y="22156"/>
                </a:cubicBezTo>
                <a:cubicBezTo>
                  <a:pt x="30231" y="21966"/>
                  <a:pt x="28469" y="22061"/>
                  <a:pt x="26695" y="22002"/>
                </a:cubicBezTo>
                <a:cubicBezTo>
                  <a:pt x="25969" y="21978"/>
                  <a:pt x="25254" y="21906"/>
                  <a:pt x="24528" y="21799"/>
                </a:cubicBezTo>
                <a:cubicBezTo>
                  <a:pt x="24599" y="21775"/>
                  <a:pt x="24671" y="21728"/>
                  <a:pt x="24754" y="21728"/>
                </a:cubicBezTo>
                <a:close/>
                <a:moveTo>
                  <a:pt x="17966" y="22139"/>
                </a:moveTo>
                <a:cubicBezTo>
                  <a:pt x="17967" y="22139"/>
                  <a:pt x="17967" y="22142"/>
                  <a:pt x="17967" y="22148"/>
                </a:cubicBezTo>
                <a:lnTo>
                  <a:pt x="17967" y="22148"/>
                </a:lnTo>
                <a:cubicBezTo>
                  <a:pt x="17961" y="22156"/>
                  <a:pt x="17952" y="22167"/>
                  <a:pt x="17944" y="22180"/>
                </a:cubicBezTo>
                <a:cubicBezTo>
                  <a:pt x="17959" y="22157"/>
                  <a:pt x="17965" y="22139"/>
                  <a:pt x="17966" y="22139"/>
                </a:cubicBezTo>
                <a:close/>
                <a:moveTo>
                  <a:pt x="17944" y="22180"/>
                </a:moveTo>
                <a:lnTo>
                  <a:pt x="17944" y="22180"/>
                </a:lnTo>
                <a:cubicBezTo>
                  <a:pt x="17939" y="22185"/>
                  <a:pt x="17934" y="22189"/>
                  <a:pt x="17930" y="22192"/>
                </a:cubicBezTo>
                <a:lnTo>
                  <a:pt x="17930" y="22192"/>
                </a:lnTo>
                <a:cubicBezTo>
                  <a:pt x="17873" y="22192"/>
                  <a:pt x="17920" y="22192"/>
                  <a:pt x="17944" y="22180"/>
                </a:cubicBezTo>
                <a:close/>
                <a:moveTo>
                  <a:pt x="15312" y="22037"/>
                </a:moveTo>
                <a:lnTo>
                  <a:pt x="15312" y="22192"/>
                </a:lnTo>
                <a:lnTo>
                  <a:pt x="15265" y="22192"/>
                </a:lnTo>
                <a:lnTo>
                  <a:pt x="15265" y="22037"/>
                </a:lnTo>
                <a:close/>
                <a:moveTo>
                  <a:pt x="17925" y="22196"/>
                </a:moveTo>
                <a:lnTo>
                  <a:pt x="17925" y="22196"/>
                </a:lnTo>
                <a:cubicBezTo>
                  <a:pt x="17916" y="22202"/>
                  <a:pt x="17909" y="22205"/>
                  <a:pt x="17908" y="22205"/>
                </a:cubicBezTo>
                <a:cubicBezTo>
                  <a:pt x="17908" y="22205"/>
                  <a:pt x="17912" y="22202"/>
                  <a:pt x="17925" y="22196"/>
                </a:cubicBezTo>
                <a:close/>
                <a:moveTo>
                  <a:pt x="16457" y="22046"/>
                </a:moveTo>
                <a:cubicBezTo>
                  <a:pt x="16486" y="22046"/>
                  <a:pt x="16521" y="22051"/>
                  <a:pt x="16563" y="22061"/>
                </a:cubicBezTo>
                <a:lnTo>
                  <a:pt x="16563" y="22264"/>
                </a:lnTo>
                <a:lnTo>
                  <a:pt x="16336" y="22264"/>
                </a:lnTo>
                <a:cubicBezTo>
                  <a:pt x="16318" y="22114"/>
                  <a:pt x="16350" y="22046"/>
                  <a:pt x="16457" y="22046"/>
                </a:cubicBezTo>
                <a:close/>
                <a:moveTo>
                  <a:pt x="15074" y="22275"/>
                </a:moveTo>
                <a:lnTo>
                  <a:pt x="15074" y="22275"/>
                </a:lnTo>
                <a:cubicBezTo>
                  <a:pt x="15122" y="22514"/>
                  <a:pt x="14812" y="22502"/>
                  <a:pt x="14812" y="22680"/>
                </a:cubicBezTo>
                <a:cubicBezTo>
                  <a:pt x="14729" y="22383"/>
                  <a:pt x="14789" y="22311"/>
                  <a:pt x="15074" y="22275"/>
                </a:cubicBezTo>
                <a:close/>
                <a:moveTo>
                  <a:pt x="17120" y="22334"/>
                </a:moveTo>
                <a:cubicBezTo>
                  <a:pt x="17125" y="22334"/>
                  <a:pt x="17130" y="22334"/>
                  <a:pt x="17134" y="22335"/>
                </a:cubicBezTo>
                <a:cubicBezTo>
                  <a:pt x="17325" y="22418"/>
                  <a:pt x="17551" y="22478"/>
                  <a:pt x="17587" y="22740"/>
                </a:cubicBezTo>
                <a:cubicBezTo>
                  <a:pt x="17535" y="22758"/>
                  <a:pt x="17488" y="22767"/>
                  <a:pt x="17443" y="22767"/>
                </a:cubicBezTo>
                <a:cubicBezTo>
                  <a:pt x="17232" y="22767"/>
                  <a:pt x="17089" y="22580"/>
                  <a:pt x="16872" y="22442"/>
                </a:cubicBezTo>
                <a:cubicBezTo>
                  <a:pt x="16971" y="22398"/>
                  <a:pt x="17060" y="22334"/>
                  <a:pt x="17120" y="22334"/>
                </a:cubicBezTo>
                <a:close/>
                <a:moveTo>
                  <a:pt x="1263" y="17096"/>
                </a:moveTo>
                <a:cubicBezTo>
                  <a:pt x="1549" y="17239"/>
                  <a:pt x="1799" y="17358"/>
                  <a:pt x="2037" y="17453"/>
                </a:cubicBezTo>
                <a:cubicBezTo>
                  <a:pt x="3120" y="17930"/>
                  <a:pt x="4192" y="18406"/>
                  <a:pt x="5264" y="18870"/>
                </a:cubicBezTo>
                <a:cubicBezTo>
                  <a:pt x="6359" y="19335"/>
                  <a:pt x="7430" y="19775"/>
                  <a:pt x="8514" y="20240"/>
                </a:cubicBezTo>
                <a:cubicBezTo>
                  <a:pt x="9693" y="20728"/>
                  <a:pt x="10883" y="21240"/>
                  <a:pt x="12050" y="21728"/>
                </a:cubicBezTo>
                <a:lnTo>
                  <a:pt x="13836" y="22490"/>
                </a:lnTo>
                <a:cubicBezTo>
                  <a:pt x="13931" y="22537"/>
                  <a:pt x="14003" y="22609"/>
                  <a:pt x="14098" y="22668"/>
                </a:cubicBezTo>
                <a:cubicBezTo>
                  <a:pt x="14074" y="22692"/>
                  <a:pt x="14062" y="22740"/>
                  <a:pt x="14050" y="22776"/>
                </a:cubicBezTo>
                <a:cubicBezTo>
                  <a:pt x="13753" y="22668"/>
                  <a:pt x="13443" y="22597"/>
                  <a:pt x="13110" y="22454"/>
                </a:cubicBezTo>
                <a:cubicBezTo>
                  <a:pt x="11872" y="21918"/>
                  <a:pt x="10657" y="21371"/>
                  <a:pt x="9407" y="20847"/>
                </a:cubicBezTo>
                <a:cubicBezTo>
                  <a:pt x="8478" y="20478"/>
                  <a:pt x="7538" y="20132"/>
                  <a:pt x="6609" y="19799"/>
                </a:cubicBezTo>
                <a:cubicBezTo>
                  <a:pt x="5859" y="19525"/>
                  <a:pt x="5121" y="19275"/>
                  <a:pt x="4371" y="18977"/>
                </a:cubicBezTo>
                <a:cubicBezTo>
                  <a:pt x="3478" y="18632"/>
                  <a:pt x="2608" y="18251"/>
                  <a:pt x="1727" y="17870"/>
                </a:cubicBezTo>
                <a:cubicBezTo>
                  <a:pt x="1513" y="17787"/>
                  <a:pt x="1323" y="17668"/>
                  <a:pt x="1073" y="17549"/>
                </a:cubicBezTo>
                <a:cubicBezTo>
                  <a:pt x="1132" y="17394"/>
                  <a:pt x="1192" y="17263"/>
                  <a:pt x="1263" y="17096"/>
                </a:cubicBezTo>
                <a:close/>
                <a:moveTo>
                  <a:pt x="36437" y="22765"/>
                </a:moveTo>
                <a:lnTo>
                  <a:pt x="36398" y="22776"/>
                </a:lnTo>
                <a:lnTo>
                  <a:pt x="36422" y="22787"/>
                </a:lnTo>
                <a:cubicBezTo>
                  <a:pt x="36427" y="22781"/>
                  <a:pt x="36432" y="22773"/>
                  <a:pt x="36437" y="22765"/>
                </a:cubicBezTo>
                <a:close/>
                <a:moveTo>
                  <a:pt x="45916" y="22948"/>
                </a:moveTo>
                <a:cubicBezTo>
                  <a:pt x="45911" y="22950"/>
                  <a:pt x="45905" y="22952"/>
                  <a:pt x="45900" y="22954"/>
                </a:cubicBezTo>
                <a:lnTo>
                  <a:pt x="45911" y="22966"/>
                </a:lnTo>
                <a:cubicBezTo>
                  <a:pt x="45913" y="22960"/>
                  <a:pt x="45915" y="22954"/>
                  <a:pt x="45916" y="22948"/>
                </a:cubicBezTo>
                <a:close/>
                <a:moveTo>
                  <a:pt x="15491" y="22918"/>
                </a:moveTo>
                <a:cubicBezTo>
                  <a:pt x="15527" y="22954"/>
                  <a:pt x="15551" y="22966"/>
                  <a:pt x="15586" y="22990"/>
                </a:cubicBezTo>
                <a:cubicBezTo>
                  <a:pt x="15539" y="22990"/>
                  <a:pt x="15491" y="22978"/>
                  <a:pt x="15455" y="22978"/>
                </a:cubicBezTo>
                <a:cubicBezTo>
                  <a:pt x="15479" y="22954"/>
                  <a:pt x="15479" y="22930"/>
                  <a:pt x="15491" y="22918"/>
                </a:cubicBezTo>
                <a:close/>
                <a:moveTo>
                  <a:pt x="17801" y="22871"/>
                </a:moveTo>
                <a:cubicBezTo>
                  <a:pt x="17932" y="22954"/>
                  <a:pt x="18051" y="22990"/>
                  <a:pt x="17991" y="23216"/>
                </a:cubicBezTo>
                <a:cubicBezTo>
                  <a:pt x="17825" y="23145"/>
                  <a:pt x="17741" y="23073"/>
                  <a:pt x="17801" y="22871"/>
                </a:cubicBezTo>
                <a:close/>
                <a:moveTo>
                  <a:pt x="26437" y="22412"/>
                </a:moveTo>
                <a:cubicBezTo>
                  <a:pt x="28365" y="22412"/>
                  <a:pt x="31740" y="22653"/>
                  <a:pt x="32684" y="22907"/>
                </a:cubicBezTo>
                <a:cubicBezTo>
                  <a:pt x="32707" y="23014"/>
                  <a:pt x="32743" y="23145"/>
                  <a:pt x="32791" y="23323"/>
                </a:cubicBezTo>
                <a:cubicBezTo>
                  <a:pt x="30207" y="23145"/>
                  <a:pt x="27731" y="22728"/>
                  <a:pt x="25171" y="22490"/>
                </a:cubicBezTo>
                <a:cubicBezTo>
                  <a:pt x="25372" y="22436"/>
                  <a:pt x="25834" y="22412"/>
                  <a:pt x="26437" y="22412"/>
                </a:cubicBezTo>
                <a:close/>
                <a:moveTo>
                  <a:pt x="19658" y="23430"/>
                </a:moveTo>
                <a:lnTo>
                  <a:pt x="19658" y="23442"/>
                </a:lnTo>
                <a:lnTo>
                  <a:pt x="19551" y="23442"/>
                </a:lnTo>
                <a:lnTo>
                  <a:pt x="19551" y="23430"/>
                </a:lnTo>
                <a:close/>
                <a:moveTo>
                  <a:pt x="18229" y="23490"/>
                </a:moveTo>
                <a:cubicBezTo>
                  <a:pt x="18265" y="23573"/>
                  <a:pt x="18301" y="23645"/>
                  <a:pt x="18349" y="23740"/>
                </a:cubicBezTo>
                <a:cubicBezTo>
                  <a:pt x="18325" y="23752"/>
                  <a:pt x="18301" y="23764"/>
                  <a:pt x="18277" y="23788"/>
                </a:cubicBezTo>
                <a:cubicBezTo>
                  <a:pt x="18241" y="23680"/>
                  <a:pt x="18206" y="23585"/>
                  <a:pt x="18158" y="23514"/>
                </a:cubicBezTo>
                <a:cubicBezTo>
                  <a:pt x="18182" y="23502"/>
                  <a:pt x="18206" y="23502"/>
                  <a:pt x="18229" y="23490"/>
                </a:cubicBezTo>
                <a:close/>
                <a:moveTo>
                  <a:pt x="21539" y="23764"/>
                </a:moveTo>
                <a:lnTo>
                  <a:pt x="21539" y="23788"/>
                </a:lnTo>
                <a:lnTo>
                  <a:pt x="21504" y="23764"/>
                </a:lnTo>
                <a:close/>
                <a:moveTo>
                  <a:pt x="15943" y="22502"/>
                </a:moveTo>
                <a:cubicBezTo>
                  <a:pt x="16991" y="22787"/>
                  <a:pt x="17646" y="23288"/>
                  <a:pt x="17765" y="23919"/>
                </a:cubicBezTo>
                <a:cubicBezTo>
                  <a:pt x="17741" y="23930"/>
                  <a:pt x="17694" y="23954"/>
                  <a:pt x="17670" y="23954"/>
                </a:cubicBezTo>
                <a:cubicBezTo>
                  <a:pt x="16991" y="23799"/>
                  <a:pt x="16336" y="23633"/>
                  <a:pt x="15765" y="23228"/>
                </a:cubicBezTo>
                <a:cubicBezTo>
                  <a:pt x="15682" y="23168"/>
                  <a:pt x="15646" y="23085"/>
                  <a:pt x="15586" y="22990"/>
                </a:cubicBezTo>
                <a:lnTo>
                  <a:pt x="15586" y="22990"/>
                </a:lnTo>
                <a:cubicBezTo>
                  <a:pt x="15884" y="23014"/>
                  <a:pt x="16063" y="23252"/>
                  <a:pt x="16301" y="23335"/>
                </a:cubicBezTo>
                <a:cubicBezTo>
                  <a:pt x="16563" y="23442"/>
                  <a:pt x="16813" y="23573"/>
                  <a:pt x="17158" y="23716"/>
                </a:cubicBezTo>
                <a:cubicBezTo>
                  <a:pt x="17015" y="23335"/>
                  <a:pt x="16729" y="23264"/>
                  <a:pt x="16503" y="23109"/>
                </a:cubicBezTo>
                <a:cubicBezTo>
                  <a:pt x="16277" y="22978"/>
                  <a:pt x="16039" y="22847"/>
                  <a:pt x="15729" y="22668"/>
                </a:cubicBezTo>
                <a:cubicBezTo>
                  <a:pt x="15836" y="22573"/>
                  <a:pt x="15896" y="22526"/>
                  <a:pt x="15943" y="22502"/>
                </a:cubicBezTo>
                <a:close/>
                <a:moveTo>
                  <a:pt x="21043" y="23880"/>
                </a:moveTo>
                <a:cubicBezTo>
                  <a:pt x="21050" y="23880"/>
                  <a:pt x="21056" y="23881"/>
                  <a:pt x="21063" y="23883"/>
                </a:cubicBezTo>
                <a:cubicBezTo>
                  <a:pt x="21105" y="23904"/>
                  <a:pt x="21148" y="23934"/>
                  <a:pt x="21198" y="23966"/>
                </a:cubicBezTo>
                <a:lnTo>
                  <a:pt x="21198" y="23966"/>
                </a:lnTo>
                <a:cubicBezTo>
                  <a:pt x="21099" y="23963"/>
                  <a:pt x="21009" y="23942"/>
                  <a:pt x="20908" y="23942"/>
                </a:cubicBezTo>
                <a:lnTo>
                  <a:pt x="20908" y="23919"/>
                </a:lnTo>
                <a:cubicBezTo>
                  <a:pt x="20949" y="23908"/>
                  <a:pt x="20999" y="23880"/>
                  <a:pt x="21043" y="23880"/>
                </a:cubicBezTo>
                <a:close/>
                <a:moveTo>
                  <a:pt x="21121" y="22304"/>
                </a:moveTo>
                <a:cubicBezTo>
                  <a:pt x="21502" y="22304"/>
                  <a:pt x="21884" y="22311"/>
                  <a:pt x="22266" y="22335"/>
                </a:cubicBezTo>
                <a:cubicBezTo>
                  <a:pt x="23099" y="22383"/>
                  <a:pt x="23933" y="22549"/>
                  <a:pt x="24766" y="22656"/>
                </a:cubicBezTo>
                <a:cubicBezTo>
                  <a:pt x="25909" y="22787"/>
                  <a:pt x="27052" y="22907"/>
                  <a:pt x="28195" y="23037"/>
                </a:cubicBezTo>
                <a:cubicBezTo>
                  <a:pt x="28457" y="23049"/>
                  <a:pt x="28695" y="23109"/>
                  <a:pt x="28933" y="23145"/>
                </a:cubicBezTo>
                <a:cubicBezTo>
                  <a:pt x="30088" y="23276"/>
                  <a:pt x="31255" y="23395"/>
                  <a:pt x="32410" y="23526"/>
                </a:cubicBezTo>
                <a:cubicBezTo>
                  <a:pt x="32576" y="23549"/>
                  <a:pt x="32743" y="23609"/>
                  <a:pt x="32922" y="23645"/>
                </a:cubicBezTo>
                <a:cubicBezTo>
                  <a:pt x="32934" y="23847"/>
                  <a:pt x="32946" y="24002"/>
                  <a:pt x="32969" y="24228"/>
                </a:cubicBezTo>
                <a:cubicBezTo>
                  <a:pt x="32719" y="24216"/>
                  <a:pt x="32529" y="24216"/>
                  <a:pt x="32338" y="24180"/>
                </a:cubicBezTo>
                <a:cubicBezTo>
                  <a:pt x="31481" y="24038"/>
                  <a:pt x="30600" y="23883"/>
                  <a:pt x="29731" y="23728"/>
                </a:cubicBezTo>
                <a:cubicBezTo>
                  <a:pt x="29005" y="23585"/>
                  <a:pt x="28290" y="23442"/>
                  <a:pt x="27576" y="23311"/>
                </a:cubicBezTo>
                <a:cubicBezTo>
                  <a:pt x="27219" y="23228"/>
                  <a:pt x="26850" y="23204"/>
                  <a:pt x="26492" y="23157"/>
                </a:cubicBezTo>
                <a:cubicBezTo>
                  <a:pt x="25611" y="23049"/>
                  <a:pt x="24718" y="22954"/>
                  <a:pt x="23825" y="22859"/>
                </a:cubicBezTo>
                <a:cubicBezTo>
                  <a:pt x="22813" y="22776"/>
                  <a:pt x="21801" y="22692"/>
                  <a:pt x="20789" y="22621"/>
                </a:cubicBezTo>
                <a:cubicBezTo>
                  <a:pt x="20724" y="22618"/>
                  <a:pt x="20658" y="22617"/>
                  <a:pt x="20593" y="22617"/>
                </a:cubicBezTo>
                <a:cubicBezTo>
                  <a:pt x="20414" y="22617"/>
                  <a:pt x="20234" y="22624"/>
                  <a:pt x="20051" y="22624"/>
                </a:cubicBezTo>
                <a:cubicBezTo>
                  <a:pt x="19984" y="22624"/>
                  <a:pt x="19917" y="22623"/>
                  <a:pt x="19849" y="22621"/>
                </a:cubicBezTo>
                <a:cubicBezTo>
                  <a:pt x="19622" y="22609"/>
                  <a:pt x="19420" y="22573"/>
                  <a:pt x="19218" y="22549"/>
                </a:cubicBezTo>
                <a:cubicBezTo>
                  <a:pt x="19218" y="22335"/>
                  <a:pt x="19313" y="22311"/>
                  <a:pt x="19456" y="22311"/>
                </a:cubicBezTo>
                <a:cubicBezTo>
                  <a:pt x="19567" y="22313"/>
                  <a:pt x="19679" y="22313"/>
                  <a:pt x="19791" y="22313"/>
                </a:cubicBezTo>
                <a:cubicBezTo>
                  <a:pt x="20233" y="22313"/>
                  <a:pt x="20676" y="22304"/>
                  <a:pt x="21121" y="22304"/>
                </a:cubicBezTo>
                <a:close/>
                <a:moveTo>
                  <a:pt x="23885" y="24407"/>
                </a:moveTo>
                <a:cubicBezTo>
                  <a:pt x="23885" y="24419"/>
                  <a:pt x="23897" y="24419"/>
                  <a:pt x="23897" y="24442"/>
                </a:cubicBezTo>
                <a:cubicBezTo>
                  <a:pt x="23885" y="24419"/>
                  <a:pt x="23885" y="24419"/>
                  <a:pt x="23873" y="24419"/>
                </a:cubicBezTo>
                <a:cubicBezTo>
                  <a:pt x="23885" y="24419"/>
                  <a:pt x="23885" y="24419"/>
                  <a:pt x="23885" y="24407"/>
                </a:cubicBezTo>
                <a:close/>
                <a:moveTo>
                  <a:pt x="20289" y="24407"/>
                </a:moveTo>
                <a:cubicBezTo>
                  <a:pt x="20333" y="24433"/>
                  <a:pt x="20383" y="24453"/>
                  <a:pt x="20435" y="24475"/>
                </a:cubicBezTo>
                <a:lnTo>
                  <a:pt x="20435" y="24475"/>
                </a:lnTo>
                <a:cubicBezTo>
                  <a:pt x="20381" y="24472"/>
                  <a:pt x="20323" y="24466"/>
                  <a:pt x="20265" y="24466"/>
                </a:cubicBezTo>
                <a:cubicBezTo>
                  <a:pt x="20265" y="24454"/>
                  <a:pt x="20289" y="24419"/>
                  <a:pt x="20289" y="24407"/>
                </a:cubicBezTo>
                <a:close/>
                <a:moveTo>
                  <a:pt x="54188" y="16143"/>
                </a:moveTo>
                <a:cubicBezTo>
                  <a:pt x="54199" y="16143"/>
                  <a:pt x="54211" y="16143"/>
                  <a:pt x="54222" y="16144"/>
                </a:cubicBezTo>
                <a:cubicBezTo>
                  <a:pt x="54305" y="16144"/>
                  <a:pt x="54377" y="16168"/>
                  <a:pt x="54532" y="16191"/>
                </a:cubicBezTo>
                <a:cubicBezTo>
                  <a:pt x="54436" y="16299"/>
                  <a:pt x="54401" y="16370"/>
                  <a:pt x="54317" y="16406"/>
                </a:cubicBezTo>
                <a:cubicBezTo>
                  <a:pt x="53591" y="16656"/>
                  <a:pt x="52853" y="16894"/>
                  <a:pt x="52103" y="17144"/>
                </a:cubicBezTo>
                <a:cubicBezTo>
                  <a:pt x="51579" y="17322"/>
                  <a:pt x="51079" y="17513"/>
                  <a:pt x="50555" y="17715"/>
                </a:cubicBezTo>
                <a:cubicBezTo>
                  <a:pt x="49531" y="18084"/>
                  <a:pt x="48519" y="18454"/>
                  <a:pt x="47495" y="18846"/>
                </a:cubicBezTo>
                <a:cubicBezTo>
                  <a:pt x="46721" y="19120"/>
                  <a:pt x="45959" y="19418"/>
                  <a:pt x="45185" y="19704"/>
                </a:cubicBezTo>
                <a:cubicBezTo>
                  <a:pt x="44411" y="19989"/>
                  <a:pt x="43625" y="20275"/>
                  <a:pt x="42828" y="20549"/>
                </a:cubicBezTo>
                <a:cubicBezTo>
                  <a:pt x="42268" y="20763"/>
                  <a:pt x="41697" y="20966"/>
                  <a:pt x="41125" y="21168"/>
                </a:cubicBezTo>
                <a:cubicBezTo>
                  <a:pt x="40208" y="21466"/>
                  <a:pt x="39292" y="21740"/>
                  <a:pt x="38387" y="22025"/>
                </a:cubicBezTo>
                <a:cubicBezTo>
                  <a:pt x="38101" y="22121"/>
                  <a:pt x="37815" y="22192"/>
                  <a:pt x="37529" y="22299"/>
                </a:cubicBezTo>
                <a:cubicBezTo>
                  <a:pt x="37196" y="22418"/>
                  <a:pt x="36863" y="22549"/>
                  <a:pt x="36517" y="22680"/>
                </a:cubicBezTo>
                <a:cubicBezTo>
                  <a:pt x="36488" y="22690"/>
                  <a:pt x="36459" y="22731"/>
                  <a:pt x="36437" y="22765"/>
                </a:cubicBezTo>
                <a:lnTo>
                  <a:pt x="36437" y="22765"/>
                </a:lnTo>
                <a:lnTo>
                  <a:pt x="37922" y="22371"/>
                </a:lnTo>
                <a:cubicBezTo>
                  <a:pt x="38601" y="22192"/>
                  <a:pt x="39280" y="22002"/>
                  <a:pt x="39946" y="21787"/>
                </a:cubicBezTo>
                <a:cubicBezTo>
                  <a:pt x="40530" y="21609"/>
                  <a:pt x="41089" y="21430"/>
                  <a:pt x="41673" y="21228"/>
                </a:cubicBezTo>
                <a:cubicBezTo>
                  <a:pt x="42744" y="20847"/>
                  <a:pt x="43828" y="20466"/>
                  <a:pt x="44899" y="20061"/>
                </a:cubicBezTo>
                <a:cubicBezTo>
                  <a:pt x="45661" y="19775"/>
                  <a:pt x="46400" y="19454"/>
                  <a:pt x="47162" y="19168"/>
                </a:cubicBezTo>
                <a:cubicBezTo>
                  <a:pt x="48114" y="18811"/>
                  <a:pt x="49055" y="18465"/>
                  <a:pt x="50007" y="18108"/>
                </a:cubicBezTo>
                <a:cubicBezTo>
                  <a:pt x="50686" y="17858"/>
                  <a:pt x="51376" y="17561"/>
                  <a:pt x="52079" y="17322"/>
                </a:cubicBezTo>
                <a:cubicBezTo>
                  <a:pt x="52793" y="17084"/>
                  <a:pt x="53520" y="16894"/>
                  <a:pt x="54246" y="16680"/>
                </a:cubicBezTo>
                <a:cubicBezTo>
                  <a:pt x="54297" y="16659"/>
                  <a:pt x="54349" y="16654"/>
                  <a:pt x="54408" y="16654"/>
                </a:cubicBezTo>
                <a:cubicBezTo>
                  <a:pt x="54464" y="16654"/>
                  <a:pt x="54526" y="16658"/>
                  <a:pt x="54602" y="16658"/>
                </a:cubicBezTo>
                <a:cubicBezTo>
                  <a:pt x="54632" y="16658"/>
                  <a:pt x="54664" y="16658"/>
                  <a:pt x="54698" y="16656"/>
                </a:cubicBezTo>
                <a:lnTo>
                  <a:pt x="54698" y="16656"/>
                </a:lnTo>
                <a:cubicBezTo>
                  <a:pt x="54603" y="16787"/>
                  <a:pt x="54579" y="16870"/>
                  <a:pt x="54520" y="16906"/>
                </a:cubicBezTo>
                <a:cubicBezTo>
                  <a:pt x="54353" y="16989"/>
                  <a:pt x="54174" y="17049"/>
                  <a:pt x="53996" y="17108"/>
                </a:cubicBezTo>
                <a:cubicBezTo>
                  <a:pt x="53305" y="17334"/>
                  <a:pt x="52627" y="17573"/>
                  <a:pt x="51924" y="17799"/>
                </a:cubicBezTo>
                <a:cubicBezTo>
                  <a:pt x="51067" y="18084"/>
                  <a:pt x="50186" y="18323"/>
                  <a:pt x="49340" y="18620"/>
                </a:cubicBezTo>
                <a:cubicBezTo>
                  <a:pt x="48305" y="18977"/>
                  <a:pt x="47293" y="19347"/>
                  <a:pt x="46304" y="19751"/>
                </a:cubicBezTo>
                <a:cubicBezTo>
                  <a:pt x="45530" y="20061"/>
                  <a:pt x="44757" y="20430"/>
                  <a:pt x="43959" y="20728"/>
                </a:cubicBezTo>
                <a:cubicBezTo>
                  <a:pt x="43149" y="21025"/>
                  <a:pt x="42292" y="21275"/>
                  <a:pt x="41459" y="21549"/>
                </a:cubicBezTo>
                <a:cubicBezTo>
                  <a:pt x="40828" y="21752"/>
                  <a:pt x="40185" y="21978"/>
                  <a:pt x="39542" y="22192"/>
                </a:cubicBezTo>
                <a:lnTo>
                  <a:pt x="36994" y="22990"/>
                </a:lnTo>
                <a:cubicBezTo>
                  <a:pt x="36458" y="23168"/>
                  <a:pt x="35922" y="23347"/>
                  <a:pt x="35386" y="23538"/>
                </a:cubicBezTo>
                <a:cubicBezTo>
                  <a:pt x="35017" y="23680"/>
                  <a:pt x="34648" y="23823"/>
                  <a:pt x="34279" y="23954"/>
                </a:cubicBezTo>
                <a:cubicBezTo>
                  <a:pt x="34434" y="23930"/>
                  <a:pt x="34612" y="23907"/>
                  <a:pt x="34779" y="23859"/>
                </a:cubicBezTo>
                <a:cubicBezTo>
                  <a:pt x="35505" y="23645"/>
                  <a:pt x="36244" y="23442"/>
                  <a:pt x="36958" y="23216"/>
                </a:cubicBezTo>
                <a:cubicBezTo>
                  <a:pt x="37577" y="23026"/>
                  <a:pt x="38184" y="22811"/>
                  <a:pt x="38803" y="22621"/>
                </a:cubicBezTo>
                <a:cubicBezTo>
                  <a:pt x="39673" y="22335"/>
                  <a:pt x="40566" y="22049"/>
                  <a:pt x="41447" y="21752"/>
                </a:cubicBezTo>
                <a:cubicBezTo>
                  <a:pt x="42078" y="21549"/>
                  <a:pt x="42697" y="21323"/>
                  <a:pt x="43328" y="21121"/>
                </a:cubicBezTo>
                <a:cubicBezTo>
                  <a:pt x="44614" y="20680"/>
                  <a:pt x="45864" y="20120"/>
                  <a:pt x="47150" y="19608"/>
                </a:cubicBezTo>
                <a:cubicBezTo>
                  <a:pt x="48162" y="19227"/>
                  <a:pt x="49198" y="18918"/>
                  <a:pt x="50245" y="18573"/>
                </a:cubicBezTo>
                <a:cubicBezTo>
                  <a:pt x="50900" y="18346"/>
                  <a:pt x="51555" y="18120"/>
                  <a:pt x="52210" y="17918"/>
                </a:cubicBezTo>
                <a:cubicBezTo>
                  <a:pt x="52306" y="17886"/>
                  <a:pt x="52393" y="17873"/>
                  <a:pt x="52488" y="17862"/>
                </a:cubicBezTo>
                <a:lnTo>
                  <a:pt x="52488" y="17862"/>
                </a:lnTo>
                <a:cubicBezTo>
                  <a:pt x="52447" y="17895"/>
                  <a:pt x="52409" y="17936"/>
                  <a:pt x="52388" y="17977"/>
                </a:cubicBezTo>
                <a:cubicBezTo>
                  <a:pt x="52348" y="18018"/>
                  <a:pt x="52325" y="18050"/>
                  <a:pt x="52297" y="18088"/>
                </a:cubicBezTo>
                <a:lnTo>
                  <a:pt x="52297" y="18088"/>
                </a:lnTo>
                <a:lnTo>
                  <a:pt x="53246" y="17787"/>
                </a:lnTo>
                <a:cubicBezTo>
                  <a:pt x="53686" y="17656"/>
                  <a:pt x="54103" y="17513"/>
                  <a:pt x="54532" y="17382"/>
                </a:cubicBezTo>
                <a:cubicBezTo>
                  <a:pt x="54551" y="17378"/>
                  <a:pt x="54573" y="17377"/>
                  <a:pt x="54594" y="17377"/>
                </a:cubicBezTo>
                <a:cubicBezTo>
                  <a:pt x="54637" y="17377"/>
                  <a:pt x="54682" y="17382"/>
                  <a:pt x="54722" y="17382"/>
                </a:cubicBezTo>
                <a:cubicBezTo>
                  <a:pt x="54829" y="17739"/>
                  <a:pt x="54817" y="17739"/>
                  <a:pt x="54555" y="17870"/>
                </a:cubicBezTo>
                <a:cubicBezTo>
                  <a:pt x="53877" y="18251"/>
                  <a:pt x="53103" y="18346"/>
                  <a:pt x="52377" y="18585"/>
                </a:cubicBezTo>
                <a:cubicBezTo>
                  <a:pt x="52031" y="18704"/>
                  <a:pt x="51674" y="18799"/>
                  <a:pt x="51329" y="18918"/>
                </a:cubicBezTo>
                <a:cubicBezTo>
                  <a:pt x="50186" y="19299"/>
                  <a:pt x="49019" y="19692"/>
                  <a:pt x="47876" y="20073"/>
                </a:cubicBezTo>
                <a:cubicBezTo>
                  <a:pt x="47221" y="20299"/>
                  <a:pt x="46566" y="20525"/>
                  <a:pt x="45911" y="20728"/>
                </a:cubicBezTo>
                <a:cubicBezTo>
                  <a:pt x="45694" y="20804"/>
                  <a:pt x="45467" y="20830"/>
                  <a:pt x="45240" y="20870"/>
                </a:cubicBezTo>
                <a:lnTo>
                  <a:pt x="45240" y="20870"/>
                </a:lnTo>
                <a:cubicBezTo>
                  <a:pt x="45689" y="20692"/>
                  <a:pt x="46156" y="20514"/>
                  <a:pt x="46602" y="20347"/>
                </a:cubicBezTo>
                <a:cubicBezTo>
                  <a:pt x="47114" y="20144"/>
                  <a:pt x="47650" y="19954"/>
                  <a:pt x="48174" y="19751"/>
                </a:cubicBezTo>
                <a:cubicBezTo>
                  <a:pt x="48450" y="19652"/>
                  <a:pt x="48716" y="19511"/>
                  <a:pt x="48991" y="19387"/>
                </a:cubicBezTo>
                <a:lnTo>
                  <a:pt x="48991" y="19387"/>
                </a:lnTo>
                <a:cubicBezTo>
                  <a:pt x="48867" y="19411"/>
                  <a:pt x="48730" y="19426"/>
                  <a:pt x="48602" y="19466"/>
                </a:cubicBezTo>
                <a:cubicBezTo>
                  <a:pt x="47745" y="19751"/>
                  <a:pt x="46876" y="20061"/>
                  <a:pt x="46019" y="20359"/>
                </a:cubicBezTo>
                <a:cubicBezTo>
                  <a:pt x="45542" y="20525"/>
                  <a:pt x="45078" y="20680"/>
                  <a:pt x="44602" y="20847"/>
                </a:cubicBezTo>
                <a:cubicBezTo>
                  <a:pt x="43590" y="21204"/>
                  <a:pt x="42566" y="21561"/>
                  <a:pt x="41554" y="21906"/>
                </a:cubicBezTo>
                <a:cubicBezTo>
                  <a:pt x="40327" y="22323"/>
                  <a:pt x="39101" y="22728"/>
                  <a:pt x="37875" y="23145"/>
                </a:cubicBezTo>
                <a:lnTo>
                  <a:pt x="35243" y="24038"/>
                </a:lnTo>
                <a:cubicBezTo>
                  <a:pt x="34910" y="24157"/>
                  <a:pt x="34589" y="24288"/>
                  <a:pt x="34255" y="24419"/>
                </a:cubicBezTo>
                <a:cubicBezTo>
                  <a:pt x="34128" y="24470"/>
                  <a:pt x="34001" y="24514"/>
                  <a:pt x="33869" y="24514"/>
                </a:cubicBezTo>
                <a:cubicBezTo>
                  <a:pt x="33816" y="24514"/>
                  <a:pt x="33762" y="24507"/>
                  <a:pt x="33708" y="24490"/>
                </a:cubicBezTo>
                <a:cubicBezTo>
                  <a:pt x="33636" y="24371"/>
                  <a:pt x="33648" y="24300"/>
                  <a:pt x="33779" y="24240"/>
                </a:cubicBezTo>
                <a:cubicBezTo>
                  <a:pt x="33946" y="24169"/>
                  <a:pt x="34100" y="24073"/>
                  <a:pt x="34243" y="24002"/>
                </a:cubicBezTo>
                <a:lnTo>
                  <a:pt x="33624" y="24002"/>
                </a:lnTo>
                <a:cubicBezTo>
                  <a:pt x="33505" y="23895"/>
                  <a:pt x="33505" y="23799"/>
                  <a:pt x="33600" y="23692"/>
                </a:cubicBezTo>
                <a:cubicBezTo>
                  <a:pt x="33657" y="23625"/>
                  <a:pt x="33734" y="23579"/>
                  <a:pt x="33803" y="23523"/>
                </a:cubicBezTo>
                <a:lnTo>
                  <a:pt x="33803" y="23523"/>
                </a:lnTo>
                <a:cubicBezTo>
                  <a:pt x="33811" y="23524"/>
                  <a:pt x="33819" y="23525"/>
                  <a:pt x="33827" y="23526"/>
                </a:cubicBezTo>
                <a:lnTo>
                  <a:pt x="33815" y="23514"/>
                </a:lnTo>
                <a:cubicBezTo>
                  <a:pt x="33811" y="23517"/>
                  <a:pt x="33807" y="23520"/>
                  <a:pt x="33803" y="23523"/>
                </a:cubicBezTo>
                <a:lnTo>
                  <a:pt x="33803" y="23523"/>
                </a:lnTo>
                <a:cubicBezTo>
                  <a:pt x="33692" y="23514"/>
                  <a:pt x="33581" y="23513"/>
                  <a:pt x="33481" y="23502"/>
                </a:cubicBezTo>
                <a:cubicBezTo>
                  <a:pt x="33338" y="23276"/>
                  <a:pt x="33469" y="23145"/>
                  <a:pt x="33636" y="23061"/>
                </a:cubicBezTo>
                <a:cubicBezTo>
                  <a:pt x="33862" y="22966"/>
                  <a:pt x="34077" y="22871"/>
                  <a:pt x="34315" y="22811"/>
                </a:cubicBezTo>
                <a:cubicBezTo>
                  <a:pt x="35363" y="22549"/>
                  <a:pt x="36398" y="22264"/>
                  <a:pt x="37410" y="21871"/>
                </a:cubicBezTo>
                <a:cubicBezTo>
                  <a:pt x="38506" y="21454"/>
                  <a:pt x="39589" y="21037"/>
                  <a:pt x="40673" y="20656"/>
                </a:cubicBezTo>
                <a:cubicBezTo>
                  <a:pt x="41256" y="20466"/>
                  <a:pt x="41840" y="20299"/>
                  <a:pt x="42411" y="20109"/>
                </a:cubicBezTo>
                <a:cubicBezTo>
                  <a:pt x="42875" y="19942"/>
                  <a:pt x="43352" y="19775"/>
                  <a:pt x="43816" y="19585"/>
                </a:cubicBezTo>
                <a:cubicBezTo>
                  <a:pt x="45007" y="19061"/>
                  <a:pt x="46221" y="18632"/>
                  <a:pt x="47459" y="18227"/>
                </a:cubicBezTo>
                <a:cubicBezTo>
                  <a:pt x="48031" y="18037"/>
                  <a:pt x="48590" y="17858"/>
                  <a:pt x="49162" y="17680"/>
                </a:cubicBezTo>
                <a:cubicBezTo>
                  <a:pt x="49203" y="17664"/>
                  <a:pt x="49248" y="17660"/>
                  <a:pt x="49295" y="17660"/>
                </a:cubicBezTo>
                <a:cubicBezTo>
                  <a:pt x="49337" y="17660"/>
                  <a:pt x="49381" y="17664"/>
                  <a:pt x="49424" y="17666"/>
                </a:cubicBezTo>
                <a:lnTo>
                  <a:pt x="49424" y="17666"/>
                </a:lnTo>
                <a:cubicBezTo>
                  <a:pt x="49083" y="17826"/>
                  <a:pt x="48741" y="17995"/>
                  <a:pt x="48388" y="18120"/>
                </a:cubicBezTo>
                <a:cubicBezTo>
                  <a:pt x="47816" y="18335"/>
                  <a:pt x="47221" y="18513"/>
                  <a:pt x="46638" y="18716"/>
                </a:cubicBezTo>
                <a:cubicBezTo>
                  <a:pt x="46031" y="18942"/>
                  <a:pt x="45423" y="19156"/>
                  <a:pt x="44828" y="19370"/>
                </a:cubicBezTo>
                <a:cubicBezTo>
                  <a:pt x="44706" y="19415"/>
                  <a:pt x="44594" y="19522"/>
                  <a:pt x="44463" y="19594"/>
                </a:cubicBezTo>
                <a:lnTo>
                  <a:pt x="44463" y="19594"/>
                </a:lnTo>
                <a:cubicBezTo>
                  <a:pt x="44561" y="19584"/>
                  <a:pt x="44659" y="19582"/>
                  <a:pt x="44757" y="19549"/>
                </a:cubicBezTo>
                <a:cubicBezTo>
                  <a:pt x="45947" y="19156"/>
                  <a:pt x="47138" y="18763"/>
                  <a:pt x="48328" y="18346"/>
                </a:cubicBezTo>
                <a:cubicBezTo>
                  <a:pt x="49102" y="18061"/>
                  <a:pt x="49876" y="17763"/>
                  <a:pt x="50626" y="17465"/>
                </a:cubicBezTo>
                <a:cubicBezTo>
                  <a:pt x="51543" y="17132"/>
                  <a:pt x="52448" y="16775"/>
                  <a:pt x="53341" y="16394"/>
                </a:cubicBezTo>
                <a:cubicBezTo>
                  <a:pt x="53617" y="16302"/>
                  <a:pt x="53871" y="16143"/>
                  <a:pt x="54188" y="16143"/>
                </a:cubicBezTo>
                <a:close/>
                <a:moveTo>
                  <a:pt x="14916" y="23369"/>
                </a:moveTo>
                <a:cubicBezTo>
                  <a:pt x="14973" y="23369"/>
                  <a:pt x="15025" y="23407"/>
                  <a:pt x="15074" y="23442"/>
                </a:cubicBezTo>
                <a:cubicBezTo>
                  <a:pt x="15467" y="23669"/>
                  <a:pt x="15836" y="23907"/>
                  <a:pt x="16241" y="24097"/>
                </a:cubicBezTo>
                <a:cubicBezTo>
                  <a:pt x="16670" y="24300"/>
                  <a:pt x="17110" y="24478"/>
                  <a:pt x="17622" y="24502"/>
                </a:cubicBezTo>
                <a:cubicBezTo>
                  <a:pt x="17801" y="24502"/>
                  <a:pt x="17979" y="24573"/>
                  <a:pt x="18158" y="24621"/>
                </a:cubicBezTo>
                <a:cubicBezTo>
                  <a:pt x="18158" y="24645"/>
                  <a:pt x="18146" y="24692"/>
                  <a:pt x="18146" y="24716"/>
                </a:cubicBezTo>
                <a:cubicBezTo>
                  <a:pt x="18013" y="24807"/>
                  <a:pt x="17872" y="24841"/>
                  <a:pt x="17725" y="24841"/>
                </a:cubicBezTo>
                <a:cubicBezTo>
                  <a:pt x="17622" y="24841"/>
                  <a:pt x="17516" y="24824"/>
                  <a:pt x="17408" y="24800"/>
                </a:cubicBezTo>
                <a:cubicBezTo>
                  <a:pt x="17146" y="24716"/>
                  <a:pt x="16872" y="24621"/>
                  <a:pt x="16622" y="24478"/>
                </a:cubicBezTo>
                <a:cubicBezTo>
                  <a:pt x="16027" y="24169"/>
                  <a:pt x="15443" y="23847"/>
                  <a:pt x="14872" y="23514"/>
                </a:cubicBezTo>
                <a:cubicBezTo>
                  <a:pt x="14836" y="23502"/>
                  <a:pt x="14824" y="23466"/>
                  <a:pt x="14789" y="23442"/>
                </a:cubicBezTo>
                <a:cubicBezTo>
                  <a:pt x="14833" y="23388"/>
                  <a:pt x="14875" y="23369"/>
                  <a:pt x="14916" y="23369"/>
                </a:cubicBezTo>
                <a:close/>
                <a:moveTo>
                  <a:pt x="43522" y="21441"/>
                </a:moveTo>
                <a:cubicBezTo>
                  <a:pt x="43573" y="21441"/>
                  <a:pt x="43638" y="21458"/>
                  <a:pt x="43721" y="21490"/>
                </a:cubicBezTo>
                <a:cubicBezTo>
                  <a:pt x="43566" y="21502"/>
                  <a:pt x="43471" y="21525"/>
                  <a:pt x="43387" y="21537"/>
                </a:cubicBezTo>
                <a:cubicBezTo>
                  <a:pt x="42994" y="21680"/>
                  <a:pt x="42613" y="21859"/>
                  <a:pt x="42221" y="22014"/>
                </a:cubicBezTo>
                <a:lnTo>
                  <a:pt x="40518" y="22633"/>
                </a:lnTo>
                <a:cubicBezTo>
                  <a:pt x="39554" y="22990"/>
                  <a:pt x="38601" y="23359"/>
                  <a:pt x="37649" y="23740"/>
                </a:cubicBezTo>
                <a:cubicBezTo>
                  <a:pt x="36887" y="24038"/>
                  <a:pt x="36136" y="24347"/>
                  <a:pt x="35363" y="24645"/>
                </a:cubicBezTo>
                <a:cubicBezTo>
                  <a:pt x="34862" y="24835"/>
                  <a:pt x="34362" y="25002"/>
                  <a:pt x="33850" y="25181"/>
                </a:cubicBezTo>
                <a:cubicBezTo>
                  <a:pt x="33719" y="25062"/>
                  <a:pt x="33779" y="24931"/>
                  <a:pt x="33839" y="24752"/>
                </a:cubicBezTo>
                <a:cubicBezTo>
                  <a:pt x="34041" y="24657"/>
                  <a:pt x="34208" y="24573"/>
                  <a:pt x="34422" y="24502"/>
                </a:cubicBezTo>
                <a:cubicBezTo>
                  <a:pt x="35327" y="24180"/>
                  <a:pt x="36256" y="23871"/>
                  <a:pt x="37172" y="23561"/>
                </a:cubicBezTo>
                <a:cubicBezTo>
                  <a:pt x="38006" y="23276"/>
                  <a:pt x="38839" y="23026"/>
                  <a:pt x="39673" y="22740"/>
                </a:cubicBezTo>
                <a:cubicBezTo>
                  <a:pt x="40244" y="22549"/>
                  <a:pt x="40828" y="22335"/>
                  <a:pt x="41387" y="22145"/>
                </a:cubicBezTo>
                <a:cubicBezTo>
                  <a:pt x="41935" y="21954"/>
                  <a:pt x="42494" y="21764"/>
                  <a:pt x="43054" y="21561"/>
                </a:cubicBezTo>
                <a:cubicBezTo>
                  <a:pt x="43118" y="21540"/>
                  <a:pt x="43187" y="21535"/>
                  <a:pt x="43255" y="21535"/>
                </a:cubicBezTo>
                <a:cubicBezTo>
                  <a:pt x="43300" y="21535"/>
                  <a:pt x="43344" y="21537"/>
                  <a:pt x="43387" y="21537"/>
                </a:cubicBezTo>
                <a:cubicBezTo>
                  <a:pt x="43414" y="21470"/>
                  <a:pt x="43456" y="21441"/>
                  <a:pt x="43522" y="21441"/>
                </a:cubicBezTo>
                <a:close/>
                <a:moveTo>
                  <a:pt x="21138" y="22736"/>
                </a:moveTo>
                <a:cubicBezTo>
                  <a:pt x="21884" y="22736"/>
                  <a:pt x="22617" y="22782"/>
                  <a:pt x="23349" y="22930"/>
                </a:cubicBezTo>
                <a:cubicBezTo>
                  <a:pt x="24302" y="23145"/>
                  <a:pt x="25266" y="23288"/>
                  <a:pt x="26219" y="23466"/>
                </a:cubicBezTo>
                <a:cubicBezTo>
                  <a:pt x="26766" y="23573"/>
                  <a:pt x="27326" y="23680"/>
                  <a:pt x="27885" y="23788"/>
                </a:cubicBezTo>
                <a:cubicBezTo>
                  <a:pt x="27950" y="23797"/>
                  <a:pt x="28016" y="23802"/>
                  <a:pt x="28084" y="23802"/>
                </a:cubicBezTo>
                <a:cubicBezTo>
                  <a:pt x="28190" y="23802"/>
                  <a:pt x="28300" y="23788"/>
                  <a:pt x="28409" y="23752"/>
                </a:cubicBezTo>
                <a:cubicBezTo>
                  <a:pt x="27826" y="23645"/>
                  <a:pt x="27242" y="23526"/>
                  <a:pt x="26671" y="23407"/>
                </a:cubicBezTo>
                <a:lnTo>
                  <a:pt x="26671" y="23371"/>
                </a:lnTo>
                <a:cubicBezTo>
                  <a:pt x="26774" y="23371"/>
                  <a:pt x="26883" y="23355"/>
                  <a:pt x="26989" y="23355"/>
                </a:cubicBezTo>
                <a:cubicBezTo>
                  <a:pt x="27043" y="23355"/>
                  <a:pt x="27096" y="23359"/>
                  <a:pt x="27147" y="23371"/>
                </a:cubicBezTo>
                <a:cubicBezTo>
                  <a:pt x="27635" y="23442"/>
                  <a:pt x="28124" y="23549"/>
                  <a:pt x="28612" y="23633"/>
                </a:cubicBezTo>
                <a:cubicBezTo>
                  <a:pt x="29147" y="23752"/>
                  <a:pt x="29707" y="23871"/>
                  <a:pt x="30243" y="23978"/>
                </a:cubicBezTo>
                <a:cubicBezTo>
                  <a:pt x="30683" y="24061"/>
                  <a:pt x="31148" y="24169"/>
                  <a:pt x="31588" y="24240"/>
                </a:cubicBezTo>
                <a:cubicBezTo>
                  <a:pt x="31886" y="24288"/>
                  <a:pt x="32207" y="24323"/>
                  <a:pt x="32517" y="24347"/>
                </a:cubicBezTo>
                <a:cubicBezTo>
                  <a:pt x="32684" y="24359"/>
                  <a:pt x="32862" y="24359"/>
                  <a:pt x="33017" y="24526"/>
                </a:cubicBezTo>
                <a:cubicBezTo>
                  <a:pt x="32882" y="24577"/>
                  <a:pt x="32749" y="24595"/>
                  <a:pt x="32618" y="24595"/>
                </a:cubicBezTo>
                <a:cubicBezTo>
                  <a:pt x="32413" y="24595"/>
                  <a:pt x="32213" y="24550"/>
                  <a:pt x="32017" y="24514"/>
                </a:cubicBezTo>
                <a:cubicBezTo>
                  <a:pt x="31433" y="24419"/>
                  <a:pt x="30838" y="24323"/>
                  <a:pt x="30255" y="24216"/>
                </a:cubicBezTo>
                <a:lnTo>
                  <a:pt x="30255" y="24216"/>
                </a:lnTo>
                <a:cubicBezTo>
                  <a:pt x="30410" y="24395"/>
                  <a:pt x="30624" y="24407"/>
                  <a:pt x="30862" y="24561"/>
                </a:cubicBezTo>
                <a:cubicBezTo>
                  <a:pt x="31576" y="24752"/>
                  <a:pt x="32303" y="24931"/>
                  <a:pt x="33053" y="24978"/>
                </a:cubicBezTo>
                <a:cubicBezTo>
                  <a:pt x="33100" y="24978"/>
                  <a:pt x="33124" y="25014"/>
                  <a:pt x="33196" y="25050"/>
                </a:cubicBezTo>
                <a:cubicBezTo>
                  <a:pt x="33196" y="25181"/>
                  <a:pt x="33219" y="25335"/>
                  <a:pt x="33231" y="25514"/>
                </a:cubicBezTo>
                <a:cubicBezTo>
                  <a:pt x="33168" y="25514"/>
                  <a:pt x="33120" y="25519"/>
                  <a:pt x="33085" y="25519"/>
                </a:cubicBezTo>
                <a:cubicBezTo>
                  <a:pt x="33067" y="25519"/>
                  <a:pt x="33053" y="25518"/>
                  <a:pt x="33041" y="25514"/>
                </a:cubicBezTo>
                <a:cubicBezTo>
                  <a:pt x="32005" y="25228"/>
                  <a:pt x="30969" y="24919"/>
                  <a:pt x="29921" y="24633"/>
                </a:cubicBezTo>
                <a:cubicBezTo>
                  <a:pt x="29231" y="24442"/>
                  <a:pt x="28540" y="24264"/>
                  <a:pt x="27838" y="24097"/>
                </a:cubicBezTo>
                <a:cubicBezTo>
                  <a:pt x="27735" y="24065"/>
                  <a:pt x="27626" y="24060"/>
                  <a:pt x="27516" y="24060"/>
                </a:cubicBezTo>
                <a:cubicBezTo>
                  <a:pt x="27476" y="24060"/>
                  <a:pt x="27436" y="24061"/>
                  <a:pt x="27396" y="24061"/>
                </a:cubicBezTo>
                <a:lnTo>
                  <a:pt x="27396" y="24061"/>
                </a:lnTo>
                <a:cubicBezTo>
                  <a:pt x="27384" y="24057"/>
                  <a:pt x="27373" y="24053"/>
                  <a:pt x="27362" y="24050"/>
                </a:cubicBezTo>
                <a:lnTo>
                  <a:pt x="27350" y="24061"/>
                </a:lnTo>
                <a:cubicBezTo>
                  <a:pt x="27365" y="24061"/>
                  <a:pt x="27380" y="24061"/>
                  <a:pt x="27396" y="24061"/>
                </a:cubicBezTo>
                <a:lnTo>
                  <a:pt x="27396" y="24061"/>
                </a:lnTo>
                <a:cubicBezTo>
                  <a:pt x="27597" y="24132"/>
                  <a:pt x="27790" y="24231"/>
                  <a:pt x="27993" y="24288"/>
                </a:cubicBezTo>
                <a:cubicBezTo>
                  <a:pt x="28397" y="24395"/>
                  <a:pt x="28814" y="24466"/>
                  <a:pt x="29207" y="24585"/>
                </a:cubicBezTo>
                <a:lnTo>
                  <a:pt x="32160" y="25478"/>
                </a:lnTo>
                <a:cubicBezTo>
                  <a:pt x="32529" y="25597"/>
                  <a:pt x="32922" y="25693"/>
                  <a:pt x="33315" y="25788"/>
                </a:cubicBezTo>
                <a:cubicBezTo>
                  <a:pt x="33410" y="26002"/>
                  <a:pt x="33493" y="26228"/>
                  <a:pt x="33600" y="26502"/>
                </a:cubicBezTo>
                <a:cubicBezTo>
                  <a:pt x="33291" y="26407"/>
                  <a:pt x="33053" y="26324"/>
                  <a:pt x="32803" y="26240"/>
                </a:cubicBezTo>
                <a:cubicBezTo>
                  <a:pt x="32184" y="26026"/>
                  <a:pt x="31576" y="25788"/>
                  <a:pt x="30969" y="25597"/>
                </a:cubicBezTo>
                <a:cubicBezTo>
                  <a:pt x="30314" y="25395"/>
                  <a:pt x="29648" y="25216"/>
                  <a:pt x="28993" y="25038"/>
                </a:cubicBezTo>
                <a:cubicBezTo>
                  <a:pt x="28659" y="24931"/>
                  <a:pt x="28338" y="24859"/>
                  <a:pt x="28004" y="24764"/>
                </a:cubicBezTo>
                <a:cubicBezTo>
                  <a:pt x="27159" y="24538"/>
                  <a:pt x="26338" y="24300"/>
                  <a:pt x="25492" y="24109"/>
                </a:cubicBezTo>
                <a:cubicBezTo>
                  <a:pt x="24587" y="23907"/>
                  <a:pt x="23659" y="23740"/>
                  <a:pt x="22754" y="23549"/>
                </a:cubicBezTo>
                <a:cubicBezTo>
                  <a:pt x="22290" y="23452"/>
                  <a:pt x="21846" y="23306"/>
                  <a:pt x="21377" y="23306"/>
                </a:cubicBezTo>
                <a:cubicBezTo>
                  <a:pt x="21328" y="23306"/>
                  <a:pt x="21279" y="23308"/>
                  <a:pt x="21230" y="23311"/>
                </a:cubicBezTo>
                <a:cubicBezTo>
                  <a:pt x="21492" y="23395"/>
                  <a:pt x="21742" y="23490"/>
                  <a:pt x="21992" y="23549"/>
                </a:cubicBezTo>
                <a:cubicBezTo>
                  <a:pt x="22623" y="23692"/>
                  <a:pt x="23254" y="23811"/>
                  <a:pt x="23885" y="23966"/>
                </a:cubicBezTo>
                <a:cubicBezTo>
                  <a:pt x="24742" y="24157"/>
                  <a:pt x="25599" y="24359"/>
                  <a:pt x="26457" y="24561"/>
                </a:cubicBezTo>
                <a:cubicBezTo>
                  <a:pt x="26826" y="24645"/>
                  <a:pt x="27183" y="24716"/>
                  <a:pt x="27564" y="24823"/>
                </a:cubicBezTo>
                <a:cubicBezTo>
                  <a:pt x="28421" y="25050"/>
                  <a:pt x="29290" y="25276"/>
                  <a:pt x="30136" y="25538"/>
                </a:cubicBezTo>
                <a:cubicBezTo>
                  <a:pt x="31029" y="25812"/>
                  <a:pt x="31922" y="26133"/>
                  <a:pt x="32815" y="26431"/>
                </a:cubicBezTo>
                <a:cubicBezTo>
                  <a:pt x="33112" y="26538"/>
                  <a:pt x="33398" y="26657"/>
                  <a:pt x="33696" y="26764"/>
                </a:cubicBezTo>
                <a:lnTo>
                  <a:pt x="33696" y="27383"/>
                </a:lnTo>
                <a:cubicBezTo>
                  <a:pt x="32946" y="27121"/>
                  <a:pt x="32243" y="26883"/>
                  <a:pt x="31529" y="26621"/>
                </a:cubicBezTo>
                <a:cubicBezTo>
                  <a:pt x="30972" y="26429"/>
                  <a:pt x="29725" y="25943"/>
                  <a:pt x="28870" y="25674"/>
                </a:cubicBezTo>
                <a:lnTo>
                  <a:pt x="28870" y="25674"/>
                </a:lnTo>
                <a:cubicBezTo>
                  <a:pt x="27734" y="25104"/>
                  <a:pt x="21837" y="23456"/>
                  <a:pt x="19706" y="23145"/>
                </a:cubicBezTo>
                <a:cubicBezTo>
                  <a:pt x="19833" y="23145"/>
                  <a:pt x="19965" y="23139"/>
                  <a:pt x="20099" y="23139"/>
                </a:cubicBezTo>
                <a:cubicBezTo>
                  <a:pt x="20166" y="23139"/>
                  <a:pt x="20234" y="23141"/>
                  <a:pt x="20301" y="23145"/>
                </a:cubicBezTo>
                <a:cubicBezTo>
                  <a:pt x="20599" y="23157"/>
                  <a:pt x="20908" y="23192"/>
                  <a:pt x="21218" y="23216"/>
                </a:cubicBezTo>
                <a:cubicBezTo>
                  <a:pt x="21299" y="23106"/>
                  <a:pt x="21412" y="23077"/>
                  <a:pt x="21529" y="23077"/>
                </a:cubicBezTo>
                <a:cubicBezTo>
                  <a:pt x="21600" y="23077"/>
                  <a:pt x="21674" y="23088"/>
                  <a:pt x="21742" y="23097"/>
                </a:cubicBezTo>
                <a:cubicBezTo>
                  <a:pt x="22337" y="23168"/>
                  <a:pt x="22921" y="23276"/>
                  <a:pt x="23516" y="23371"/>
                </a:cubicBezTo>
                <a:cubicBezTo>
                  <a:pt x="23828" y="23421"/>
                  <a:pt x="24140" y="23471"/>
                  <a:pt x="24466" y="23471"/>
                </a:cubicBezTo>
                <a:cubicBezTo>
                  <a:pt x="24526" y="23471"/>
                  <a:pt x="24586" y="23470"/>
                  <a:pt x="24647" y="23466"/>
                </a:cubicBezTo>
                <a:cubicBezTo>
                  <a:pt x="24373" y="23383"/>
                  <a:pt x="24123" y="23264"/>
                  <a:pt x="23849" y="23228"/>
                </a:cubicBezTo>
                <a:cubicBezTo>
                  <a:pt x="23123" y="23133"/>
                  <a:pt x="22420" y="22930"/>
                  <a:pt x="21682" y="22930"/>
                </a:cubicBezTo>
                <a:cubicBezTo>
                  <a:pt x="21230" y="22930"/>
                  <a:pt x="20789" y="22835"/>
                  <a:pt x="20313" y="22752"/>
                </a:cubicBezTo>
                <a:cubicBezTo>
                  <a:pt x="20590" y="22742"/>
                  <a:pt x="20865" y="22736"/>
                  <a:pt x="21138" y="22736"/>
                </a:cubicBezTo>
                <a:close/>
                <a:moveTo>
                  <a:pt x="24299" y="24463"/>
                </a:moveTo>
                <a:cubicBezTo>
                  <a:pt x="24352" y="24463"/>
                  <a:pt x="24403" y="24466"/>
                  <a:pt x="24445" y="24478"/>
                </a:cubicBezTo>
                <a:cubicBezTo>
                  <a:pt x="25671" y="24835"/>
                  <a:pt x="26885" y="25216"/>
                  <a:pt x="28100" y="25585"/>
                </a:cubicBezTo>
                <a:cubicBezTo>
                  <a:pt x="28236" y="25627"/>
                  <a:pt x="28373" y="25675"/>
                  <a:pt x="28516" y="25706"/>
                </a:cubicBezTo>
                <a:lnTo>
                  <a:pt x="28516" y="25706"/>
                </a:lnTo>
                <a:cubicBezTo>
                  <a:pt x="28871" y="25932"/>
                  <a:pt x="29641" y="26191"/>
                  <a:pt x="29743" y="26228"/>
                </a:cubicBezTo>
                <a:cubicBezTo>
                  <a:pt x="30588" y="26526"/>
                  <a:pt x="31433" y="26800"/>
                  <a:pt x="32267" y="27098"/>
                </a:cubicBezTo>
                <a:cubicBezTo>
                  <a:pt x="32612" y="27217"/>
                  <a:pt x="32946" y="27336"/>
                  <a:pt x="33291" y="27479"/>
                </a:cubicBezTo>
                <a:cubicBezTo>
                  <a:pt x="33469" y="27550"/>
                  <a:pt x="33719" y="27574"/>
                  <a:pt x="33719" y="27919"/>
                </a:cubicBezTo>
                <a:cubicBezTo>
                  <a:pt x="33589" y="27907"/>
                  <a:pt x="33469" y="27907"/>
                  <a:pt x="33362" y="27871"/>
                </a:cubicBezTo>
                <a:cubicBezTo>
                  <a:pt x="32874" y="27717"/>
                  <a:pt x="32398" y="27538"/>
                  <a:pt x="31922" y="27359"/>
                </a:cubicBezTo>
                <a:cubicBezTo>
                  <a:pt x="31100" y="27062"/>
                  <a:pt x="30290" y="26740"/>
                  <a:pt x="29469" y="26443"/>
                </a:cubicBezTo>
                <a:cubicBezTo>
                  <a:pt x="29323" y="26388"/>
                  <a:pt x="28728" y="26165"/>
                  <a:pt x="28367" y="26032"/>
                </a:cubicBezTo>
                <a:lnTo>
                  <a:pt x="28367" y="26032"/>
                </a:lnTo>
                <a:cubicBezTo>
                  <a:pt x="28323" y="25987"/>
                  <a:pt x="28286" y="25955"/>
                  <a:pt x="28243" y="25943"/>
                </a:cubicBezTo>
                <a:cubicBezTo>
                  <a:pt x="27481" y="25693"/>
                  <a:pt x="26742" y="25431"/>
                  <a:pt x="25980" y="25181"/>
                </a:cubicBezTo>
                <a:cubicBezTo>
                  <a:pt x="25361" y="24954"/>
                  <a:pt x="24742" y="24740"/>
                  <a:pt x="24135" y="24466"/>
                </a:cubicBezTo>
                <a:cubicBezTo>
                  <a:pt x="24189" y="24466"/>
                  <a:pt x="24245" y="24463"/>
                  <a:pt x="24299" y="24463"/>
                </a:cubicBezTo>
                <a:close/>
                <a:moveTo>
                  <a:pt x="54913" y="18346"/>
                </a:moveTo>
                <a:lnTo>
                  <a:pt x="54913" y="18346"/>
                </a:lnTo>
                <a:cubicBezTo>
                  <a:pt x="54794" y="18489"/>
                  <a:pt x="54770" y="18573"/>
                  <a:pt x="54710" y="18585"/>
                </a:cubicBezTo>
                <a:cubicBezTo>
                  <a:pt x="54305" y="18692"/>
                  <a:pt x="53901" y="18787"/>
                  <a:pt x="53508" y="18870"/>
                </a:cubicBezTo>
                <a:cubicBezTo>
                  <a:pt x="53401" y="18930"/>
                  <a:pt x="53293" y="19037"/>
                  <a:pt x="53174" y="19061"/>
                </a:cubicBezTo>
                <a:cubicBezTo>
                  <a:pt x="52258" y="19335"/>
                  <a:pt x="51436" y="19811"/>
                  <a:pt x="50591" y="20204"/>
                </a:cubicBezTo>
                <a:cubicBezTo>
                  <a:pt x="50293" y="20359"/>
                  <a:pt x="49972" y="20490"/>
                  <a:pt x="49674" y="20656"/>
                </a:cubicBezTo>
                <a:cubicBezTo>
                  <a:pt x="50210" y="20585"/>
                  <a:pt x="50686" y="20323"/>
                  <a:pt x="51186" y="20144"/>
                </a:cubicBezTo>
                <a:cubicBezTo>
                  <a:pt x="51674" y="19978"/>
                  <a:pt x="52198" y="19787"/>
                  <a:pt x="52698" y="19608"/>
                </a:cubicBezTo>
                <a:cubicBezTo>
                  <a:pt x="53210" y="19454"/>
                  <a:pt x="53722" y="19287"/>
                  <a:pt x="54246" y="19156"/>
                </a:cubicBezTo>
                <a:lnTo>
                  <a:pt x="54246" y="19156"/>
                </a:lnTo>
                <a:cubicBezTo>
                  <a:pt x="54055" y="19394"/>
                  <a:pt x="53770" y="19466"/>
                  <a:pt x="53520" y="19585"/>
                </a:cubicBezTo>
                <a:cubicBezTo>
                  <a:pt x="52686" y="19989"/>
                  <a:pt x="51841" y="20359"/>
                  <a:pt x="50972" y="20728"/>
                </a:cubicBezTo>
                <a:cubicBezTo>
                  <a:pt x="50079" y="21097"/>
                  <a:pt x="49186" y="21442"/>
                  <a:pt x="48305" y="21823"/>
                </a:cubicBezTo>
                <a:cubicBezTo>
                  <a:pt x="47519" y="22145"/>
                  <a:pt x="46745" y="22490"/>
                  <a:pt x="45971" y="22835"/>
                </a:cubicBezTo>
                <a:cubicBezTo>
                  <a:pt x="45950" y="22846"/>
                  <a:pt x="45929" y="22902"/>
                  <a:pt x="45916" y="22948"/>
                </a:cubicBezTo>
                <a:lnTo>
                  <a:pt x="45916" y="22948"/>
                </a:lnTo>
                <a:cubicBezTo>
                  <a:pt x="46637" y="22664"/>
                  <a:pt x="47382" y="22380"/>
                  <a:pt x="48102" y="22097"/>
                </a:cubicBezTo>
                <a:cubicBezTo>
                  <a:pt x="48169" y="22075"/>
                  <a:pt x="48257" y="22073"/>
                  <a:pt x="48327" y="22063"/>
                </a:cubicBezTo>
                <a:lnTo>
                  <a:pt x="48327" y="22063"/>
                </a:lnTo>
                <a:cubicBezTo>
                  <a:pt x="48100" y="22323"/>
                  <a:pt x="47756" y="22395"/>
                  <a:pt x="47459" y="22537"/>
                </a:cubicBezTo>
                <a:cubicBezTo>
                  <a:pt x="46554" y="22930"/>
                  <a:pt x="45626" y="23311"/>
                  <a:pt x="44709" y="23692"/>
                </a:cubicBezTo>
                <a:cubicBezTo>
                  <a:pt x="43661" y="24121"/>
                  <a:pt x="42625" y="24573"/>
                  <a:pt x="41578" y="25002"/>
                </a:cubicBezTo>
                <a:cubicBezTo>
                  <a:pt x="40899" y="25300"/>
                  <a:pt x="40196" y="25597"/>
                  <a:pt x="39494" y="25883"/>
                </a:cubicBezTo>
                <a:cubicBezTo>
                  <a:pt x="38815" y="26157"/>
                  <a:pt x="38113" y="26419"/>
                  <a:pt x="37434" y="26705"/>
                </a:cubicBezTo>
                <a:cubicBezTo>
                  <a:pt x="36970" y="26895"/>
                  <a:pt x="36517" y="27098"/>
                  <a:pt x="36065" y="27300"/>
                </a:cubicBezTo>
                <a:cubicBezTo>
                  <a:pt x="35613" y="27490"/>
                  <a:pt x="35172" y="27669"/>
                  <a:pt x="34720" y="27848"/>
                </a:cubicBezTo>
                <a:cubicBezTo>
                  <a:pt x="34589" y="27895"/>
                  <a:pt x="34434" y="27895"/>
                  <a:pt x="34291" y="27919"/>
                </a:cubicBezTo>
                <a:cubicBezTo>
                  <a:pt x="34220" y="27669"/>
                  <a:pt x="34410" y="27633"/>
                  <a:pt x="34529" y="27598"/>
                </a:cubicBezTo>
                <a:cubicBezTo>
                  <a:pt x="34874" y="27455"/>
                  <a:pt x="35208" y="27336"/>
                  <a:pt x="35553" y="27205"/>
                </a:cubicBezTo>
                <a:cubicBezTo>
                  <a:pt x="36279" y="26907"/>
                  <a:pt x="37018" y="26621"/>
                  <a:pt x="37732" y="26312"/>
                </a:cubicBezTo>
                <a:cubicBezTo>
                  <a:pt x="38863" y="25824"/>
                  <a:pt x="39970" y="25288"/>
                  <a:pt x="41101" y="24800"/>
                </a:cubicBezTo>
                <a:cubicBezTo>
                  <a:pt x="41792" y="24502"/>
                  <a:pt x="42506" y="24276"/>
                  <a:pt x="43185" y="24002"/>
                </a:cubicBezTo>
                <a:cubicBezTo>
                  <a:pt x="43328" y="23966"/>
                  <a:pt x="43423" y="23883"/>
                  <a:pt x="43602" y="23799"/>
                </a:cubicBezTo>
                <a:cubicBezTo>
                  <a:pt x="43514" y="23799"/>
                  <a:pt x="43448" y="23784"/>
                  <a:pt x="43396" y="23784"/>
                </a:cubicBezTo>
                <a:cubicBezTo>
                  <a:pt x="43370" y="23784"/>
                  <a:pt x="43348" y="23788"/>
                  <a:pt x="43328" y="23799"/>
                </a:cubicBezTo>
                <a:cubicBezTo>
                  <a:pt x="42352" y="24157"/>
                  <a:pt x="41375" y="24514"/>
                  <a:pt x="40423" y="24919"/>
                </a:cubicBezTo>
                <a:cubicBezTo>
                  <a:pt x="39292" y="25395"/>
                  <a:pt x="38184" y="25931"/>
                  <a:pt x="37053" y="26407"/>
                </a:cubicBezTo>
                <a:cubicBezTo>
                  <a:pt x="36208" y="26752"/>
                  <a:pt x="35327" y="27074"/>
                  <a:pt x="34458" y="27395"/>
                </a:cubicBezTo>
                <a:cubicBezTo>
                  <a:pt x="34374" y="27431"/>
                  <a:pt x="34291" y="27431"/>
                  <a:pt x="34172" y="27443"/>
                </a:cubicBezTo>
                <a:cubicBezTo>
                  <a:pt x="34112" y="27276"/>
                  <a:pt x="34053" y="27098"/>
                  <a:pt x="33981" y="26895"/>
                </a:cubicBezTo>
                <a:cubicBezTo>
                  <a:pt x="35791" y="26205"/>
                  <a:pt x="37613" y="25597"/>
                  <a:pt x="39315" y="24776"/>
                </a:cubicBezTo>
                <a:lnTo>
                  <a:pt x="39315" y="24776"/>
                </a:lnTo>
                <a:cubicBezTo>
                  <a:pt x="37506" y="25228"/>
                  <a:pt x="35851" y="26085"/>
                  <a:pt x="34053" y="26621"/>
                </a:cubicBezTo>
                <a:cubicBezTo>
                  <a:pt x="33827" y="26336"/>
                  <a:pt x="33910" y="26026"/>
                  <a:pt x="33910" y="25716"/>
                </a:cubicBezTo>
                <a:cubicBezTo>
                  <a:pt x="34124" y="25645"/>
                  <a:pt x="34303" y="25562"/>
                  <a:pt x="34493" y="25514"/>
                </a:cubicBezTo>
                <a:cubicBezTo>
                  <a:pt x="35148" y="25300"/>
                  <a:pt x="35803" y="25109"/>
                  <a:pt x="36458" y="24883"/>
                </a:cubicBezTo>
                <a:cubicBezTo>
                  <a:pt x="37279" y="24597"/>
                  <a:pt x="38113" y="24300"/>
                  <a:pt x="38934" y="24002"/>
                </a:cubicBezTo>
                <a:lnTo>
                  <a:pt x="40447" y="23430"/>
                </a:lnTo>
                <a:cubicBezTo>
                  <a:pt x="41268" y="23133"/>
                  <a:pt x="42078" y="22847"/>
                  <a:pt x="42887" y="22549"/>
                </a:cubicBezTo>
                <a:cubicBezTo>
                  <a:pt x="43506" y="22323"/>
                  <a:pt x="44114" y="22097"/>
                  <a:pt x="44721" y="21894"/>
                </a:cubicBezTo>
                <a:cubicBezTo>
                  <a:pt x="45542" y="21609"/>
                  <a:pt x="46364" y="21359"/>
                  <a:pt x="47174" y="21073"/>
                </a:cubicBezTo>
                <a:cubicBezTo>
                  <a:pt x="47697" y="20894"/>
                  <a:pt x="48221" y="20692"/>
                  <a:pt x="48745" y="20513"/>
                </a:cubicBezTo>
                <a:cubicBezTo>
                  <a:pt x="49364" y="20287"/>
                  <a:pt x="50019" y="20073"/>
                  <a:pt x="50650" y="19835"/>
                </a:cubicBezTo>
                <a:cubicBezTo>
                  <a:pt x="50781" y="19775"/>
                  <a:pt x="50972" y="19775"/>
                  <a:pt x="51031" y="19597"/>
                </a:cubicBezTo>
                <a:lnTo>
                  <a:pt x="51031" y="19597"/>
                </a:lnTo>
                <a:cubicBezTo>
                  <a:pt x="50900" y="19620"/>
                  <a:pt x="50745" y="19597"/>
                  <a:pt x="50626" y="19644"/>
                </a:cubicBezTo>
                <a:cubicBezTo>
                  <a:pt x="49317" y="20109"/>
                  <a:pt x="48007" y="20585"/>
                  <a:pt x="46697" y="21025"/>
                </a:cubicBezTo>
                <a:cubicBezTo>
                  <a:pt x="45376" y="21466"/>
                  <a:pt x="44054" y="21859"/>
                  <a:pt x="42721" y="22311"/>
                </a:cubicBezTo>
                <a:cubicBezTo>
                  <a:pt x="41982" y="22561"/>
                  <a:pt x="41232" y="22859"/>
                  <a:pt x="40494" y="23145"/>
                </a:cubicBezTo>
                <a:cubicBezTo>
                  <a:pt x="39720" y="23430"/>
                  <a:pt x="38958" y="23728"/>
                  <a:pt x="38184" y="24002"/>
                </a:cubicBezTo>
                <a:cubicBezTo>
                  <a:pt x="37720" y="24180"/>
                  <a:pt x="37268" y="24359"/>
                  <a:pt x="36791" y="24526"/>
                </a:cubicBezTo>
                <a:cubicBezTo>
                  <a:pt x="35982" y="24812"/>
                  <a:pt x="35184" y="25062"/>
                  <a:pt x="34374" y="25335"/>
                </a:cubicBezTo>
                <a:cubicBezTo>
                  <a:pt x="34261" y="25366"/>
                  <a:pt x="34147" y="25397"/>
                  <a:pt x="34003" y="25397"/>
                </a:cubicBezTo>
                <a:cubicBezTo>
                  <a:pt x="33981" y="25397"/>
                  <a:pt x="33958" y="25397"/>
                  <a:pt x="33934" y="25395"/>
                </a:cubicBezTo>
                <a:cubicBezTo>
                  <a:pt x="34005" y="25323"/>
                  <a:pt x="34065" y="25252"/>
                  <a:pt x="34148" y="25228"/>
                </a:cubicBezTo>
                <a:cubicBezTo>
                  <a:pt x="34767" y="25014"/>
                  <a:pt x="35386" y="24847"/>
                  <a:pt x="35994" y="24633"/>
                </a:cubicBezTo>
                <a:cubicBezTo>
                  <a:pt x="37244" y="24180"/>
                  <a:pt x="38494" y="23704"/>
                  <a:pt x="39744" y="23228"/>
                </a:cubicBezTo>
                <a:cubicBezTo>
                  <a:pt x="40506" y="22954"/>
                  <a:pt x="41256" y="22633"/>
                  <a:pt x="42006" y="22359"/>
                </a:cubicBezTo>
                <a:cubicBezTo>
                  <a:pt x="42780" y="22073"/>
                  <a:pt x="43578" y="21799"/>
                  <a:pt x="44352" y="21537"/>
                </a:cubicBezTo>
                <a:cubicBezTo>
                  <a:pt x="44923" y="21323"/>
                  <a:pt x="45495" y="21132"/>
                  <a:pt x="46078" y="20942"/>
                </a:cubicBezTo>
                <a:lnTo>
                  <a:pt x="47995" y="20311"/>
                </a:lnTo>
                <a:cubicBezTo>
                  <a:pt x="48578" y="20120"/>
                  <a:pt x="49150" y="19942"/>
                  <a:pt x="49733" y="19751"/>
                </a:cubicBezTo>
                <a:lnTo>
                  <a:pt x="51662" y="19120"/>
                </a:lnTo>
                <a:cubicBezTo>
                  <a:pt x="51757" y="19097"/>
                  <a:pt x="51900" y="19108"/>
                  <a:pt x="52019" y="19097"/>
                </a:cubicBezTo>
                <a:lnTo>
                  <a:pt x="52019" y="19097"/>
                </a:lnTo>
                <a:cubicBezTo>
                  <a:pt x="51877" y="19239"/>
                  <a:pt x="51686" y="19287"/>
                  <a:pt x="51543" y="19347"/>
                </a:cubicBezTo>
                <a:cubicBezTo>
                  <a:pt x="51376" y="19406"/>
                  <a:pt x="51186" y="19418"/>
                  <a:pt x="51079" y="19597"/>
                </a:cubicBezTo>
                <a:cubicBezTo>
                  <a:pt x="51105" y="19599"/>
                  <a:pt x="51132" y="19600"/>
                  <a:pt x="51157" y="19600"/>
                </a:cubicBezTo>
                <a:cubicBezTo>
                  <a:pt x="51523" y="19600"/>
                  <a:pt x="51805" y="19375"/>
                  <a:pt x="52138" y="19275"/>
                </a:cubicBezTo>
                <a:cubicBezTo>
                  <a:pt x="52460" y="19168"/>
                  <a:pt x="52793" y="19025"/>
                  <a:pt x="53127" y="18906"/>
                </a:cubicBezTo>
                <a:cubicBezTo>
                  <a:pt x="53246" y="18858"/>
                  <a:pt x="53389" y="18870"/>
                  <a:pt x="53520" y="18858"/>
                </a:cubicBezTo>
                <a:cubicBezTo>
                  <a:pt x="53531" y="18823"/>
                  <a:pt x="53543" y="18787"/>
                  <a:pt x="53579" y="18763"/>
                </a:cubicBezTo>
                <a:cubicBezTo>
                  <a:pt x="53996" y="18632"/>
                  <a:pt x="54413" y="18513"/>
                  <a:pt x="54913" y="18346"/>
                </a:cubicBezTo>
                <a:close/>
                <a:moveTo>
                  <a:pt x="55088" y="19475"/>
                </a:moveTo>
                <a:cubicBezTo>
                  <a:pt x="55133" y="19475"/>
                  <a:pt x="55193" y="19503"/>
                  <a:pt x="55306" y="19513"/>
                </a:cubicBezTo>
                <a:cubicBezTo>
                  <a:pt x="55127" y="19644"/>
                  <a:pt x="55008" y="19751"/>
                  <a:pt x="54889" y="19811"/>
                </a:cubicBezTo>
                <a:cubicBezTo>
                  <a:pt x="53662" y="20370"/>
                  <a:pt x="52436" y="20930"/>
                  <a:pt x="51210" y="21490"/>
                </a:cubicBezTo>
                <a:cubicBezTo>
                  <a:pt x="49900" y="22085"/>
                  <a:pt x="48590" y="22680"/>
                  <a:pt x="47281" y="23311"/>
                </a:cubicBezTo>
                <a:cubicBezTo>
                  <a:pt x="45983" y="23919"/>
                  <a:pt x="44709" y="24538"/>
                  <a:pt x="43423" y="25181"/>
                </a:cubicBezTo>
                <a:cubicBezTo>
                  <a:pt x="41982" y="25895"/>
                  <a:pt x="40554" y="26621"/>
                  <a:pt x="39101" y="27336"/>
                </a:cubicBezTo>
                <a:cubicBezTo>
                  <a:pt x="38625" y="27562"/>
                  <a:pt x="38161" y="27824"/>
                  <a:pt x="37637" y="27919"/>
                </a:cubicBezTo>
                <a:cubicBezTo>
                  <a:pt x="37696" y="27871"/>
                  <a:pt x="37744" y="27812"/>
                  <a:pt x="37815" y="27788"/>
                </a:cubicBezTo>
                <a:cubicBezTo>
                  <a:pt x="38887" y="27252"/>
                  <a:pt x="39958" y="26740"/>
                  <a:pt x="41030" y="26205"/>
                </a:cubicBezTo>
                <a:cubicBezTo>
                  <a:pt x="41911" y="25764"/>
                  <a:pt x="42792" y="25300"/>
                  <a:pt x="43685" y="24859"/>
                </a:cubicBezTo>
                <a:cubicBezTo>
                  <a:pt x="44899" y="24240"/>
                  <a:pt x="46138" y="23633"/>
                  <a:pt x="47352" y="23026"/>
                </a:cubicBezTo>
                <a:cubicBezTo>
                  <a:pt x="48114" y="22633"/>
                  <a:pt x="48876" y="22264"/>
                  <a:pt x="49650" y="21906"/>
                </a:cubicBezTo>
                <a:cubicBezTo>
                  <a:pt x="50448" y="21537"/>
                  <a:pt x="51257" y="21168"/>
                  <a:pt x="52079" y="20811"/>
                </a:cubicBezTo>
                <a:cubicBezTo>
                  <a:pt x="52889" y="20454"/>
                  <a:pt x="53698" y="20073"/>
                  <a:pt x="54520" y="19716"/>
                </a:cubicBezTo>
                <a:cubicBezTo>
                  <a:pt x="54698" y="19644"/>
                  <a:pt x="54877" y="19561"/>
                  <a:pt x="55067" y="19478"/>
                </a:cubicBezTo>
                <a:cubicBezTo>
                  <a:pt x="55074" y="19476"/>
                  <a:pt x="55081" y="19475"/>
                  <a:pt x="55088" y="19475"/>
                </a:cubicBezTo>
                <a:close/>
                <a:moveTo>
                  <a:pt x="21247" y="23984"/>
                </a:moveTo>
                <a:cubicBezTo>
                  <a:pt x="21476" y="24026"/>
                  <a:pt x="21704" y="24028"/>
                  <a:pt x="21932" y="24085"/>
                </a:cubicBezTo>
                <a:cubicBezTo>
                  <a:pt x="23087" y="24347"/>
                  <a:pt x="24183" y="24764"/>
                  <a:pt x="25278" y="25157"/>
                </a:cubicBezTo>
                <a:cubicBezTo>
                  <a:pt x="26064" y="25419"/>
                  <a:pt x="26850" y="25669"/>
                  <a:pt x="27623" y="25943"/>
                </a:cubicBezTo>
                <a:cubicBezTo>
                  <a:pt x="27768" y="25991"/>
                  <a:pt x="27912" y="26047"/>
                  <a:pt x="28056" y="26098"/>
                </a:cubicBezTo>
                <a:lnTo>
                  <a:pt x="28056" y="26098"/>
                </a:lnTo>
                <a:cubicBezTo>
                  <a:pt x="28049" y="26114"/>
                  <a:pt x="28043" y="26127"/>
                  <a:pt x="28040" y="26133"/>
                </a:cubicBezTo>
                <a:cubicBezTo>
                  <a:pt x="28088" y="26193"/>
                  <a:pt x="28921" y="26431"/>
                  <a:pt x="28957" y="26443"/>
                </a:cubicBezTo>
                <a:cubicBezTo>
                  <a:pt x="29695" y="26705"/>
                  <a:pt x="30421" y="26943"/>
                  <a:pt x="31136" y="27205"/>
                </a:cubicBezTo>
                <a:cubicBezTo>
                  <a:pt x="31934" y="27502"/>
                  <a:pt x="32743" y="27848"/>
                  <a:pt x="33529" y="28169"/>
                </a:cubicBezTo>
                <a:cubicBezTo>
                  <a:pt x="33648" y="28217"/>
                  <a:pt x="33743" y="28324"/>
                  <a:pt x="33827" y="28395"/>
                </a:cubicBezTo>
                <a:cubicBezTo>
                  <a:pt x="33763" y="28522"/>
                  <a:pt x="33691" y="28557"/>
                  <a:pt x="33616" y="28557"/>
                </a:cubicBezTo>
                <a:cubicBezTo>
                  <a:pt x="33564" y="28557"/>
                  <a:pt x="33511" y="28541"/>
                  <a:pt x="33458" y="28526"/>
                </a:cubicBezTo>
                <a:cubicBezTo>
                  <a:pt x="32934" y="28395"/>
                  <a:pt x="32410" y="28264"/>
                  <a:pt x="31898" y="28110"/>
                </a:cubicBezTo>
                <a:cubicBezTo>
                  <a:pt x="31243" y="27926"/>
                  <a:pt x="29925" y="27377"/>
                  <a:pt x="29223" y="27156"/>
                </a:cubicBezTo>
                <a:lnTo>
                  <a:pt x="29223" y="27156"/>
                </a:lnTo>
                <a:cubicBezTo>
                  <a:pt x="28756" y="26988"/>
                  <a:pt x="28280" y="26839"/>
                  <a:pt x="27826" y="26669"/>
                </a:cubicBezTo>
                <a:cubicBezTo>
                  <a:pt x="27528" y="26562"/>
                  <a:pt x="27207" y="26466"/>
                  <a:pt x="26957" y="26288"/>
                </a:cubicBezTo>
                <a:cubicBezTo>
                  <a:pt x="26314" y="25824"/>
                  <a:pt x="25576" y="25526"/>
                  <a:pt x="24873" y="25228"/>
                </a:cubicBezTo>
                <a:cubicBezTo>
                  <a:pt x="24290" y="24990"/>
                  <a:pt x="23706" y="24800"/>
                  <a:pt x="23111" y="24597"/>
                </a:cubicBezTo>
                <a:cubicBezTo>
                  <a:pt x="22563" y="24407"/>
                  <a:pt x="21980" y="24264"/>
                  <a:pt x="21408" y="24085"/>
                </a:cubicBezTo>
                <a:cubicBezTo>
                  <a:pt x="21368" y="24055"/>
                  <a:pt x="21303" y="24017"/>
                  <a:pt x="21247" y="23984"/>
                </a:cubicBezTo>
                <a:close/>
                <a:moveTo>
                  <a:pt x="43209" y="24454"/>
                </a:moveTo>
                <a:lnTo>
                  <a:pt x="43244" y="24538"/>
                </a:lnTo>
                <a:cubicBezTo>
                  <a:pt x="42828" y="24764"/>
                  <a:pt x="42435" y="24990"/>
                  <a:pt x="41994" y="25181"/>
                </a:cubicBezTo>
                <a:cubicBezTo>
                  <a:pt x="41280" y="25502"/>
                  <a:pt x="40542" y="25800"/>
                  <a:pt x="39815" y="26121"/>
                </a:cubicBezTo>
                <a:cubicBezTo>
                  <a:pt x="39196" y="26383"/>
                  <a:pt x="38589" y="26621"/>
                  <a:pt x="37994" y="26907"/>
                </a:cubicBezTo>
                <a:cubicBezTo>
                  <a:pt x="37410" y="27181"/>
                  <a:pt x="36863" y="27479"/>
                  <a:pt x="36291" y="27752"/>
                </a:cubicBezTo>
                <a:cubicBezTo>
                  <a:pt x="35744" y="28026"/>
                  <a:pt x="35196" y="28288"/>
                  <a:pt x="34589" y="28586"/>
                </a:cubicBezTo>
                <a:cubicBezTo>
                  <a:pt x="34470" y="28407"/>
                  <a:pt x="34398" y="28312"/>
                  <a:pt x="34279" y="28145"/>
                </a:cubicBezTo>
                <a:cubicBezTo>
                  <a:pt x="37315" y="26955"/>
                  <a:pt x="40292" y="25776"/>
                  <a:pt x="43209" y="24454"/>
                </a:cubicBezTo>
                <a:close/>
                <a:moveTo>
                  <a:pt x="20522" y="24505"/>
                </a:moveTo>
                <a:lnTo>
                  <a:pt x="20522" y="24505"/>
                </a:lnTo>
                <a:cubicBezTo>
                  <a:pt x="20648" y="24514"/>
                  <a:pt x="20799" y="24518"/>
                  <a:pt x="20920" y="24561"/>
                </a:cubicBezTo>
                <a:cubicBezTo>
                  <a:pt x="22051" y="24942"/>
                  <a:pt x="23194" y="25335"/>
                  <a:pt x="24314" y="25752"/>
                </a:cubicBezTo>
                <a:cubicBezTo>
                  <a:pt x="25552" y="26205"/>
                  <a:pt x="26790" y="26681"/>
                  <a:pt x="27945" y="27312"/>
                </a:cubicBezTo>
                <a:cubicBezTo>
                  <a:pt x="28187" y="27428"/>
                  <a:pt x="28438" y="27529"/>
                  <a:pt x="28703" y="27639"/>
                </a:cubicBezTo>
                <a:lnTo>
                  <a:pt x="28703" y="27639"/>
                </a:lnTo>
                <a:cubicBezTo>
                  <a:pt x="28721" y="27650"/>
                  <a:pt x="28771" y="27671"/>
                  <a:pt x="28833" y="27694"/>
                </a:cubicBezTo>
                <a:lnTo>
                  <a:pt x="28833" y="27694"/>
                </a:lnTo>
                <a:cubicBezTo>
                  <a:pt x="28851" y="27702"/>
                  <a:pt x="28868" y="27709"/>
                  <a:pt x="28886" y="27717"/>
                </a:cubicBezTo>
                <a:cubicBezTo>
                  <a:pt x="28886" y="27716"/>
                  <a:pt x="28886" y="27715"/>
                  <a:pt x="28886" y="27714"/>
                </a:cubicBezTo>
                <a:lnTo>
                  <a:pt x="28886" y="27714"/>
                </a:lnTo>
                <a:cubicBezTo>
                  <a:pt x="29022" y="27765"/>
                  <a:pt x="29181" y="27822"/>
                  <a:pt x="29195" y="27836"/>
                </a:cubicBezTo>
                <a:cubicBezTo>
                  <a:pt x="29552" y="27955"/>
                  <a:pt x="29909" y="28110"/>
                  <a:pt x="30290" y="28169"/>
                </a:cubicBezTo>
                <a:cubicBezTo>
                  <a:pt x="31005" y="28276"/>
                  <a:pt x="31672" y="28514"/>
                  <a:pt x="32326" y="28812"/>
                </a:cubicBezTo>
                <a:cubicBezTo>
                  <a:pt x="32731" y="28991"/>
                  <a:pt x="33124" y="29181"/>
                  <a:pt x="33517" y="29407"/>
                </a:cubicBezTo>
                <a:cubicBezTo>
                  <a:pt x="33658" y="29489"/>
                  <a:pt x="33793" y="29522"/>
                  <a:pt x="33923" y="29522"/>
                </a:cubicBezTo>
                <a:cubicBezTo>
                  <a:pt x="34135" y="29522"/>
                  <a:pt x="34333" y="29435"/>
                  <a:pt x="34517" y="29324"/>
                </a:cubicBezTo>
                <a:cubicBezTo>
                  <a:pt x="35446" y="28752"/>
                  <a:pt x="36494" y="28455"/>
                  <a:pt x="37446" y="27955"/>
                </a:cubicBezTo>
                <a:cubicBezTo>
                  <a:pt x="37494" y="27919"/>
                  <a:pt x="37577" y="27931"/>
                  <a:pt x="37637" y="27919"/>
                </a:cubicBezTo>
                <a:lnTo>
                  <a:pt x="37637" y="27919"/>
                </a:lnTo>
                <a:cubicBezTo>
                  <a:pt x="37399" y="28038"/>
                  <a:pt x="37172" y="28169"/>
                  <a:pt x="36934" y="28288"/>
                </a:cubicBezTo>
                <a:cubicBezTo>
                  <a:pt x="36041" y="28764"/>
                  <a:pt x="35148" y="29229"/>
                  <a:pt x="34255" y="29717"/>
                </a:cubicBezTo>
                <a:cubicBezTo>
                  <a:pt x="34127" y="29792"/>
                  <a:pt x="34005" y="29823"/>
                  <a:pt x="33882" y="29823"/>
                </a:cubicBezTo>
                <a:cubicBezTo>
                  <a:pt x="33752" y="29823"/>
                  <a:pt x="33622" y="29789"/>
                  <a:pt x="33481" y="29741"/>
                </a:cubicBezTo>
                <a:cubicBezTo>
                  <a:pt x="32731" y="29419"/>
                  <a:pt x="31969" y="29169"/>
                  <a:pt x="31207" y="28872"/>
                </a:cubicBezTo>
                <a:cubicBezTo>
                  <a:pt x="30564" y="28622"/>
                  <a:pt x="29909" y="28371"/>
                  <a:pt x="29278" y="28074"/>
                </a:cubicBezTo>
                <a:cubicBezTo>
                  <a:pt x="28183" y="27562"/>
                  <a:pt x="27088" y="27086"/>
                  <a:pt x="25957" y="26669"/>
                </a:cubicBezTo>
                <a:cubicBezTo>
                  <a:pt x="25195" y="26383"/>
                  <a:pt x="24456" y="26074"/>
                  <a:pt x="23694" y="25788"/>
                </a:cubicBezTo>
                <a:lnTo>
                  <a:pt x="21456" y="24942"/>
                </a:lnTo>
                <a:cubicBezTo>
                  <a:pt x="21158" y="24835"/>
                  <a:pt x="20885" y="24704"/>
                  <a:pt x="20599" y="24585"/>
                </a:cubicBezTo>
                <a:cubicBezTo>
                  <a:pt x="20570" y="24576"/>
                  <a:pt x="20549" y="24542"/>
                  <a:pt x="20522" y="24505"/>
                </a:cubicBezTo>
                <a:close/>
                <a:moveTo>
                  <a:pt x="56008" y="19823"/>
                </a:moveTo>
                <a:lnTo>
                  <a:pt x="56008" y="19823"/>
                </a:lnTo>
                <a:cubicBezTo>
                  <a:pt x="55984" y="19930"/>
                  <a:pt x="55984" y="20001"/>
                  <a:pt x="55960" y="20013"/>
                </a:cubicBezTo>
                <a:cubicBezTo>
                  <a:pt x="55544" y="20192"/>
                  <a:pt x="55139" y="20394"/>
                  <a:pt x="54722" y="20573"/>
                </a:cubicBezTo>
                <a:cubicBezTo>
                  <a:pt x="54484" y="20704"/>
                  <a:pt x="54246" y="20847"/>
                  <a:pt x="53996" y="20966"/>
                </a:cubicBezTo>
                <a:cubicBezTo>
                  <a:pt x="52567" y="21656"/>
                  <a:pt x="51115" y="22335"/>
                  <a:pt x="49686" y="23026"/>
                </a:cubicBezTo>
                <a:cubicBezTo>
                  <a:pt x="48150" y="23764"/>
                  <a:pt x="46602" y="24502"/>
                  <a:pt x="45066" y="25252"/>
                </a:cubicBezTo>
                <a:cubicBezTo>
                  <a:pt x="43697" y="25931"/>
                  <a:pt x="42328" y="26657"/>
                  <a:pt x="40947" y="27324"/>
                </a:cubicBezTo>
                <a:cubicBezTo>
                  <a:pt x="39649" y="27943"/>
                  <a:pt x="38351" y="28562"/>
                  <a:pt x="37053" y="29157"/>
                </a:cubicBezTo>
                <a:cubicBezTo>
                  <a:pt x="36220" y="29538"/>
                  <a:pt x="35363" y="29895"/>
                  <a:pt x="34493" y="30253"/>
                </a:cubicBezTo>
                <a:cubicBezTo>
                  <a:pt x="34374" y="30312"/>
                  <a:pt x="34243" y="30348"/>
                  <a:pt x="34100" y="30384"/>
                </a:cubicBezTo>
                <a:cubicBezTo>
                  <a:pt x="34077" y="30205"/>
                  <a:pt x="34172" y="30134"/>
                  <a:pt x="34291" y="30110"/>
                </a:cubicBezTo>
                <a:cubicBezTo>
                  <a:pt x="35029" y="29907"/>
                  <a:pt x="35684" y="29514"/>
                  <a:pt x="36375" y="29169"/>
                </a:cubicBezTo>
                <a:cubicBezTo>
                  <a:pt x="37279" y="28705"/>
                  <a:pt x="38184" y="28288"/>
                  <a:pt x="39113" y="27860"/>
                </a:cubicBezTo>
                <a:cubicBezTo>
                  <a:pt x="39935" y="27479"/>
                  <a:pt x="40720" y="27086"/>
                  <a:pt x="41494" y="26633"/>
                </a:cubicBezTo>
                <a:cubicBezTo>
                  <a:pt x="42101" y="26300"/>
                  <a:pt x="42768" y="26014"/>
                  <a:pt x="43411" y="25716"/>
                </a:cubicBezTo>
                <a:cubicBezTo>
                  <a:pt x="44042" y="25419"/>
                  <a:pt x="44697" y="25133"/>
                  <a:pt x="45316" y="24835"/>
                </a:cubicBezTo>
                <a:cubicBezTo>
                  <a:pt x="46257" y="24395"/>
                  <a:pt x="47174" y="23942"/>
                  <a:pt x="48114" y="23490"/>
                </a:cubicBezTo>
                <a:cubicBezTo>
                  <a:pt x="49031" y="23037"/>
                  <a:pt x="49948" y="22561"/>
                  <a:pt x="50876" y="22133"/>
                </a:cubicBezTo>
                <a:cubicBezTo>
                  <a:pt x="51698" y="21740"/>
                  <a:pt x="52531" y="21406"/>
                  <a:pt x="53365" y="21049"/>
                </a:cubicBezTo>
                <a:cubicBezTo>
                  <a:pt x="53662" y="20930"/>
                  <a:pt x="53960" y="20787"/>
                  <a:pt x="54258" y="20668"/>
                </a:cubicBezTo>
                <a:cubicBezTo>
                  <a:pt x="54389" y="20609"/>
                  <a:pt x="54544" y="20585"/>
                  <a:pt x="54674" y="20537"/>
                </a:cubicBezTo>
                <a:cubicBezTo>
                  <a:pt x="54960" y="20370"/>
                  <a:pt x="55234" y="20228"/>
                  <a:pt x="55508" y="20061"/>
                </a:cubicBezTo>
                <a:cubicBezTo>
                  <a:pt x="55663" y="19989"/>
                  <a:pt x="55806" y="19918"/>
                  <a:pt x="56008" y="19823"/>
                </a:cubicBezTo>
                <a:close/>
                <a:moveTo>
                  <a:pt x="18965" y="24370"/>
                </a:moveTo>
                <a:cubicBezTo>
                  <a:pt x="19162" y="24370"/>
                  <a:pt x="19297" y="24472"/>
                  <a:pt x="19432" y="24526"/>
                </a:cubicBezTo>
                <a:cubicBezTo>
                  <a:pt x="20861" y="25133"/>
                  <a:pt x="22278" y="25776"/>
                  <a:pt x="23706" y="26371"/>
                </a:cubicBezTo>
                <a:cubicBezTo>
                  <a:pt x="24802" y="26812"/>
                  <a:pt x="25921" y="27205"/>
                  <a:pt x="27028" y="27645"/>
                </a:cubicBezTo>
                <a:cubicBezTo>
                  <a:pt x="27683" y="27919"/>
                  <a:pt x="28338" y="28217"/>
                  <a:pt x="28993" y="28502"/>
                </a:cubicBezTo>
                <a:cubicBezTo>
                  <a:pt x="30112" y="28979"/>
                  <a:pt x="31207" y="29479"/>
                  <a:pt x="32374" y="29860"/>
                </a:cubicBezTo>
                <a:cubicBezTo>
                  <a:pt x="32624" y="29931"/>
                  <a:pt x="32862" y="30015"/>
                  <a:pt x="33100" y="30110"/>
                </a:cubicBezTo>
                <a:cubicBezTo>
                  <a:pt x="33208" y="30157"/>
                  <a:pt x="33291" y="30229"/>
                  <a:pt x="33410" y="30300"/>
                </a:cubicBezTo>
                <a:cubicBezTo>
                  <a:pt x="33350" y="30396"/>
                  <a:pt x="33303" y="30455"/>
                  <a:pt x="33279" y="30491"/>
                </a:cubicBezTo>
                <a:cubicBezTo>
                  <a:pt x="33247" y="30491"/>
                  <a:pt x="33226" y="30501"/>
                  <a:pt x="33208" y="30501"/>
                </a:cubicBezTo>
                <a:cubicBezTo>
                  <a:pt x="33200" y="30501"/>
                  <a:pt x="33192" y="30499"/>
                  <a:pt x="33184" y="30491"/>
                </a:cubicBezTo>
                <a:cubicBezTo>
                  <a:pt x="32803" y="30360"/>
                  <a:pt x="32410" y="30229"/>
                  <a:pt x="32041" y="30098"/>
                </a:cubicBezTo>
                <a:cubicBezTo>
                  <a:pt x="31517" y="29895"/>
                  <a:pt x="31005" y="29705"/>
                  <a:pt x="30493" y="29503"/>
                </a:cubicBezTo>
                <a:cubicBezTo>
                  <a:pt x="29600" y="29122"/>
                  <a:pt x="28707" y="28752"/>
                  <a:pt x="27814" y="28371"/>
                </a:cubicBezTo>
                <a:cubicBezTo>
                  <a:pt x="26992" y="28002"/>
                  <a:pt x="26171" y="27633"/>
                  <a:pt x="25349" y="27276"/>
                </a:cubicBezTo>
                <a:cubicBezTo>
                  <a:pt x="24242" y="26824"/>
                  <a:pt x="23123" y="26371"/>
                  <a:pt x="22028" y="25907"/>
                </a:cubicBezTo>
                <a:cubicBezTo>
                  <a:pt x="21075" y="25514"/>
                  <a:pt x="20123" y="25109"/>
                  <a:pt x="19170" y="24692"/>
                </a:cubicBezTo>
                <a:cubicBezTo>
                  <a:pt x="19039" y="24633"/>
                  <a:pt x="18932" y="24526"/>
                  <a:pt x="18753" y="24407"/>
                </a:cubicBezTo>
                <a:cubicBezTo>
                  <a:pt x="18832" y="24381"/>
                  <a:pt x="18902" y="24370"/>
                  <a:pt x="18965" y="24370"/>
                </a:cubicBezTo>
                <a:close/>
                <a:moveTo>
                  <a:pt x="37988" y="1"/>
                </a:moveTo>
                <a:cubicBezTo>
                  <a:pt x="37110" y="1"/>
                  <a:pt x="36248" y="182"/>
                  <a:pt x="35386" y="309"/>
                </a:cubicBezTo>
                <a:cubicBezTo>
                  <a:pt x="34481" y="463"/>
                  <a:pt x="33565" y="594"/>
                  <a:pt x="32707" y="963"/>
                </a:cubicBezTo>
                <a:cubicBezTo>
                  <a:pt x="32636" y="999"/>
                  <a:pt x="32553" y="999"/>
                  <a:pt x="32469" y="1011"/>
                </a:cubicBezTo>
                <a:cubicBezTo>
                  <a:pt x="32160" y="1035"/>
                  <a:pt x="31862" y="1118"/>
                  <a:pt x="31612" y="1321"/>
                </a:cubicBezTo>
                <a:cubicBezTo>
                  <a:pt x="31553" y="1368"/>
                  <a:pt x="31496" y="1395"/>
                  <a:pt x="31438" y="1395"/>
                </a:cubicBezTo>
                <a:cubicBezTo>
                  <a:pt x="31380" y="1395"/>
                  <a:pt x="31320" y="1368"/>
                  <a:pt x="31255" y="1309"/>
                </a:cubicBezTo>
                <a:cubicBezTo>
                  <a:pt x="31183" y="963"/>
                  <a:pt x="31576" y="654"/>
                  <a:pt x="31386" y="249"/>
                </a:cubicBezTo>
                <a:cubicBezTo>
                  <a:pt x="31264" y="240"/>
                  <a:pt x="31141" y="231"/>
                  <a:pt x="31018" y="231"/>
                </a:cubicBezTo>
                <a:cubicBezTo>
                  <a:pt x="30814" y="231"/>
                  <a:pt x="30610" y="255"/>
                  <a:pt x="30410" y="344"/>
                </a:cubicBezTo>
                <a:cubicBezTo>
                  <a:pt x="30316" y="391"/>
                  <a:pt x="30200" y="423"/>
                  <a:pt x="30097" y="423"/>
                </a:cubicBezTo>
                <a:cubicBezTo>
                  <a:pt x="30069" y="423"/>
                  <a:pt x="30042" y="421"/>
                  <a:pt x="30017" y="416"/>
                </a:cubicBezTo>
                <a:cubicBezTo>
                  <a:pt x="29916" y="395"/>
                  <a:pt x="29816" y="386"/>
                  <a:pt x="29718" y="386"/>
                </a:cubicBezTo>
                <a:cubicBezTo>
                  <a:pt x="29482" y="386"/>
                  <a:pt x="29252" y="437"/>
                  <a:pt x="29017" y="487"/>
                </a:cubicBezTo>
                <a:cubicBezTo>
                  <a:pt x="28171" y="678"/>
                  <a:pt x="27314" y="856"/>
                  <a:pt x="26457" y="1082"/>
                </a:cubicBezTo>
                <a:cubicBezTo>
                  <a:pt x="25778" y="1261"/>
                  <a:pt x="25111" y="1475"/>
                  <a:pt x="24433" y="1690"/>
                </a:cubicBezTo>
                <a:cubicBezTo>
                  <a:pt x="23337" y="2047"/>
                  <a:pt x="22254" y="2440"/>
                  <a:pt x="21146" y="2821"/>
                </a:cubicBezTo>
                <a:cubicBezTo>
                  <a:pt x="20623" y="2999"/>
                  <a:pt x="20123" y="3214"/>
                  <a:pt x="19599" y="3404"/>
                </a:cubicBezTo>
                <a:cubicBezTo>
                  <a:pt x="19003" y="3618"/>
                  <a:pt x="18396" y="3821"/>
                  <a:pt x="17801" y="4035"/>
                </a:cubicBezTo>
                <a:cubicBezTo>
                  <a:pt x="17253" y="4226"/>
                  <a:pt x="16717" y="4428"/>
                  <a:pt x="16158" y="4630"/>
                </a:cubicBezTo>
                <a:cubicBezTo>
                  <a:pt x="15598" y="4833"/>
                  <a:pt x="15015" y="5023"/>
                  <a:pt x="14455" y="5250"/>
                </a:cubicBezTo>
                <a:cubicBezTo>
                  <a:pt x="13800" y="5523"/>
                  <a:pt x="13157" y="5821"/>
                  <a:pt x="12514" y="6083"/>
                </a:cubicBezTo>
                <a:cubicBezTo>
                  <a:pt x="11300" y="6595"/>
                  <a:pt x="10121" y="7143"/>
                  <a:pt x="9002" y="7845"/>
                </a:cubicBezTo>
                <a:cubicBezTo>
                  <a:pt x="8585" y="8107"/>
                  <a:pt x="8169" y="8381"/>
                  <a:pt x="7811" y="8798"/>
                </a:cubicBezTo>
                <a:cubicBezTo>
                  <a:pt x="8002" y="9036"/>
                  <a:pt x="8181" y="9274"/>
                  <a:pt x="8383" y="9488"/>
                </a:cubicBezTo>
                <a:cubicBezTo>
                  <a:pt x="8621" y="9762"/>
                  <a:pt x="8883" y="10000"/>
                  <a:pt x="9121" y="10250"/>
                </a:cubicBezTo>
                <a:cubicBezTo>
                  <a:pt x="9169" y="10298"/>
                  <a:pt x="9181" y="10381"/>
                  <a:pt x="9216" y="10465"/>
                </a:cubicBezTo>
                <a:cubicBezTo>
                  <a:pt x="9157" y="10488"/>
                  <a:pt x="9121" y="10500"/>
                  <a:pt x="9074" y="10524"/>
                </a:cubicBezTo>
                <a:cubicBezTo>
                  <a:pt x="8264" y="10726"/>
                  <a:pt x="7430" y="10917"/>
                  <a:pt x="6609" y="11155"/>
                </a:cubicBezTo>
                <a:cubicBezTo>
                  <a:pt x="6026" y="11322"/>
                  <a:pt x="5478" y="11560"/>
                  <a:pt x="4894" y="11750"/>
                </a:cubicBezTo>
                <a:cubicBezTo>
                  <a:pt x="4037" y="12048"/>
                  <a:pt x="3394" y="12608"/>
                  <a:pt x="3049" y="13477"/>
                </a:cubicBezTo>
                <a:cubicBezTo>
                  <a:pt x="2918" y="13870"/>
                  <a:pt x="2692" y="14227"/>
                  <a:pt x="2394" y="14536"/>
                </a:cubicBezTo>
                <a:cubicBezTo>
                  <a:pt x="1954" y="15013"/>
                  <a:pt x="1442" y="15489"/>
                  <a:pt x="1263" y="16144"/>
                </a:cubicBezTo>
                <a:cubicBezTo>
                  <a:pt x="1084" y="16251"/>
                  <a:pt x="906" y="16310"/>
                  <a:pt x="775" y="16418"/>
                </a:cubicBezTo>
                <a:cubicBezTo>
                  <a:pt x="346" y="16739"/>
                  <a:pt x="1" y="17203"/>
                  <a:pt x="430" y="17739"/>
                </a:cubicBezTo>
                <a:cubicBezTo>
                  <a:pt x="561" y="17882"/>
                  <a:pt x="739" y="18025"/>
                  <a:pt x="942" y="18108"/>
                </a:cubicBezTo>
                <a:cubicBezTo>
                  <a:pt x="1513" y="18358"/>
                  <a:pt x="2108" y="18585"/>
                  <a:pt x="2692" y="18823"/>
                </a:cubicBezTo>
                <a:cubicBezTo>
                  <a:pt x="3085" y="18989"/>
                  <a:pt x="3466" y="19168"/>
                  <a:pt x="3859" y="19311"/>
                </a:cubicBezTo>
                <a:cubicBezTo>
                  <a:pt x="4823" y="19704"/>
                  <a:pt x="5787" y="20085"/>
                  <a:pt x="6752" y="20466"/>
                </a:cubicBezTo>
                <a:cubicBezTo>
                  <a:pt x="7252" y="20656"/>
                  <a:pt x="7740" y="20847"/>
                  <a:pt x="8228" y="21025"/>
                </a:cubicBezTo>
                <a:lnTo>
                  <a:pt x="10502" y="21871"/>
                </a:lnTo>
                <a:cubicBezTo>
                  <a:pt x="11324" y="22168"/>
                  <a:pt x="12157" y="22454"/>
                  <a:pt x="12979" y="22764"/>
                </a:cubicBezTo>
                <a:cubicBezTo>
                  <a:pt x="13384" y="22918"/>
                  <a:pt x="13800" y="23049"/>
                  <a:pt x="14110" y="23359"/>
                </a:cubicBezTo>
                <a:cubicBezTo>
                  <a:pt x="14527" y="23776"/>
                  <a:pt x="14991" y="24109"/>
                  <a:pt x="15527" y="24347"/>
                </a:cubicBezTo>
                <a:cubicBezTo>
                  <a:pt x="16027" y="24585"/>
                  <a:pt x="16515" y="24871"/>
                  <a:pt x="17039" y="25085"/>
                </a:cubicBezTo>
                <a:cubicBezTo>
                  <a:pt x="17333" y="25213"/>
                  <a:pt x="17635" y="25298"/>
                  <a:pt x="17938" y="25298"/>
                </a:cubicBezTo>
                <a:cubicBezTo>
                  <a:pt x="18175" y="25298"/>
                  <a:pt x="18412" y="25246"/>
                  <a:pt x="18646" y="25121"/>
                </a:cubicBezTo>
                <a:cubicBezTo>
                  <a:pt x="18727" y="25078"/>
                  <a:pt x="18807" y="25059"/>
                  <a:pt x="18888" y="25059"/>
                </a:cubicBezTo>
                <a:cubicBezTo>
                  <a:pt x="18986" y="25059"/>
                  <a:pt x="19084" y="25087"/>
                  <a:pt x="19182" y="25133"/>
                </a:cubicBezTo>
                <a:cubicBezTo>
                  <a:pt x="19527" y="25312"/>
                  <a:pt x="19849" y="25502"/>
                  <a:pt x="20194" y="25657"/>
                </a:cubicBezTo>
                <a:cubicBezTo>
                  <a:pt x="21218" y="26097"/>
                  <a:pt x="22278" y="26514"/>
                  <a:pt x="23325" y="26967"/>
                </a:cubicBezTo>
                <a:cubicBezTo>
                  <a:pt x="24373" y="27431"/>
                  <a:pt x="25421" y="27907"/>
                  <a:pt x="26480" y="28348"/>
                </a:cubicBezTo>
                <a:cubicBezTo>
                  <a:pt x="27695" y="28883"/>
                  <a:pt x="28933" y="29395"/>
                  <a:pt x="30171" y="29907"/>
                </a:cubicBezTo>
                <a:cubicBezTo>
                  <a:pt x="31243" y="30360"/>
                  <a:pt x="32350" y="30681"/>
                  <a:pt x="33469" y="31027"/>
                </a:cubicBezTo>
                <a:cubicBezTo>
                  <a:pt x="33609" y="31067"/>
                  <a:pt x="33753" y="31099"/>
                  <a:pt x="33896" y="31099"/>
                </a:cubicBezTo>
                <a:cubicBezTo>
                  <a:pt x="34009" y="31099"/>
                  <a:pt x="34121" y="31079"/>
                  <a:pt x="34231" y="31027"/>
                </a:cubicBezTo>
                <a:cubicBezTo>
                  <a:pt x="34946" y="30669"/>
                  <a:pt x="35672" y="30348"/>
                  <a:pt x="36386" y="30003"/>
                </a:cubicBezTo>
                <a:cubicBezTo>
                  <a:pt x="37172" y="29634"/>
                  <a:pt x="37982" y="29276"/>
                  <a:pt x="38768" y="28895"/>
                </a:cubicBezTo>
                <a:cubicBezTo>
                  <a:pt x="40244" y="28229"/>
                  <a:pt x="41720" y="27562"/>
                  <a:pt x="43173" y="26859"/>
                </a:cubicBezTo>
                <a:cubicBezTo>
                  <a:pt x="44649" y="26145"/>
                  <a:pt x="46102" y="25371"/>
                  <a:pt x="47578" y="24645"/>
                </a:cubicBezTo>
                <a:cubicBezTo>
                  <a:pt x="48531" y="24169"/>
                  <a:pt x="49495" y="23728"/>
                  <a:pt x="50472" y="23276"/>
                </a:cubicBezTo>
                <a:cubicBezTo>
                  <a:pt x="51257" y="22907"/>
                  <a:pt x="52055" y="22561"/>
                  <a:pt x="52853" y="22180"/>
                </a:cubicBezTo>
                <a:cubicBezTo>
                  <a:pt x="53770" y="21716"/>
                  <a:pt x="54674" y="21252"/>
                  <a:pt x="55591" y="20775"/>
                </a:cubicBezTo>
                <a:cubicBezTo>
                  <a:pt x="55972" y="20573"/>
                  <a:pt x="56401" y="20418"/>
                  <a:pt x="56663" y="20037"/>
                </a:cubicBezTo>
                <a:cubicBezTo>
                  <a:pt x="56794" y="19573"/>
                  <a:pt x="56568" y="19287"/>
                  <a:pt x="56091" y="19097"/>
                </a:cubicBezTo>
                <a:cubicBezTo>
                  <a:pt x="55960" y="19037"/>
                  <a:pt x="55794" y="19001"/>
                  <a:pt x="55663" y="18954"/>
                </a:cubicBezTo>
                <a:cubicBezTo>
                  <a:pt x="55627" y="18906"/>
                  <a:pt x="55603" y="18882"/>
                  <a:pt x="55603" y="18858"/>
                </a:cubicBezTo>
                <a:cubicBezTo>
                  <a:pt x="55496" y="18358"/>
                  <a:pt x="55472" y="17846"/>
                  <a:pt x="55234" y="17370"/>
                </a:cubicBezTo>
                <a:cubicBezTo>
                  <a:pt x="55198" y="17322"/>
                  <a:pt x="55210" y="17251"/>
                  <a:pt x="55210" y="17168"/>
                </a:cubicBezTo>
                <a:cubicBezTo>
                  <a:pt x="55198" y="16465"/>
                  <a:pt x="54901" y="15810"/>
                  <a:pt x="54663" y="15144"/>
                </a:cubicBezTo>
                <a:cubicBezTo>
                  <a:pt x="54639" y="15060"/>
                  <a:pt x="54532" y="15001"/>
                  <a:pt x="54436" y="14941"/>
                </a:cubicBezTo>
                <a:cubicBezTo>
                  <a:pt x="54293" y="14846"/>
                  <a:pt x="54115" y="14763"/>
                  <a:pt x="53877" y="14644"/>
                </a:cubicBezTo>
                <a:cubicBezTo>
                  <a:pt x="54115" y="14548"/>
                  <a:pt x="54293" y="14477"/>
                  <a:pt x="54484" y="14405"/>
                </a:cubicBezTo>
                <a:cubicBezTo>
                  <a:pt x="54460" y="14322"/>
                  <a:pt x="54436" y="14275"/>
                  <a:pt x="54413" y="14227"/>
                </a:cubicBezTo>
                <a:cubicBezTo>
                  <a:pt x="54079" y="13751"/>
                  <a:pt x="53639" y="13453"/>
                  <a:pt x="53115" y="13227"/>
                </a:cubicBezTo>
                <a:cubicBezTo>
                  <a:pt x="52936" y="13143"/>
                  <a:pt x="52769" y="13060"/>
                  <a:pt x="52555" y="12965"/>
                </a:cubicBezTo>
                <a:cubicBezTo>
                  <a:pt x="52746" y="12905"/>
                  <a:pt x="52865" y="12858"/>
                  <a:pt x="52996" y="12810"/>
                </a:cubicBezTo>
                <a:cubicBezTo>
                  <a:pt x="52698" y="12441"/>
                  <a:pt x="52353" y="12274"/>
                  <a:pt x="51900" y="12250"/>
                </a:cubicBezTo>
                <a:cubicBezTo>
                  <a:pt x="51229" y="12203"/>
                  <a:pt x="50554" y="12183"/>
                  <a:pt x="49879" y="12183"/>
                </a:cubicBezTo>
                <a:cubicBezTo>
                  <a:pt x="49369" y="12183"/>
                  <a:pt x="48860" y="12194"/>
                  <a:pt x="48352" y="12215"/>
                </a:cubicBezTo>
                <a:cubicBezTo>
                  <a:pt x="47293" y="12262"/>
                  <a:pt x="46245" y="12393"/>
                  <a:pt x="45197" y="12536"/>
                </a:cubicBezTo>
                <a:cubicBezTo>
                  <a:pt x="44102" y="12679"/>
                  <a:pt x="42994" y="12905"/>
                  <a:pt x="41911" y="13108"/>
                </a:cubicBezTo>
                <a:cubicBezTo>
                  <a:pt x="41089" y="13274"/>
                  <a:pt x="40292" y="13441"/>
                  <a:pt x="39470" y="13584"/>
                </a:cubicBezTo>
                <a:cubicBezTo>
                  <a:pt x="38827" y="13703"/>
                  <a:pt x="38184" y="13846"/>
                  <a:pt x="37553" y="13941"/>
                </a:cubicBezTo>
                <a:cubicBezTo>
                  <a:pt x="37256" y="14001"/>
                  <a:pt x="36934" y="14024"/>
                  <a:pt x="36577" y="14048"/>
                </a:cubicBezTo>
                <a:cubicBezTo>
                  <a:pt x="36660" y="13941"/>
                  <a:pt x="36684" y="13858"/>
                  <a:pt x="36744" y="13798"/>
                </a:cubicBezTo>
                <a:cubicBezTo>
                  <a:pt x="37434" y="12989"/>
                  <a:pt x="38208" y="12310"/>
                  <a:pt x="39077" y="11762"/>
                </a:cubicBezTo>
                <a:cubicBezTo>
                  <a:pt x="40292" y="10988"/>
                  <a:pt x="41506" y="10250"/>
                  <a:pt x="42733" y="9512"/>
                </a:cubicBezTo>
                <a:cubicBezTo>
                  <a:pt x="44126" y="8643"/>
                  <a:pt x="45554" y="7821"/>
                  <a:pt x="47019" y="7083"/>
                </a:cubicBezTo>
                <a:cubicBezTo>
                  <a:pt x="47316" y="6928"/>
                  <a:pt x="47650" y="6809"/>
                  <a:pt x="47757" y="6440"/>
                </a:cubicBezTo>
                <a:cubicBezTo>
                  <a:pt x="47655" y="6216"/>
                  <a:pt x="47475" y="6149"/>
                  <a:pt x="47276" y="6149"/>
                </a:cubicBezTo>
                <a:cubicBezTo>
                  <a:pt x="47243" y="6149"/>
                  <a:pt x="47208" y="6151"/>
                  <a:pt x="47174" y="6154"/>
                </a:cubicBezTo>
                <a:cubicBezTo>
                  <a:pt x="46340" y="6262"/>
                  <a:pt x="45507" y="6357"/>
                  <a:pt x="44673" y="6500"/>
                </a:cubicBezTo>
                <a:cubicBezTo>
                  <a:pt x="43649" y="6678"/>
                  <a:pt x="42613" y="6905"/>
                  <a:pt x="41578" y="7143"/>
                </a:cubicBezTo>
                <a:cubicBezTo>
                  <a:pt x="40804" y="7321"/>
                  <a:pt x="40054" y="7571"/>
                  <a:pt x="39280" y="7798"/>
                </a:cubicBezTo>
                <a:cubicBezTo>
                  <a:pt x="39220" y="7809"/>
                  <a:pt x="39161" y="7809"/>
                  <a:pt x="39065" y="7809"/>
                </a:cubicBezTo>
                <a:cubicBezTo>
                  <a:pt x="39077" y="7738"/>
                  <a:pt x="39065" y="7678"/>
                  <a:pt x="39101" y="7631"/>
                </a:cubicBezTo>
                <a:cubicBezTo>
                  <a:pt x="39304" y="7297"/>
                  <a:pt x="39494" y="6940"/>
                  <a:pt x="39708" y="6595"/>
                </a:cubicBezTo>
                <a:cubicBezTo>
                  <a:pt x="40327" y="5571"/>
                  <a:pt x="41161" y="4690"/>
                  <a:pt x="41899" y="3737"/>
                </a:cubicBezTo>
                <a:cubicBezTo>
                  <a:pt x="42149" y="3392"/>
                  <a:pt x="42399" y="3047"/>
                  <a:pt x="42685" y="2666"/>
                </a:cubicBezTo>
                <a:cubicBezTo>
                  <a:pt x="42408" y="2584"/>
                  <a:pt x="42148" y="2556"/>
                  <a:pt x="41894" y="2556"/>
                </a:cubicBezTo>
                <a:cubicBezTo>
                  <a:pt x="41667" y="2556"/>
                  <a:pt x="41445" y="2578"/>
                  <a:pt x="41220" y="2606"/>
                </a:cubicBezTo>
                <a:cubicBezTo>
                  <a:pt x="40613" y="2702"/>
                  <a:pt x="40030" y="2904"/>
                  <a:pt x="39470" y="3106"/>
                </a:cubicBezTo>
                <a:cubicBezTo>
                  <a:pt x="39262" y="3190"/>
                  <a:pt x="39035" y="3292"/>
                  <a:pt x="38782" y="3292"/>
                </a:cubicBezTo>
                <a:cubicBezTo>
                  <a:pt x="38746" y="3292"/>
                  <a:pt x="38709" y="3289"/>
                  <a:pt x="38672" y="3285"/>
                </a:cubicBezTo>
                <a:cubicBezTo>
                  <a:pt x="39065" y="2487"/>
                  <a:pt x="39756" y="1904"/>
                  <a:pt x="40006" y="999"/>
                </a:cubicBezTo>
                <a:cubicBezTo>
                  <a:pt x="39756" y="951"/>
                  <a:pt x="39530" y="904"/>
                  <a:pt x="39304" y="892"/>
                </a:cubicBezTo>
                <a:cubicBezTo>
                  <a:pt x="39294" y="891"/>
                  <a:pt x="39285" y="891"/>
                  <a:pt x="39276" y="891"/>
                </a:cubicBezTo>
                <a:cubicBezTo>
                  <a:pt x="39123" y="891"/>
                  <a:pt x="38979" y="956"/>
                  <a:pt x="38822" y="956"/>
                </a:cubicBezTo>
                <a:cubicBezTo>
                  <a:pt x="38759" y="956"/>
                  <a:pt x="38694" y="945"/>
                  <a:pt x="38625" y="916"/>
                </a:cubicBezTo>
                <a:cubicBezTo>
                  <a:pt x="38720" y="666"/>
                  <a:pt x="38815" y="428"/>
                  <a:pt x="38899" y="201"/>
                </a:cubicBezTo>
                <a:cubicBezTo>
                  <a:pt x="38649" y="23"/>
                  <a:pt x="38649" y="23"/>
                  <a:pt x="38339" y="11"/>
                </a:cubicBezTo>
                <a:cubicBezTo>
                  <a:pt x="38222" y="4"/>
                  <a:pt x="38105" y="1"/>
                  <a:pt x="37988" y="1"/>
                </a:cubicBezTo>
                <a:close/>
              </a:path>
            </a:pathLst>
          </a:custGeom>
          <a:solidFill>
            <a:srgbClr val="BF9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5792;p8">
            <a:extLst>
              <a:ext uri="{FF2B5EF4-FFF2-40B4-BE49-F238E27FC236}">
                <a16:creationId xmlns:a16="http://schemas.microsoft.com/office/drawing/2014/main" id="{18A22C1C-F18E-4D7E-8F49-C097F5831EEA}"/>
              </a:ext>
            </a:extLst>
          </p:cNvPr>
          <p:cNvGrpSpPr/>
          <p:nvPr userDrawn="1"/>
        </p:nvGrpSpPr>
        <p:grpSpPr>
          <a:xfrm rot="5946049">
            <a:off x="59681" y="389189"/>
            <a:ext cx="5831033" cy="6497473"/>
            <a:chOff x="4082775" y="914425"/>
            <a:chExt cx="777050" cy="865800"/>
          </a:xfrm>
        </p:grpSpPr>
        <p:sp>
          <p:nvSpPr>
            <p:cNvPr id="5" name="Google Shape;5793;p8">
              <a:extLst>
                <a:ext uri="{FF2B5EF4-FFF2-40B4-BE49-F238E27FC236}">
                  <a16:creationId xmlns:a16="http://schemas.microsoft.com/office/drawing/2014/main" id="{83C28404-DBF0-43AB-9FEC-A5421A4637D5}"/>
                </a:ext>
              </a:extLst>
            </p:cNvPr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94;p8">
              <a:extLst>
                <a:ext uri="{FF2B5EF4-FFF2-40B4-BE49-F238E27FC236}">
                  <a16:creationId xmlns:a16="http://schemas.microsoft.com/office/drawing/2014/main" id="{E55E4D00-F69D-46D7-A3D8-74088BDF25FD}"/>
                </a:ext>
              </a:extLst>
            </p:cNvPr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95;p8">
              <a:extLst>
                <a:ext uri="{FF2B5EF4-FFF2-40B4-BE49-F238E27FC236}">
                  <a16:creationId xmlns:a16="http://schemas.microsoft.com/office/drawing/2014/main" id="{27EC10AD-5E31-438B-BE98-17ADD68DFBD3}"/>
                </a:ext>
              </a:extLst>
            </p:cNvPr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96;p8">
              <a:extLst>
                <a:ext uri="{FF2B5EF4-FFF2-40B4-BE49-F238E27FC236}">
                  <a16:creationId xmlns:a16="http://schemas.microsoft.com/office/drawing/2014/main" id="{F07A9A6C-D067-4CFF-82FC-C0D2BA4720ED}"/>
                </a:ext>
              </a:extLst>
            </p:cNvPr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97;p8">
              <a:extLst>
                <a:ext uri="{FF2B5EF4-FFF2-40B4-BE49-F238E27FC236}">
                  <a16:creationId xmlns:a16="http://schemas.microsoft.com/office/drawing/2014/main" id="{8683A94C-3AAF-463E-BA7A-504C87027B1E}"/>
                </a:ext>
              </a:extLst>
            </p:cNvPr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8;p8">
              <a:extLst>
                <a:ext uri="{FF2B5EF4-FFF2-40B4-BE49-F238E27FC236}">
                  <a16:creationId xmlns:a16="http://schemas.microsoft.com/office/drawing/2014/main" id="{2E8B1955-7B71-4D55-BFF0-104472108FF6}"/>
                </a:ext>
              </a:extLst>
            </p:cNvPr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99;p8">
              <a:extLst>
                <a:ext uri="{FF2B5EF4-FFF2-40B4-BE49-F238E27FC236}">
                  <a16:creationId xmlns:a16="http://schemas.microsoft.com/office/drawing/2014/main" id="{12C2DB8A-A55D-4125-A7B5-D87C739ED7F7}"/>
                </a:ext>
              </a:extLst>
            </p:cNvPr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00;p8">
              <a:extLst>
                <a:ext uri="{FF2B5EF4-FFF2-40B4-BE49-F238E27FC236}">
                  <a16:creationId xmlns:a16="http://schemas.microsoft.com/office/drawing/2014/main" id="{B32B1ED2-CA8F-4959-BEAB-B30586C0E901}"/>
                </a:ext>
              </a:extLst>
            </p:cNvPr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801;p8">
            <a:extLst>
              <a:ext uri="{FF2B5EF4-FFF2-40B4-BE49-F238E27FC236}">
                <a16:creationId xmlns:a16="http://schemas.microsoft.com/office/drawing/2014/main" id="{FEC1BB26-0D50-4822-B5ED-06F5C322D9B3}"/>
              </a:ext>
            </a:extLst>
          </p:cNvPr>
          <p:cNvGrpSpPr/>
          <p:nvPr userDrawn="1"/>
        </p:nvGrpSpPr>
        <p:grpSpPr>
          <a:xfrm rot="2313117">
            <a:off x="4993273" y="331722"/>
            <a:ext cx="5467876" cy="6194556"/>
            <a:chOff x="2807100" y="2138800"/>
            <a:chExt cx="649550" cy="735875"/>
          </a:xfrm>
          <a:solidFill>
            <a:srgbClr val="BF9A6F"/>
          </a:solidFill>
        </p:grpSpPr>
        <p:sp>
          <p:nvSpPr>
            <p:cNvPr id="14" name="Google Shape;5802;p8">
              <a:extLst>
                <a:ext uri="{FF2B5EF4-FFF2-40B4-BE49-F238E27FC236}">
                  <a16:creationId xmlns:a16="http://schemas.microsoft.com/office/drawing/2014/main" id="{CCA48C35-AC9E-439F-B867-C6DCA1844E7B}"/>
                </a:ext>
              </a:extLst>
            </p:cNvPr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03;p8">
              <a:extLst>
                <a:ext uri="{FF2B5EF4-FFF2-40B4-BE49-F238E27FC236}">
                  <a16:creationId xmlns:a16="http://schemas.microsoft.com/office/drawing/2014/main" id="{B7DE326E-A7A2-4E68-BB1D-A166FC1F51C3}"/>
                </a:ext>
              </a:extLst>
            </p:cNvPr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04;p8">
              <a:extLst>
                <a:ext uri="{FF2B5EF4-FFF2-40B4-BE49-F238E27FC236}">
                  <a16:creationId xmlns:a16="http://schemas.microsoft.com/office/drawing/2014/main" id="{337D423C-1BAA-4E1D-AB3A-00C9EA5F64CE}"/>
                </a:ext>
              </a:extLst>
            </p:cNvPr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5;p8">
              <a:extLst>
                <a:ext uri="{FF2B5EF4-FFF2-40B4-BE49-F238E27FC236}">
                  <a16:creationId xmlns:a16="http://schemas.microsoft.com/office/drawing/2014/main" id="{57AEBEB7-FF6C-4DB8-994D-9A6F2630CB99}"/>
                </a:ext>
              </a:extLst>
            </p:cNvPr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06;p8">
              <a:extLst>
                <a:ext uri="{FF2B5EF4-FFF2-40B4-BE49-F238E27FC236}">
                  <a16:creationId xmlns:a16="http://schemas.microsoft.com/office/drawing/2014/main" id="{8677CBCA-6B9F-4EED-9484-1F1642946656}"/>
                </a:ext>
              </a:extLst>
            </p:cNvPr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6B7FE4-A2D1-4589-A0E0-FDC925FBEE4F}"/>
              </a:ext>
            </a:extLst>
          </p:cNvPr>
          <p:cNvSpPr txBox="1"/>
          <p:nvPr userDrawn="1"/>
        </p:nvSpPr>
        <p:spPr>
          <a:xfrm>
            <a:off x="11104968" y="82230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F9A6F"/>
                </a:solidFill>
                <a:latin typeface="UTM Roman Classic" panose="02040603050506020204" pitchFamily="18" charset="0"/>
              </a:rPr>
              <a:t>KTUTS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8D440B-0DFE-4E13-9ADA-DF629D20DD9F}"/>
              </a:ext>
            </a:extLst>
          </p:cNvPr>
          <p:cNvSpPr txBox="1"/>
          <p:nvPr userDrawn="1"/>
        </p:nvSpPr>
        <p:spPr>
          <a:xfrm>
            <a:off x="82694" y="6409423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F9A6F"/>
                </a:solidFill>
                <a:latin typeface="UTM Roman Classic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7986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0957" y="1370190"/>
            <a:ext cx="40677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gon with many flags&#10;&#10;Description automatically generated">
            <a:extLst>
              <a:ext uri="{FF2B5EF4-FFF2-40B4-BE49-F238E27FC236}">
                <a16:creationId xmlns:a16="http://schemas.microsoft.com/office/drawing/2014/main" id="{6CBDD3B1-AEFD-221F-9C44-4BC491DF2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3" y="3810000"/>
            <a:ext cx="3651698" cy="2967662"/>
          </a:xfrm>
          <a:prstGeom prst="rect">
            <a:avLst/>
          </a:prstGeom>
        </p:spPr>
      </p:pic>
      <p:pic>
        <p:nvPicPr>
          <p:cNvPr id="12" name="Picture 11" descr="A cartoon of a child waving&#10;&#10;Description automatically generated">
            <a:extLst>
              <a:ext uri="{FF2B5EF4-FFF2-40B4-BE49-F238E27FC236}">
                <a16:creationId xmlns:a16="http://schemas.microsoft.com/office/drawing/2014/main" id="{82526D12-1805-BA8B-8829-8D1667565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1" y="1737842"/>
            <a:ext cx="3312665" cy="5082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4AC933-2D86-9423-2FCF-8F691650A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58" y="3016277"/>
            <a:ext cx="7717394" cy="2035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9523" y="345980"/>
            <a:ext cx="5701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HOA HƯỚNG DƯƠNG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9523" y="2391582"/>
            <a:ext cx="6171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</a:rPr>
              <a:t>LĨNH VỰC PHÁT TRIỂN NHẬN THỨC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6656" y="4560295"/>
            <a:ext cx="304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LỚP MGN B1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55" y="1130228"/>
            <a:ext cx="1177685" cy="11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45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741BD34-F6B1-E8C3-BB10-12242B5CEFDE}"/>
              </a:ext>
            </a:extLst>
          </p:cNvPr>
          <p:cNvSpPr txBox="1"/>
          <p:nvPr/>
        </p:nvSpPr>
        <p:spPr>
          <a:xfrm>
            <a:off x="1909522" y="6199205"/>
            <a:ext cx="8314944" cy="400110"/>
          </a:xfrm>
          <a:custGeom>
            <a:avLst/>
            <a:gdLst>
              <a:gd name="connsiteX0" fmla="*/ 0 w 3568065"/>
              <a:gd name="connsiteY0" fmla="*/ 0 h 4031873"/>
              <a:gd name="connsiteX1" fmla="*/ 3568065 w 3568065"/>
              <a:gd name="connsiteY1" fmla="*/ 0 h 4031873"/>
              <a:gd name="connsiteX2" fmla="*/ 3568065 w 3568065"/>
              <a:gd name="connsiteY2" fmla="*/ 4031873 h 4031873"/>
              <a:gd name="connsiteX3" fmla="*/ 0 w 3568065"/>
              <a:gd name="connsiteY3" fmla="*/ 4031873 h 4031873"/>
              <a:gd name="connsiteX4" fmla="*/ 0 w 3568065"/>
              <a:gd name="connsiteY4" fmla="*/ 0 h 4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65" h="4031873" fill="none" extrusionOk="0">
                <a:moveTo>
                  <a:pt x="0" y="0"/>
                </a:moveTo>
                <a:cubicBezTo>
                  <a:pt x="744582" y="5222"/>
                  <a:pt x="3156619" y="24918"/>
                  <a:pt x="3568065" y="0"/>
                </a:cubicBezTo>
                <a:cubicBezTo>
                  <a:pt x="3406820" y="1047517"/>
                  <a:pt x="3524305" y="3144115"/>
                  <a:pt x="3568065" y="4031873"/>
                </a:cubicBezTo>
                <a:cubicBezTo>
                  <a:pt x="2453296" y="3867112"/>
                  <a:pt x="1679933" y="4150023"/>
                  <a:pt x="0" y="4031873"/>
                </a:cubicBezTo>
                <a:cubicBezTo>
                  <a:pt x="-55725" y="2265276"/>
                  <a:pt x="17072" y="646190"/>
                  <a:pt x="0" y="0"/>
                </a:cubicBezTo>
                <a:close/>
              </a:path>
              <a:path w="3568065" h="4031873" stroke="0" extrusionOk="0">
                <a:moveTo>
                  <a:pt x="0" y="0"/>
                </a:moveTo>
                <a:cubicBezTo>
                  <a:pt x="1652866" y="11849"/>
                  <a:pt x="3052698" y="-161459"/>
                  <a:pt x="3568065" y="0"/>
                </a:cubicBezTo>
                <a:cubicBezTo>
                  <a:pt x="3571195" y="601035"/>
                  <a:pt x="3466889" y="2648382"/>
                  <a:pt x="3568065" y="4031873"/>
                </a:cubicBezTo>
                <a:cubicBezTo>
                  <a:pt x="2564329" y="3886013"/>
                  <a:pt x="681906" y="3953549"/>
                  <a:pt x="0" y="4031873"/>
                </a:cubicBezTo>
                <a:cubicBezTo>
                  <a:pt x="74291" y="3600045"/>
                  <a:pt x="168006" y="7685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000" b="1" dirty="0">
                <a:cs typeface="Arial" panose="020B0604020202020204" pitchFamily="34" charset="0"/>
              </a:rPr>
              <a:t>Nghi thức quan trọng nhất là lễ rước kiệu vua và lễ dâng </a:t>
            </a:r>
            <a:r>
              <a:rPr lang="vi-VN" sz="2000" b="1">
                <a:cs typeface="Arial" panose="020B0604020202020204" pitchFamily="34" charset="0"/>
              </a:rPr>
              <a:t>hương</a:t>
            </a:r>
            <a:r>
              <a:rPr lang="vi-VN" sz="2000" b="1" smtClean="0">
                <a:cs typeface="Arial" panose="020B0604020202020204" pitchFamily="34" charset="0"/>
              </a:rPr>
              <a:t>.</a:t>
            </a:r>
            <a:endParaRPr lang="vi-VN" sz="2000" b="1" dirty="0">
              <a:cs typeface="Arial" panose="020B0604020202020204" pitchFamily="34" charset="0"/>
            </a:endParaRPr>
          </a:p>
        </p:txBody>
      </p:sp>
      <p:pic>
        <p:nvPicPr>
          <p:cNvPr id="1030" name="Picture 6" descr="Đặc sắc Lễ rước kiệu về Đền Hùng của các xã, phường vùng ven di tích | Lễ  hội | Vietnam+ (VietnamPlus)">
            <a:extLst>
              <a:ext uri="{FF2B5EF4-FFF2-40B4-BE49-F238E27FC236}">
                <a16:creationId xmlns:a16="http://schemas.microsoft.com/office/drawing/2014/main" id="{3D354EA8-E4A3-2A92-CAFD-E67669D8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" y="109728"/>
            <a:ext cx="11981788" cy="473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04604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âng hương tưởng niệm các Vua Hùng">
            <a:extLst>
              <a:ext uri="{FF2B5EF4-FFF2-40B4-BE49-F238E27FC236}">
                <a16:creationId xmlns:a16="http://schemas.microsoft.com/office/drawing/2014/main" id="{4B9B7775-A257-2261-6193-17E42EDE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95002"/>
            <a:ext cx="11887200" cy="6762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02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B99A72-191F-44F5-BC40-1C1E311D1587}"/>
              </a:ext>
            </a:extLst>
          </p:cNvPr>
          <p:cNvSpPr/>
          <p:nvPr/>
        </p:nvSpPr>
        <p:spPr>
          <a:xfrm>
            <a:off x="571501" y="260887"/>
            <a:ext cx="11048999" cy="1263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ln w="22225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F8931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UTM Alberta Heavy" panose="02040603050506020204" charset="0"/>
              </a:rPr>
              <a:t>Phần hội có các trò chơi như: thi gói bánh chưng, giã bánh giầy, hát Xoan, đấu vật,... </a:t>
            </a:r>
            <a:endParaRPr kumimoji="0" lang="en-US" sz="4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002060"/>
              </a:solidFill>
              <a:effectLst>
                <a:glow rad="63500">
                  <a:srgbClr val="F8931D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UTM Alberta Heavy" panose="02040603050506020204" charset="0"/>
            </a:endParaRPr>
          </a:p>
        </p:txBody>
      </p:sp>
      <p:pic>
        <p:nvPicPr>
          <p:cNvPr id="3074" name="Picture 2" descr="Giỗ Tổ Hùng Vương – Lễ hội Đền Hùng 2022: Hội thi “Gói, nấu bánh chưng và  giã bánh giầy” tỉnh Phú Thọ lần thứ IX - Ảnh thời sự trong nước -">
            <a:extLst>
              <a:ext uri="{FF2B5EF4-FFF2-40B4-BE49-F238E27FC236}">
                <a16:creationId xmlns:a16="http://schemas.microsoft.com/office/drawing/2014/main" id="{28772D89-4E52-243D-D33D-E82BFF4C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8350"/>
            <a:ext cx="4324350" cy="2783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Thể thao truyền thống trong lễ hội Đền Hùng | baotintuc.vn">
            <a:extLst>
              <a:ext uri="{FF2B5EF4-FFF2-40B4-BE49-F238E27FC236}">
                <a16:creationId xmlns:a16="http://schemas.microsoft.com/office/drawing/2014/main" id="{7AB3E594-440C-E94D-35E8-C9F94BB1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78" y="1795463"/>
            <a:ext cx="3855171" cy="353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 descr="Trình diễn Hát Xoan trong Lễ hội Đền Hùng | Báo Pháp luật Việt Nam điện tử">
            <a:extLst>
              <a:ext uri="{FF2B5EF4-FFF2-40B4-BE49-F238E27FC236}">
                <a16:creationId xmlns:a16="http://schemas.microsoft.com/office/drawing/2014/main" id="{55B4AD6B-CD8C-5DEC-9EAA-C5DA2399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09975"/>
            <a:ext cx="4791075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22067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ỗ Tổ Hùng Vương – Lễ hội Đền Hùng 2022: Hội thi “Gói, nấu bánh chưng và  giã bánh giầy” tỉnh Phú Thọ lần thứ IX - Ảnh thời sự trong nước -">
            <a:extLst>
              <a:ext uri="{FF2B5EF4-FFF2-40B4-BE49-F238E27FC236}">
                <a16:creationId xmlns:a16="http://schemas.microsoft.com/office/drawing/2014/main" id="{28772D89-4E52-243D-D33D-E82BFF4C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0"/>
            <a:ext cx="1210887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1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ình diễn Hát Xoan trong Lễ hội Đền Hùng | Báo Pháp luật Việt Nam điện tử">
            <a:extLst>
              <a:ext uri="{FF2B5EF4-FFF2-40B4-BE49-F238E27FC236}">
                <a16:creationId xmlns:a16="http://schemas.microsoft.com/office/drawing/2014/main" id="{55B4AD6B-CD8C-5DEC-9EAA-C5DA2399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78131"/>
            <a:ext cx="11768446" cy="654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74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ể thao truyền thống trong lễ hội Đền Hùng | baotintuc.vn">
            <a:extLst>
              <a:ext uri="{FF2B5EF4-FFF2-40B4-BE49-F238E27FC236}">
                <a16:creationId xmlns:a16="http://schemas.microsoft.com/office/drawing/2014/main" id="{7AB3E594-440C-E94D-35E8-C9F94BB1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8" y="0"/>
            <a:ext cx="12037621" cy="6709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40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83B83-8341-8ACD-E837-35CD8FE09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6" y="3597662"/>
            <a:ext cx="3616008" cy="306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7220" y="2083433"/>
            <a:ext cx="7317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HOẠT ĐỘNG: LÀM MŨ LẠC HỒNG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80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gon with many flags&#10;&#10;Description automatically generated">
            <a:extLst>
              <a:ext uri="{FF2B5EF4-FFF2-40B4-BE49-F238E27FC236}">
                <a16:creationId xmlns:a16="http://schemas.microsoft.com/office/drawing/2014/main" id="{6CBDD3B1-AEFD-221F-9C44-4BC491DF2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3" y="3810000"/>
            <a:ext cx="3651698" cy="2967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DA12E-BAA4-B8D7-39CF-E2F00EEB2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5" y="3476625"/>
            <a:ext cx="3758963" cy="318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448" y="2083433"/>
            <a:ext cx="5771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PHẦN THI TÀI NĂNG</a:t>
            </a:r>
          </a:p>
          <a:p>
            <a:pPr algn="ctr"/>
            <a:r>
              <a:rPr lang="en-US" sz="4000" b="1" smtClean="0">
                <a:solidFill>
                  <a:srgbClr val="002060"/>
                </a:solidFill>
              </a:rPr>
              <a:t>MÚA BÀI: NỔI TRỐNG LÊN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425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0157A-8FA8-A5E7-DA7B-2DAFD32E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1127684"/>
            <a:ext cx="12192000" cy="32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56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F92D3-69AD-D39C-E05C-10515B71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95002"/>
            <a:ext cx="12096997" cy="659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96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918DB-562E-7524-0997-408CAFDE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5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4799E5-1E14-4109-A5CF-D43EE0108D2D}"/>
              </a:ext>
            </a:extLst>
          </p:cNvPr>
          <p:cNvSpPr/>
          <p:nvPr/>
        </p:nvSpPr>
        <p:spPr>
          <a:xfrm>
            <a:off x="1428750" y="171451"/>
            <a:ext cx="10639425" cy="2781300"/>
          </a:xfrm>
          <a:custGeom>
            <a:avLst/>
            <a:gdLst>
              <a:gd name="connsiteX0" fmla="*/ 0 w 10639425"/>
              <a:gd name="connsiteY0" fmla="*/ 0 h 2781300"/>
              <a:gd name="connsiteX1" fmla="*/ 664964 w 10639425"/>
              <a:gd name="connsiteY1" fmla="*/ 0 h 2781300"/>
              <a:gd name="connsiteX2" fmla="*/ 1329928 w 10639425"/>
              <a:gd name="connsiteY2" fmla="*/ 0 h 2781300"/>
              <a:gd name="connsiteX3" fmla="*/ 1994892 w 10639425"/>
              <a:gd name="connsiteY3" fmla="*/ 0 h 2781300"/>
              <a:gd name="connsiteX4" fmla="*/ 2340674 w 10639425"/>
              <a:gd name="connsiteY4" fmla="*/ 0 h 2781300"/>
              <a:gd name="connsiteX5" fmla="*/ 3005638 w 10639425"/>
              <a:gd name="connsiteY5" fmla="*/ 0 h 2781300"/>
              <a:gd name="connsiteX6" fmla="*/ 3670602 w 10639425"/>
              <a:gd name="connsiteY6" fmla="*/ 0 h 2781300"/>
              <a:gd name="connsiteX7" fmla="*/ 4335566 w 10639425"/>
              <a:gd name="connsiteY7" fmla="*/ 0 h 2781300"/>
              <a:gd name="connsiteX8" fmla="*/ 4894136 w 10639425"/>
              <a:gd name="connsiteY8" fmla="*/ 0 h 2781300"/>
              <a:gd name="connsiteX9" fmla="*/ 5665494 w 10639425"/>
              <a:gd name="connsiteY9" fmla="*/ 0 h 2781300"/>
              <a:gd name="connsiteX10" fmla="*/ 6436852 w 10639425"/>
              <a:gd name="connsiteY10" fmla="*/ 0 h 2781300"/>
              <a:gd name="connsiteX11" fmla="*/ 6782633 w 10639425"/>
              <a:gd name="connsiteY11" fmla="*/ 0 h 2781300"/>
              <a:gd name="connsiteX12" fmla="*/ 7553992 w 10639425"/>
              <a:gd name="connsiteY12" fmla="*/ 0 h 2781300"/>
              <a:gd name="connsiteX13" fmla="*/ 7899773 w 10639425"/>
              <a:gd name="connsiteY13" fmla="*/ 0 h 2781300"/>
              <a:gd name="connsiteX14" fmla="*/ 8458343 w 10639425"/>
              <a:gd name="connsiteY14" fmla="*/ 0 h 2781300"/>
              <a:gd name="connsiteX15" fmla="*/ 9229701 w 10639425"/>
              <a:gd name="connsiteY15" fmla="*/ 0 h 2781300"/>
              <a:gd name="connsiteX16" fmla="*/ 10001060 w 10639425"/>
              <a:gd name="connsiteY16" fmla="*/ 0 h 2781300"/>
              <a:gd name="connsiteX17" fmla="*/ 10639425 w 10639425"/>
              <a:gd name="connsiteY17" fmla="*/ 0 h 2781300"/>
              <a:gd name="connsiteX18" fmla="*/ 10639425 w 10639425"/>
              <a:gd name="connsiteY18" fmla="*/ 639699 h 2781300"/>
              <a:gd name="connsiteX19" fmla="*/ 10639425 w 10639425"/>
              <a:gd name="connsiteY19" fmla="*/ 1251585 h 2781300"/>
              <a:gd name="connsiteX20" fmla="*/ 10639425 w 10639425"/>
              <a:gd name="connsiteY20" fmla="*/ 1974723 h 2781300"/>
              <a:gd name="connsiteX21" fmla="*/ 10639425 w 10639425"/>
              <a:gd name="connsiteY21" fmla="*/ 2781300 h 2781300"/>
              <a:gd name="connsiteX22" fmla="*/ 10187249 w 10639425"/>
              <a:gd name="connsiteY22" fmla="*/ 2781300 h 2781300"/>
              <a:gd name="connsiteX23" fmla="*/ 9522285 w 10639425"/>
              <a:gd name="connsiteY23" fmla="*/ 2781300 h 2781300"/>
              <a:gd name="connsiteX24" fmla="*/ 8750927 w 10639425"/>
              <a:gd name="connsiteY24" fmla="*/ 2781300 h 2781300"/>
              <a:gd name="connsiteX25" fmla="*/ 7979569 w 10639425"/>
              <a:gd name="connsiteY25" fmla="*/ 2781300 h 2781300"/>
              <a:gd name="connsiteX26" fmla="*/ 7420999 w 10639425"/>
              <a:gd name="connsiteY26" fmla="*/ 2781300 h 2781300"/>
              <a:gd name="connsiteX27" fmla="*/ 6756035 w 10639425"/>
              <a:gd name="connsiteY27" fmla="*/ 2781300 h 2781300"/>
              <a:gd name="connsiteX28" fmla="*/ 6197465 w 10639425"/>
              <a:gd name="connsiteY28" fmla="*/ 2781300 h 2781300"/>
              <a:gd name="connsiteX29" fmla="*/ 5319713 w 10639425"/>
              <a:gd name="connsiteY29" fmla="*/ 2781300 h 2781300"/>
              <a:gd name="connsiteX30" fmla="*/ 4761143 w 10639425"/>
              <a:gd name="connsiteY30" fmla="*/ 2781300 h 2781300"/>
              <a:gd name="connsiteX31" fmla="*/ 4202573 w 10639425"/>
              <a:gd name="connsiteY31" fmla="*/ 2781300 h 2781300"/>
              <a:gd name="connsiteX32" fmla="*/ 3856792 w 10639425"/>
              <a:gd name="connsiteY32" fmla="*/ 2781300 h 2781300"/>
              <a:gd name="connsiteX33" fmla="*/ 3085433 w 10639425"/>
              <a:gd name="connsiteY33" fmla="*/ 2781300 h 2781300"/>
              <a:gd name="connsiteX34" fmla="*/ 2314075 w 10639425"/>
              <a:gd name="connsiteY34" fmla="*/ 2781300 h 2781300"/>
              <a:gd name="connsiteX35" fmla="*/ 1861899 w 10639425"/>
              <a:gd name="connsiteY35" fmla="*/ 2781300 h 2781300"/>
              <a:gd name="connsiteX36" fmla="*/ 1409724 w 10639425"/>
              <a:gd name="connsiteY36" fmla="*/ 2781300 h 2781300"/>
              <a:gd name="connsiteX37" fmla="*/ 0 w 10639425"/>
              <a:gd name="connsiteY37" fmla="*/ 2781300 h 2781300"/>
              <a:gd name="connsiteX38" fmla="*/ 0 w 10639425"/>
              <a:gd name="connsiteY38" fmla="*/ 2141601 h 2781300"/>
              <a:gd name="connsiteX39" fmla="*/ 0 w 10639425"/>
              <a:gd name="connsiteY39" fmla="*/ 1474089 h 2781300"/>
              <a:gd name="connsiteX40" fmla="*/ 0 w 10639425"/>
              <a:gd name="connsiteY40" fmla="*/ 806577 h 2781300"/>
              <a:gd name="connsiteX41" fmla="*/ 0 w 10639425"/>
              <a:gd name="connsiteY41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639425" h="2781300" fill="none" extrusionOk="0">
                <a:moveTo>
                  <a:pt x="0" y="0"/>
                </a:moveTo>
                <a:cubicBezTo>
                  <a:pt x="285525" y="13188"/>
                  <a:pt x="524100" y="-5993"/>
                  <a:pt x="664964" y="0"/>
                </a:cubicBezTo>
                <a:cubicBezTo>
                  <a:pt x="805828" y="5993"/>
                  <a:pt x="1120876" y="10330"/>
                  <a:pt x="1329928" y="0"/>
                </a:cubicBezTo>
                <a:cubicBezTo>
                  <a:pt x="1538980" y="-10330"/>
                  <a:pt x="1756255" y="15292"/>
                  <a:pt x="1994892" y="0"/>
                </a:cubicBezTo>
                <a:cubicBezTo>
                  <a:pt x="2233529" y="-15292"/>
                  <a:pt x="2219144" y="1122"/>
                  <a:pt x="2340674" y="0"/>
                </a:cubicBezTo>
                <a:cubicBezTo>
                  <a:pt x="2462204" y="-1122"/>
                  <a:pt x="2872514" y="-9399"/>
                  <a:pt x="3005638" y="0"/>
                </a:cubicBezTo>
                <a:cubicBezTo>
                  <a:pt x="3138762" y="9399"/>
                  <a:pt x="3496020" y="2174"/>
                  <a:pt x="3670602" y="0"/>
                </a:cubicBezTo>
                <a:cubicBezTo>
                  <a:pt x="3845184" y="-2174"/>
                  <a:pt x="4155535" y="-25586"/>
                  <a:pt x="4335566" y="0"/>
                </a:cubicBezTo>
                <a:cubicBezTo>
                  <a:pt x="4515597" y="25586"/>
                  <a:pt x="4653757" y="20008"/>
                  <a:pt x="4894136" y="0"/>
                </a:cubicBezTo>
                <a:cubicBezTo>
                  <a:pt x="5134515" y="-20008"/>
                  <a:pt x="5466287" y="2825"/>
                  <a:pt x="5665494" y="0"/>
                </a:cubicBezTo>
                <a:cubicBezTo>
                  <a:pt x="5864701" y="-2825"/>
                  <a:pt x="6205914" y="-16149"/>
                  <a:pt x="6436852" y="0"/>
                </a:cubicBezTo>
                <a:cubicBezTo>
                  <a:pt x="6667790" y="16149"/>
                  <a:pt x="6700647" y="6296"/>
                  <a:pt x="6782633" y="0"/>
                </a:cubicBezTo>
                <a:cubicBezTo>
                  <a:pt x="6864619" y="-6296"/>
                  <a:pt x="7338714" y="-36519"/>
                  <a:pt x="7553992" y="0"/>
                </a:cubicBezTo>
                <a:cubicBezTo>
                  <a:pt x="7769270" y="36519"/>
                  <a:pt x="7734461" y="5258"/>
                  <a:pt x="7899773" y="0"/>
                </a:cubicBezTo>
                <a:cubicBezTo>
                  <a:pt x="8065085" y="-5258"/>
                  <a:pt x="8304802" y="3409"/>
                  <a:pt x="8458343" y="0"/>
                </a:cubicBezTo>
                <a:cubicBezTo>
                  <a:pt x="8611884" y="-3409"/>
                  <a:pt x="8884290" y="38446"/>
                  <a:pt x="9229701" y="0"/>
                </a:cubicBezTo>
                <a:cubicBezTo>
                  <a:pt x="9575112" y="-38446"/>
                  <a:pt x="9837510" y="31123"/>
                  <a:pt x="10001060" y="0"/>
                </a:cubicBezTo>
                <a:cubicBezTo>
                  <a:pt x="10164610" y="-31123"/>
                  <a:pt x="10433343" y="3974"/>
                  <a:pt x="10639425" y="0"/>
                </a:cubicBezTo>
                <a:cubicBezTo>
                  <a:pt x="10661616" y="204532"/>
                  <a:pt x="10646863" y="367519"/>
                  <a:pt x="10639425" y="639699"/>
                </a:cubicBezTo>
                <a:cubicBezTo>
                  <a:pt x="10631987" y="911879"/>
                  <a:pt x="10620717" y="1051100"/>
                  <a:pt x="10639425" y="1251585"/>
                </a:cubicBezTo>
                <a:cubicBezTo>
                  <a:pt x="10658133" y="1452070"/>
                  <a:pt x="10631469" y="1756489"/>
                  <a:pt x="10639425" y="1974723"/>
                </a:cubicBezTo>
                <a:cubicBezTo>
                  <a:pt x="10647381" y="2192957"/>
                  <a:pt x="10603702" y="2487607"/>
                  <a:pt x="10639425" y="2781300"/>
                </a:cubicBezTo>
                <a:cubicBezTo>
                  <a:pt x="10430580" y="2778152"/>
                  <a:pt x="10280026" y="2791775"/>
                  <a:pt x="10187249" y="2781300"/>
                </a:cubicBezTo>
                <a:cubicBezTo>
                  <a:pt x="10094472" y="2770825"/>
                  <a:pt x="9770033" y="2769202"/>
                  <a:pt x="9522285" y="2781300"/>
                </a:cubicBezTo>
                <a:cubicBezTo>
                  <a:pt x="9274537" y="2793398"/>
                  <a:pt x="9058645" y="2766307"/>
                  <a:pt x="8750927" y="2781300"/>
                </a:cubicBezTo>
                <a:cubicBezTo>
                  <a:pt x="8443209" y="2796293"/>
                  <a:pt x="8144739" y="2762462"/>
                  <a:pt x="7979569" y="2781300"/>
                </a:cubicBezTo>
                <a:cubicBezTo>
                  <a:pt x="7814399" y="2800138"/>
                  <a:pt x="7647530" y="2760506"/>
                  <a:pt x="7420999" y="2781300"/>
                </a:cubicBezTo>
                <a:cubicBezTo>
                  <a:pt x="7194468" y="2802095"/>
                  <a:pt x="6903288" y="2764668"/>
                  <a:pt x="6756035" y="2781300"/>
                </a:cubicBezTo>
                <a:cubicBezTo>
                  <a:pt x="6608782" y="2797932"/>
                  <a:pt x="6451808" y="2756606"/>
                  <a:pt x="6197465" y="2781300"/>
                </a:cubicBezTo>
                <a:cubicBezTo>
                  <a:pt x="5943122" y="2805995"/>
                  <a:pt x="5748299" y="2822215"/>
                  <a:pt x="5319713" y="2781300"/>
                </a:cubicBezTo>
                <a:cubicBezTo>
                  <a:pt x="4891127" y="2740385"/>
                  <a:pt x="4898865" y="2757878"/>
                  <a:pt x="4761143" y="2781300"/>
                </a:cubicBezTo>
                <a:cubicBezTo>
                  <a:pt x="4623421" y="2804723"/>
                  <a:pt x="4356115" y="2807415"/>
                  <a:pt x="4202573" y="2781300"/>
                </a:cubicBezTo>
                <a:cubicBezTo>
                  <a:pt x="4049031" y="2755186"/>
                  <a:pt x="3990032" y="2790670"/>
                  <a:pt x="3856792" y="2781300"/>
                </a:cubicBezTo>
                <a:cubicBezTo>
                  <a:pt x="3723552" y="2771930"/>
                  <a:pt x="3437593" y="2790077"/>
                  <a:pt x="3085433" y="2781300"/>
                </a:cubicBezTo>
                <a:cubicBezTo>
                  <a:pt x="2733273" y="2772523"/>
                  <a:pt x="2568790" y="2773027"/>
                  <a:pt x="2314075" y="2781300"/>
                </a:cubicBezTo>
                <a:cubicBezTo>
                  <a:pt x="2059360" y="2789573"/>
                  <a:pt x="1983110" y="2758825"/>
                  <a:pt x="1861899" y="2781300"/>
                </a:cubicBezTo>
                <a:cubicBezTo>
                  <a:pt x="1740688" y="2803775"/>
                  <a:pt x="1614495" y="2775547"/>
                  <a:pt x="1409724" y="2781300"/>
                </a:cubicBezTo>
                <a:cubicBezTo>
                  <a:pt x="1204953" y="2787053"/>
                  <a:pt x="643109" y="2796345"/>
                  <a:pt x="0" y="2781300"/>
                </a:cubicBezTo>
                <a:cubicBezTo>
                  <a:pt x="-7364" y="2588027"/>
                  <a:pt x="3127" y="2440688"/>
                  <a:pt x="0" y="2141601"/>
                </a:cubicBezTo>
                <a:cubicBezTo>
                  <a:pt x="-3127" y="1842514"/>
                  <a:pt x="-11470" y="1665994"/>
                  <a:pt x="0" y="1474089"/>
                </a:cubicBezTo>
                <a:cubicBezTo>
                  <a:pt x="11470" y="1282184"/>
                  <a:pt x="-9952" y="987266"/>
                  <a:pt x="0" y="806577"/>
                </a:cubicBezTo>
                <a:cubicBezTo>
                  <a:pt x="9952" y="625888"/>
                  <a:pt x="-4317" y="181520"/>
                  <a:pt x="0" y="0"/>
                </a:cubicBezTo>
                <a:close/>
              </a:path>
              <a:path w="10639425" h="2781300" stroke="0" extrusionOk="0">
                <a:moveTo>
                  <a:pt x="0" y="0"/>
                </a:moveTo>
                <a:cubicBezTo>
                  <a:pt x="149703" y="413"/>
                  <a:pt x="270744" y="-21259"/>
                  <a:pt x="452176" y="0"/>
                </a:cubicBezTo>
                <a:cubicBezTo>
                  <a:pt x="633608" y="21259"/>
                  <a:pt x="928390" y="-14469"/>
                  <a:pt x="1117140" y="0"/>
                </a:cubicBezTo>
                <a:cubicBezTo>
                  <a:pt x="1305890" y="14469"/>
                  <a:pt x="1596295" y="-12602"/>
                  <a:pt x="1782104" y="0"/>
                </a:cubicBezTo>
                <a:cubicBezTo>
                  <a:pt x="1967913" y="12602"/>
                  <a:pt x="1973028" y="-14366"/>
                  <a:pt x="2127885" y="0"/>
                </a:cubicBezTo>
                <a:cubicBezTo>
                  <a:pt x="2282742" y="14366"/>
                  <a:pt x="2567303" y="19518"/>
                  <a:pt x="2899243" y="0"/>
                </a:cubicBezTo>
                <a:cubicBezTo>
                  <a:pt x="3231183" y="-19518"/>
                  <a:pt x="3220204" y="8797"/>
                  <a:pt x="3351419" y="0"/>
                </a:cubicBezTo>
                <a:cubicBezTo>
                  <a:pt x="3482634" y="-8797"/>
                  <a:pt x="3782866" y="-32088"/>
                  <a:pt x="4122777" y="0"/>
                </a:cubicBezTo>
                <a:cubicBezTo>
                  <a:pt x="4462688" y="32088"/>
                  <a:pt x="4628862" y="35808"/>
                  <a:pt x="5000530" y="0"/>
                </a:cubicBezTo>
                <a:cubicBezTo>
                  <a:pt x="5372198" y="-35808"/>
                  <a:pt x="5552040" y="-13527"/>
                  <a:pt x="5771888" y="0"/>
                </a:cubicBezTo>
                <a:cubicBezTo>
                  <a:pt x="5991736" y="13527"/>
                  <a:pt x="5993015" y="11085"/>
                  <a:pt x="6117669" y="0"/>
                </a:cubicBezTo>
                <a:cubicBezTo>
                  <a:pt x="6242323" y="-11085"/>
                  <a:pt x="6666923" y="-14810"/>
                  <a:pt x="6889028" y="0"/>
                </a:cubicBezTo>
                <a:cubicBezTo>
                  <a:pt x="7111133" y="14810"/>
                  <a:pt x="7138671" y="-7797"/>
                  <a:pt x="7234809" y="0"/>
                </a:cubicBezTo>
                <a:cubicBezTo>
                  <a:pt x="7330947" y="7797"/>
                  <a:pt x="7791780" y="-28387"/>
                  <a:pt x="8112562" y="0"/>
                </a:cubicBezTo>
                <a:cubicBezTo>
                  <a:pt x="8433344" y="28387"/>
                  <a:pt x="8442484" y="-6892"/>
                  <a:pt x="8564737" y="0"/>
                </a:cubicBezTo>
                <a:cubicBezTo>
                  <a:pt x="8686991" y="6892"/>
                  <a:pt x="9004198" y="-28325"/>
                  <a:pt x="9442490" y="0"/>
                </a:cubicBezTo>
                <a:cubicBezTo>
                  <a:pt x="9880782" y="28325"/>
                  <a:pt x="10148502" y="26195"/>
                  <a:pt x="10639425" y="0"/>
                </a:cubicBezTo>
                <a:cubicBezTo>
                  <a:pt x="10668542" y="294595"/>
                  <a:pt x="10645550" y="379210"/>
                  <a:pt x="10639425" y="639699"/>
                </a:cubicBezTo>
                <a:cubicBezTo>
                  <a:pt x="10633300" y="900188"/>
                  <a:pt x="10620256" y="1041493"/>
                  <a:pt x="10639425" y="1390650"/>
                </a:cubicBezTo>
                <a:cubicBezTo>
                  <a:pt x="10658594" y="1739807"/>
                  <a:pt x="10640043" y="1798726"/>
                  <a:pt x="10639425" y="2030349"/>
                </a:cubicBezTo>
                <a:cubicBezTo>
                  <a:pt x="10638807" y="2261972"/>
                  <a:pt x="10651614" y="2544965"/>
                  <a:pt x="10639425" y="2781300"/>
                </a:cubicBezTo>
                <a:cubicBezTo>
                  <a:pt x="10315194" y="2777808"/>
                  <a:pt x="10110322" y="2773995"/>
                  <a:pt x="9974461" y="2781300"/>
                </a:cubicBezTo>
                <a:cubicBezTo>
                  <a:pt x="9838600" y="2788605"/>
                  <a:pt x="9487013" y="2781610"/>
                  <a:pt x="9309497" y="2781300"/>
                </a:cubicBezTo>
                <a:cubicBezTo>
                  <a:pt x="9131981" y="2780990"/>
                  <a:pt x="8952625" y="2786379"/>
                  <a:pt x="8857321" y="2781300"/>
                </a:cubicBezTo>
                <a:cubicBezTo>
                  <a:pt x="8762017" y="2776221"/>
                  <a:pt x="8593270" y="2772777"/>
                  <a:pt x="8511540" y="2781300"/>
                </a:cubicBezTo>
                <a:cubicBezTo>
                  <a:pt x="8429810" y="2789823"/>
                  <a:pt x="8175776" y="2812208"/>
                  <a:pt x="7846576" y="2781300"/>
                </a:cubicBezTo>
                <a:cubicBezTo>
                  <a:pt x="7517376" y="2750392"/>
                  <a:pt x="7647406" y="2794870"/>
                  <a:pt x="7500795" y="2781300"/>
                </a:cubicBezTo>
                <a:cubicBezTo>
                  <a:pt x="7354184" y="2767730"/>
                  <a:pt x="7064935" y="2751846"/>
                  <a:pt x="6835831" y="2781300"/>
                </a:cubicBezTo>
                <a:cubicBezTo>
                  <a:pt x="6606727" y="2810754"/>
                  <a:pt x="6278502" y="2759485"/>
                  <a:pt x="6064472" y="2781300"/>
                </a:cubicBezTo>
                <a:cubicBezTo>
                  <a:pt x="5850442" y="2803115"/>
                  <a:pt x="5803162" y="2769490"/>
                  <a:pt x="5612297" y="2781300"/>
                </a:cubicBezTo>
                <a:cubicBezTo>
                  <a:pt x="5421432" y="2793110"/>
                  <a:pt x="5374038" y="2767562"/>
                  <a:pt x="5266515" y="2781300"/>
                </a:cubicBezTo>
                <a:cubicBezTo>
                  <a:pt x="5158992" y="2795038"/>
                  <a:pt x="4841322" y="2758413"/>
                  <a:pt x="4707946" y="2781300"/>
                </a:cubicBezTo>
                <a:cubicBezTo>
                  <a:pt x="4574570" y="2804187"/>
                  <a:pt x="4508591" y="2792256"/>
                  <a:pt x="4362164" y="2781300"/>
                </a:cubicBezTo>
                <a:cubicBezTo>
                  <a:pt x="4215737" y="2770344"/>
                  <a:pt x="3945387" y="2757257"/>
                  <a:pt x="3803594" y="2781300"/>
                </a:cubicBezTo>
                <a:cubicBezTo>
                  <a:pt x="3661801" y="2805344"/>
                  <a:pt x="3374461" y="2754992"/>
                  <a:pt x="3245025" y="2781300"/>
                </a:cubicBezTo>
                <a:cubicBezTo>
                  <a:pt x="3115589" y="2807608"/>
                  <a:pt x="2976222" y="2785068"/>
                  <a:pt x="2792849" y="2781300"/>
                </a:cubicBezTo>
                <a:cubicBezTo>
                  <a:pt x="2609476" y="2777532"/>
                  <a:pt x="2346653" y="2756080"/>
                  <a:pt x="2234279" y="2781300"/>
                </a:cubicBezTo>
                <a:cubicBezTo>
                  <a:pt x="2121905" y="2806521"/>
                  <a:pt x="1874083" y="2759094"/>
                  <a:pt x="1782104" y="2781300"/>
                </a:cubicBezTo>
                <a:cubicBezTo>
                  <a:pt x="1690125" y="2803506"/>
                  <a:pt x="1350432" y="2790676"/>
                  <a:pt x="1117140" y="2781300"/>
                </a:cubicBezTo>
                <a:cubicBezTo>
                  <a:pt x="883848" y="2771924"/>
                  <a:pt x="842490" y="2794279"/>
                  <a:pt x="664964" y="2781300"/>
                </a:cubicBezTo>
                <a:cubicBezTo>
                  <a:pt x="487438" y="2768321"/>
                  <a:pt x="281015" y="2787305"/>
                  <a:pt x="0" y="2781300"/>
                </a:cubicBezTo>
                <a:cubicBezTo>
                  <a:pt x="-16103" y="2532244"/>
                  <a:pt x="36166" y="2244391"/>
                  <a:pt x="0" y="2030349"/>
                </a:cubicBezTo>
                <a:cubicBezTo>
                  <a:pt x="-36166" y="1816307"/>
                  <a:pt x="9369" y="1516816"/>
                  <a:pt x="0" y="1279398"/>
                </a:cubicBezTo>
                <a:cubicBezTo>
                  <a:pt x="-9369" y="1041980"/>
                  <a:pt x="-18543" y="40012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9050">
            <a:extLst>
              <a:ext uri="{C807C97D-BFC1-408E-A445-0C87EB9F89A2}">
                <ask:lineSketchStyleProps xmlns="" xmlns:ask="http://schemas.microsoft.com/office/drawing/2018/sketchyshapes" sd="5127685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ct val="10000"/>
              </a:spcBef>
              <a:defRPr/>
            </a:pPr>
            <a:r>
              <a:rPr lang="en-US" sz="3000" b="1" i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i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Lễ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Đền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Hùng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tỉnh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Thọ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000" b="1" i="1" dirty="0">
                <a:latin typeface="Cambria" panose="02040503050406030204" pitchFamily="18" charset="0"/>
                <a:ea typeface="Cambria" panose="02040503050406030204" pitchFamily="18" charset="0"/>
              </a:rPr>
              <a:t>Lễ hội diễn ra từ ngày 1 đến hết ngày 10 tháng 3 âm lịch, việc tế lễ được tổ chức rất trọng thể vào ngày chính hội (10/3).</a:t>
            </a:r>
            <a:endParaRPr lang="en-US" sz="3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000" b="1" i="1" dirty="0">
                <a:latin typeface="Cambria" panose="02040503050406030204" pitchFamily="18" charset="0"/>
                <a:ea typeface="Cambria" panose="02040503050406030204" pitchFamily="18" charset="0"/>
              </a:rPr>
              <a:t>Lễ hội mang tính chất quốc gia, nhằm suy tôn và tưởng nhớ công lao dựng nước của các vua Hùng.</a:t>
            </a:r>
            <a:endParaRPr lang="en-US" sz="3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32ADABF-ACD7-4855-B596-92005D9EA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64" y="2981325"/>
            <a:ext cx="2530278" cy="3228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8F92D3-69AD-D39C-E05C-10515B71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529">
            <a:off x="3009898" y="3728648"/>
            <a:ext cx="4345883" cy="248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918DB-562E-7524-0997-408CAFDE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4695">
            <a:off x="7533778" y="3500796"/>
            <a:ext cx="3913197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1832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F354C-BEE4-F6F7-695F-0D54EA15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076"/>
            <a:ext cx="938255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22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" y="3702437"/>
            <a:ext cx="3616008" cy="3061600"/>
          </a:xfrm>
          <a:prstGeom prst="rect">
            <a:avLst/>
          </a:prstGeom>
        </p:spPr>
      </p:pic>
      <p:pic>
        <p:nvPicPr>
          <p:cNvPr id="3" name="Picture 2" descr="A cartoon of a child waving&#10;&#10;Description automatically generated">
            <a:extLst>
              <a:ext uri="{FF2B5EF4-FFF2-40B4-BE49-F238E27FC236}">
                <a16:creationId xmlns:a16="http://schemas.microsoft.com/office/drawing/2014/main" id="{4CD339BD-BDB2-E474-0F0E-B3211DA33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3025" y="1504951"/>
            <a:ext cx="3390900" cy="5219700"/>
          </a:xfrm>
          <a:prstGeom prst="rect">
            <a:avLst/>
          </a:prstGeom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27300D58-AD90-0526-37A2-5C38912D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935" y="2138169"/>
            <a:ext cx="7259515" cy="16094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Hùng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38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33350" y="623694"/>
            <a:ext cx="7306176" cy="107721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vị trí của khu di tích Đền Hùng trên lược đồ hình 1.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" y="4087057"/>
            <a:ext cx="3161739" cy="2676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D0A80-3BD0-1C05-E2F0-1185A1F0F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9435" y="228600"/>
            <a:ext cx="4389215" cy="64865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AB69C0-6790-5D16-00EC-61E41B16D724}"/>
              </a:ext>
            </a:extLst>
          </p:cNvPr>
          <p:cNvSpPr/>
          <p:nvPr/>
        </p:nvSpPr>
        <p:spPr>
          <a:xfrm>
            <a:off x="10782300" y="2571750"/>
            <a:ext cx="1190625" cy="971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D7A1F-D410-6DC9-DB2F-B05B42E91E55}"/>
              </a:ext>
            </a:extLst>
          </p:cNvPr>
          <p:cNvSpPr txBox="1"/>
          <p:nvPr/>
        </p:nvSpPr>
        <p:spPr>
          <a:xfrm>
            <a:off x="1447801" y="2372397"/>
            <a:ext cx="6200774" cy="1938992"/>
          </a:xfrm>
          <a:custGeom>
            <a:avLst/>
            <a:gdLst>
              <a:gd name="connsiteX0" fmla="*/ 0 w 6200774"/>
              <a:gd name="connsiteY0" fmla="*/ 0 h 1938992"/>
              <a:gd name="connsiteX1" fmla="*/ 6200774 w 6200774"/>
              <a:gd name="connsiteY1" fmla="*/ 0 h 1938992"/>
              <a:gd name="connsiteX2" fmla="*/ 6200774 w 6200774"/>
              <a:gd name="connsiteY2" fmla="*/ 1938992 h 1938992"/>
              <a:gd name="connsiteX3" fmla="*/ 0 w 6200774"/>
              <a:gd name="connsiteY3" fmla="*/ 1938992 h 1938992"/>
              <a:gd name="connsiteX4" fmla="*/ 0 w 6200774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0774" h="1938992" fill="none" extrusionOk="0">
                <a:moveTo>
                  <a:pt x="0" y="0"/>
                </a:moveTo>
                <a:cubicBezTo>
                  <a:pt x="2806185" y="5222"/>
                  <a:pt x="5020030" y="24918"/>
                  <a:pt x="6200774" y="0"/>
                </a:cubicBezTo>
                <a:cubicBezTo>
                  <a:pt x="6039529" y="738305"/>
                  <a:pt x="6157014" y="1407801"/>
                  <a:pt x="6200774" y="1938992"/>
                </a:cubicBezTo>
                <a:cubicBezTo>
                  <a:pt x="4457947" y="1774231"/>
                  <a:pt x="1139851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6200774" h="1938992" stroke="0" extrusionOk="0">
                <a:moveTo>
                  <a:pt x="0" y="0"/>
                </a:moveTo>
                <a:cubicBezTo>
                  <a:pt x="3040208" y="11849"/>
                  <a:pt x="4819352" y="-161459"/>
                  <a:pt x="6200774" y="0"/>
                </a:cubicBezTo>
                <a:cubicBezTo>
                  <a:pt x="6203904" y="920782"/>
                  <a:pt x="6099598" y="1107979"/>
                  <a:pt x="6200774" y="1938992"/>
                </a:cubicBezTo>
                <a:cubicBezTo>
                  <a:pt x="3969234" y="1793132"/>
                  <a:pt x="282853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Hùng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thôn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Hy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Thọ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Nơi đây là trung tâm của vùng đất mà các vua Hùng lập nên nhà nước đầu tiên của người Việt.</a:t>
            </a:r>
          </a:p>
        </p:txBody>
      </p:sp>
      <p:sp>
        <p:nvSpPr>
          <p:cNvPr id="15" name="Freeform: Shape 34">
            <a:extLst>
              <a:ext uri="{FF2B5EF4-FFF2-40B4-BE49-F238E27FC236}">
                <a16:creationId xmlns:a16="http://schemas.microsoft.com/office/drawing/2014/main" id="{3B6CD63F-0E89-F890-D89D-7F2E1EBCFB42}"/>
              </a:ext>
            </a:extLst>
          </p:cNvPr>
          <p:cNvSpPr/>
          <p:nvPr/>
        </p:nvSpPr>
        <p:spPr>
          <a:xfrm>
            <a:off x="187743" y="17017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6" y="2826137"/>
            <a:ext cx="3616008" cy="3061600"/>
          </a:xfrm>
          <a:prstGeom prst="rect">
            <a:avLst/>
          </a:prstGeom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27300D58-AD90-0526-37A2-5C38912D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260" y="957069"/>
            <a:ext cx="7259515" cy="16094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 động 2: Tìm hiểu về lễ giỗ Tổ Hùng Vương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B1F67-2D97-4D03-2361-42CA1CD7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2606">
            <a:off x="5513308" y="2826324"/>
            <a:ext cx="6051118" cy="340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9410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293</TotalTime>
  <Words>234</Words>
  <Application>Microsoft Office PowerPoint</Application>
  <PresentationFormat>Widescreen</PresentationFormat>
  <Paragraphs>26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Arial</vt:lpstr>
      <vt:lpstr>Calibri</vt:lpstr>
      <vt:lpstr>Cambria</vt:lpstr>
      <vt:lpstr>UTM Alberta Heavy</vt:lpstr>
      <vt:lpstr>UTM Roman Classic</vt:lpstr>
      <vt:lpstr>思源黑体 CN Regular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Administrator</cp:lastModifiedBy>
  <cp:revision>72</cp:revision>
  <dcterms:created xsi:type="dcterms:W3CDTF">2023-07-24T04:43:07Z</dcterms:created>
  <dcterms:modified xsi:type="dcterms:W3CDTF">2025-04-14T06:18:24Z</dcterms:modified>
  <cp:category>9Slide.vn</cp:category>
</cp:coreProperties>
</file>